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1789" y="2050440"/>
            <a:ext cx="91130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 SÁNG </a:t>
            </a:r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DÀNH CHO </a:t>
            </a:r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9498" y="4223387"/>
            <a:ext cx="911300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200" b="1" dirty="0" smtClean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Sao </a:t>
            </a:r>
            <a:r>
              <a:rPr lang="en-US" sz="2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200" b="1" cap="none" spc="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308" y="296208"/>
            <a:ext cx="91130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NGÔ QUYỀN</a:t>
            </a:r>
          </a:p>
          <a:p>
            <a:pPr algn="ctr"/>
            <a:r>
              <a:rPr lang="en-US" sz="22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SAO SÁNG 5</a:t>
            </a:r>
            <a:endParaRPr lang="en-US" sz="22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7978" y="4737771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234" y="247972"/>
            <a:ext cx="64008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5267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07632" y="3589099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2476" y="495945"/>
            <a:ext cx="6400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7875" y="858144"/>
            <a:ext cx="6096000" cy="25791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8084" y="4811412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4055" y="224128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6090" y="2873573"/>
            <a:ext cx="6096000" cy="2451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9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4471" y="5612696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9512" y="431827"/>
            <a:ext cx="6096000" cy="74155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3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giừo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84" y="0"/>
            <a:ext cx="12192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5073" y="950436"/>
            <a:ext cx="2804870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247" y="245371"/>
            <a:ext cx="6096000" cy="5305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 LÀ BÉ NGOAN</a:t>
            </a:r>
            <a:endParaRPr lang="en-US" sz="28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1489" y="5543903"/>
            <a:ext cx="547348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Thuý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ạnh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Sao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1850" y="1836183"/>
            <a:ext cx="2355097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1489" y="3279199"/>
            <a:ext cx="3820728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9" y="3138334"/>
            <a:ext cx="2673553" cy="2005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624" y="4489218"/>
            <a:ext cx="2672480" cy="20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302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2024-10-28T02:45:23Z</dcterms:created>
  <dcterms:modified xsi:type="dcterms:W3CDTF">2024-10-28T09:39:48Z</dcterms:modified>
</cp:coreProperties>
</file>