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67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923" y="2702615"/>
            <a:ext cx="104458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en-US" sz="48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 </a:t>
            </a:r>
            <a:r>
              <a:rPr lang="en-US" sz="48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BÉ</a:t>
            </a:r>
            <a:endParaRPr lang="en-US" sz="48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9498" y="4223387"/>
            <a:ext cx="91130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200" b="1" dirty="0" smtClean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Sao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2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308" y="296208"/>
            <a:ext cx="91130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NGÔ QUYỀN</a:t>
            </a:r>
          </a:p>
          <a:p>
            <a:pPr algn="ctr"/>
            <a:r>
              <a:rPr lang="en-US" sz="22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SAO SÁNG 5</a:t>
            </a:r>
            <a:endParaRPr lang="en-US" sz="22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7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2024-10-28T02:45:23Z</dcterms:created>
  <dcterms:modified xsi:type="dcterms:W3CDTF">2024-10-28T09:51:51Z</dcterms:modified>
</cp:coreProperties>
</file>