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8" r:id="rId6"/>
    <p:sldId id="279" r:id="rId7"/>
    <p:sldId id="280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762" y="2228671"/>
            <a:ext cx="91130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cap="none" spc="0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2030" y="3697020"/>
            <a:ext cx="91130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2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100+ hình nền mầm non đẹp, đơn giản dễ thương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79488" y="1644778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3711" y="21670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9113" y="3658951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9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mầm non - Tạo không gian tươi sáng và rực rỡ cho trẻ nh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83632" y="1374955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61" y="20621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2732" y="4535322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634" y="793100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217" y="1381889"/>
            <a:ext cx="6096000" cy="2241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2909" y="365989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Mầm Non Đẹp, Ngộ Nghĩnh Cực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635" y="580477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0564" y="992145"/>
            <a:ext cx="6096000" cy="2241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7900" y="321898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Mầm Non Đẹp, Ngộ Nghĩnh Cực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9952" y="983801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0997" y="1506060"/>
            <a:ext cx="6096000" cy="2241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8431" y="387855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1 HÌNH NỀN GIAO THÔNG ý tưởng | giao thông, giáo dục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4094" y="1165093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5239" y="15810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Ði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Ðèn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9865" y="465139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1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9268" y="82334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3765" y="11849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177" y="3909358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6656" y="11849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riềng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50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366" y="547029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286" y="150360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9672" y="3849720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1593" y="14900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4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99"/>
            <a:ext cx="12192000" cy="609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92266" y="5207683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1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468" y="786532"/>
            <a:ext cx="1074794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                                                             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 ha”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9316" y="512273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2024-10-28T02:45:23Z</dcterms:created>
  <dcterms:modified xsi:type="dcterms:W3CDTF">2024-10-28T08:13:48Z</dcterms:modified>
</cp:coreProperties>
</file>