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96AB4-CA3F-96EF-0513-79A9599D2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25EBD-C76C-DA41-91CF-035273FAC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BA646-D21C-E4A8-EC9D-CC2DF0F2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2B62-314F-47B2-9522-53BD7464423C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8F52F-A828-8B8E-3142-B0604EB3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A39E1-C4F8-FF29-B20E-89AAD356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D177-3FF1-4BC2-B04C-17AB3FC7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8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20F53-62D8-34C9-3B6C-5DACF3F9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CDAA4-812B-2356-FF9C-15D45485B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EA258-E488-2ED5-0BB7-381B86D6A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2B62-314F-47B2-9522-53BD7464423C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52098-C046-45B2-D61F-5A2BB77F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8C88E-E2C1-C95E-856A-CB50EC39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D177-3FF1-4BC2-B04C-17AB3FC7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2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CD93C-FBB4-7B32-2E9E-CA59D851D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63E17-47A1-4A8B-5BBE-83DDA9A08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1F8CF-6E17-367B-78FA-12F062358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2B62-314F-47B2-9522-53BD7464423C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7856F-2C46-F569-777A-DAB92E37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1D44E-14D0-646F-44E8-CBE41E32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D177-3FF1-4BC2-B04C-17AB3FC7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0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D3F24-BE13-CC60-D5E7-D1E5021A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0FEA1-CB86-F713-1409-AF7A084D0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74C6E-F846-1D77-84E2-416DD6AB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2B62-314F-47B2-9522-53BD7464423C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27B35-4FFB-5D02-311A-47B222A5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F8748-A544-B1F2-1145-056890A3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D177-3FF1-4BC2-B04C-17AB3FC7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6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DF41-CE3D-F1BC-9BCF-758F3C77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F03C-6F65-6091-1452-69AEA15C3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E440A-862C-0CC6-FF06-236D73C8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2B62-314F-47B2-9522-53BD7464423C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B994-AF2D-EFF5-132C-10BDACD8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E553-CB21-13AA-0483-C55ECFB1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D177-3FF1-4BC2-B04C-17AB3FC7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4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90BE-1D1E-62CB-53DC-5AE26DC5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8DA4A-F1B1-DB32-0215-AA69136E8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85BF8-4BB5-E9EA-2947-0A4731581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18DB4-5D57-A357-0E03-DF949602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2B62-314F-47B2-9522-53BD7464423C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B922A-9355-5CC9-540B-270BAD9E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87DE5-76E7-32ED-2580-92A6A0C0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D177-3FF1-4BC2-B04C-17AB3FC7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3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11E6-B7D8-2F25-B15A-E3DF4AFA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70698-D2F7-4A4C-F0AD-7F7D8E211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A0A17-E339-6502-A2B7-BCB62DE72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9D507-9977-B627-FF2E-2506C9E1F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A12008-3DF3-AD5A-8457-890E7F0BB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4C48E5-795A-294C-B298-7D304FC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2B62-314F-47B2-9522-53BD7464423C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6EDFF9-2AF3-4A64-AAA3-C1042C4C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691B7-C170-4266-4B01-02EC5DE7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D177-3FF1-4BC2-B04C-17AB3FC7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1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5DD7-A6FC-B761-CD3E-DF13E04F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79984-5CFB-5F82-1919-13545C8C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2B62-314F-47B2-9522-53BD7464423C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761E1-40BD-5FE6-2854-6CB80A64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EDA86-AEE0-30A2-ABAE-C3031E74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D177-3FF1-4BC2-B04C-17AB3FC7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C23F0-8281-73AC-44C4-9A9AA810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2B62-314F-47B2-9522-53BD7464423C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50D09-5323-6383-97C8-E809D91A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4558C-7A6B-31D8-DA40-7538BA6C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D177-3FF1-4BC2-B04C-17AB3FC7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1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6C97-10DC-CDFE-7E40-2B5A59BF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0DC2-81B4-00C7-8EB1-B94597B45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ECB69-F0B8-BB79-8F34-32F624506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DC1E5-0D23-25DD-AA4F-AB344CF6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2B62-314F-47B2-9522-53BD7464423C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AEABA-E6E5-4C1F-11E0-4089CC11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0B9DC-52D9-0F39-5A66-4BCAC756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D177-3FF1-4BC2-B04C-17AB3FC7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E4862-147F-9F8B-B31F-86450659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E674ED-0021-040E-66BC-1BC05C923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FD438-EFC5-CDCF-B78A-7507D119C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3F8-B25A-2154-4FA6-245196A3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2B62-314F-47B2-9522-53BD7464423C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8AEB4-F91E-3626-3A35-51C86D96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ABDEC-C985-D073-375D-093DBFE3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D177-3FF1-4BC2-B04C-17AB3FC7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836A4-5350-4644-05DA-23EDEFC7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2FAE7-4E5C-2C77-20D9-7D666F7A6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6283E-9414-D582-C1D3-4EC1FD26F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12B62-314F-47B2-9522-53BD7464423C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DEC5C-D7E9-713F-0E61-28D6B2A1F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56520-E3AB-C9CA-6319-AACACF6D5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D177-3FF1-4BC2-B04C-17AB3FC7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0DAB6-B83D-3C5F-6EEA-EEACEB6E3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E643E-980C-B59D-B4DE-30C41CCC1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55" y="4114800"/>
            <a:ext cx="10625958" cy="102826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THƠ- TRUYỆN- CÂU ĐỐ SƯU TẦM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NGUYỄN THỊ MAI KIM</a:t>
            </a:r>
            <a:br>
              <a:rPr 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MẦM NON SAO SÁNG 5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9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A8AD50-16BB-5368-9958-8DB8605AE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634" y="-189185"/>
            <a:ext cx="13227268" cy="8142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9597D2-E2DF-1307-84A8-80E5FF80DFC9}"/>
              </a:ext>
            </a:extLst>
          </p:cNvPr>
          <p:cNvSpPr txBox="1"/>
          <p:nvPr/>
        </p:nvSpPr>
        <p:spPr>
          <a:xfrm>
            <a:off x="1137745" y="612844"/>
            <a:ext cx="101687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>
                <a:solidFill>
                  <a:srgbClr val="7030A0"/>
                </a:solidFill>
                <a:effectLst/>
                <a:latin typeface="inherit"/>
              </a:rPr>
              <a:t>Câu 1.</a:t>
            </a:r>
            <a:r>
              <a:rPr lang="vi-VN" sz="2400" b="0" i="0" dirty="0">
                <a:solidFill>
                  <a:srgbClr val="7030A0"/>
                </a:solidFill>
                <a:effectLst/>
                <a:latin typeface="inherit"/>
              </a:rPr>
              <a:t> Con gì cổ dài</a:t>
            </a:r>
            <a:endParaRPr lang="vi-VN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2400" b="0" i="0" dirty="0">
                <a:solidFill>
                  <a:srgbClr val="7030A0"/>
                </a:solidFill>
                <a:effectLst/>
                <a:latin typeface="inherit"/>
              </a:rPr>
              <a:t>Ăn lá trên cao</a:t>
            </a:r>
            <a:endParaRPr lang="vi-VN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2400" b="0" i="0" dirty="0">
                <a:solidFill>
                  <a:srgbClr val="7030A0"/>
                </a:solidFill>
                <a:effectLst/>
                <a:latin typeface="inherit"/>
              </a:rPr>
              <a:t>Da lốm đốm sao</a:t>
            </a:r>
            <a:endParaRPr lang="vi-VN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2400" b="0" i="0" dirty="0">
                <a:solidFill>
                  <a:srgbClr val="7030A0"/>
                </a:solidFill>
                <a:effectLst/>
                <a:latin typeface="inherit"/>
              </a:rPr>
              <a:t>Sống trên đồng cỏ?</a:t>
            </a:r>
            <a:endParaRPr lang="vi-VN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2400" b="0" i="1" dirty="0">
                <a:solidFill>
                  <a:srgbClr val="7030A0"/>
                </a:solidFill>
                <a:effectLst/>
                <a:latin typeface="inherit"/>
              </a:rPr>
              <a:t>Đáp án: Con hươu cao cổ.</a:t>
            </a:r>
            <a:endParaRPr lang="vi-VN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1" i="0" dirty="0">
                <a:solidFill>
                  <a:srgbClr val="7030A0"/>
                </a:solidFill>
                <a:effectLst/>
                <a:latin typeface="inherit"/>
              </a:rPr>
              <a:t>                          </a:t>
            </a:r>
            <a:r>
              <a:rPr lang="vi-VN" sz="2400" b="1" i="0" dirty="0">
                <a:solidFill>
                  <a:srgbClr val="7030A0"/>
                </a:solidFill>
                <a:effectLst/>
                <a:latin typeface="inherit"/>
              </a:rPr>
              <a:t>Câu 2.</a:t>
            </a:r>
            <a:r>
              <a:rPr lang="vi-VN" sz="2400" b="0" i="0" dirty="0">
                <a:solidFill>
                  <a:srgbClr val="7030A0"/>
                </a:solidFill>
                <a:effectLst/>
                <a:latin typeface="inherit"/>
              </a:rPr>
              <a:t> Con gì chân ngắn</a:t>
            </a:r>
            <a:endParaRPr lang="vi-VN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0" i="0" dirty="0">
                <a:solidFill>
                  <a:srgbClr val="7030A0"/>
                </a:solidFill>
                <a:effectLst/>
                <a:latin typeface="inherit"/>
              </a:rPr>
              <a:t>                                      </a:t>
            </a:r>
            <a:r>
              <a:rPr lang="vi-VN" sz="2400" b="0" i="0" dirty="0">
                <a:solidFill>
                  <a:srgbClr val="7030A0"/>
                </a:solidFill>
                <a:effectLst/>
                <a:latin typeface="inherit"/>
              </a:rPr>
              <a:t>Mà lại có màng</a:t>
            </a:r>
            <a:endParaRPr lang="vi-VN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0" i="0" dirty="0">
                <a:solidFill>
                  <a:srgbClr val="7030A0"/>
                </a:solidFill>
                <a:effectLst/>
                <a:latin typeface="inherit"/>
              </a:rPr>
              <a:t>                                      </a:t>
            </a:r>
            <a:r>
              <a:rPr lang="vi-VN" sz="2400" b="0" i="0" dirty="0">
                <a:solidFill>
                  <a:srgbClr val="7030A0"/>
                </a:solidFill>
                <a:effectLst/>
                <a:latin typeface="inherit"/>
              </a:rPr>
              <a:t>Mỏ bẹt màu vàng</a:t>
            </a:r>
            <a:endParaRPr lang="vi-VN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0" i="0" dirty="0">
                <a:solidFill>
                  <a:srgbClr val="7030A0"/>
                </a:solidFill>
                <a:effectLst/>
                <a:latin typeface="inherit"/>
              </a:rPr>
              <a:t>                                      </a:t>
            </a:r>
            <a:r>
              <a:rPr lang="vi-VN" sz="2400" b="0" i="0" dirty="0">
                <a:solidFill>
                  <a:srgbClr val="7030A0"/>
                </a:solidFill>
                <a:effectLst/>
                <a:latin typeface="inherit"/>
              </a:rPr>
              <a:t>Hay kêu cạp cạp?</a:t>
            </a:r>
            <a:endParaRPr lang="vi-VN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0" i="1" dirty="0">
                <a:solidFill>
                  <a:srgbClr val="7030A0"/>
                </a:solidFill>
                <a:effectLst/>
                <a:latin typeface="inherit"/>
              </a:rPr>
              <a:t>                                             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inherit"/>
              </a:rPr>
              <a:t>Đáp án: Con vịt.</a:t>
            </a:r>
            <a:endParaRPr lang="vi-VN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1" i="0" dirty="0">
                <a:solidFill>
                  <a:srgbClr val="7030A0"/>
                </a:solidFill>
                <a:effectLst/>
                <a:latin typeface="inherit"/>
              </a:rPr>
              <a:t>                                                        </a:t>
            </a:r>
            <a:r>
              <a:rPr lang="vi-VN" sz="2400" b="1" i="0" dirty="0">
                <a:solidFill>
                  <a:srgbClr val="7030A0"/>
                </a:solidFill>
                <a:effectLst/>
                <a:latin typeface="inherit"/>
              </a:rPr>
              <a:t>Câu 3.</a:t>
            </a:r>
            <a:r>
              <a:rPr lang="vi-VN" sz="2400" b="0" i="0" dirty="0">
                <a:solidFill>
                  <a:srgbClr val="7030A0"/>
                </a:solidFill>
                <a:effectLst/>
                <a:latin typeface="inherit"/>
              </a:rPr>
              <a:t> Cái mỏ xinh xinh</a:t>
            </a:r>
            <a:endParaRPr lang="vi-VN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0" i="0" dirty="0">
                <a:solidFill>
                  <a:srgbClr val="7030A0"/>
                </a:solidFill>
                <a:effectLst/>
                <a:latin typeface="inherit"/>
              </a:rPr>
              <a:t>                                                                     </a:t>
            </a:r>
            <a:r>
              <a:rPr lang="vi-VN" sz="2400" b="0" i="0" dirty="0">
                <a:solidFill>
                  <a:srgbClr val="7030A0"/>
                </a:solidFill>
                <a:effectLst/>
                <a:latin typeface="inherit"/>
              </a:rPr>
              <a:t>Hai chân tí xíu</a:t>
            </a:r>
            <a:endParaRPr lang="vi-VN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0" i="0" dirty="0">
                <a:solidFill>
                  <a:srgbClr val="7030A0"/>
                </a:solidFill>
                <a:effectLst/>
                <a:latin typeface="inherit"/>
              </a:rPr>
              <a:t>                                                                     </a:t>
            </a:r>
            <a:r>
              <a:rPr lang="vi-VN" sz="2400" b="0" i="0" dirty="0">
                <a:solidFill>
                  <a:srgbClr val="7030A0"/>
                </a:solidFill>
                <a:effectLst/>
                <a:latin typeface="inherit"/>
              </a:rPr>
              <a:t>Lông vàng mát dịu</a:t>
            </a:r>
            <a:endParaRPr lang="vi-VN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0" i="0" dirty="0">
                <a:solidFill>
                  <a:srgbClr val="7030A0"/>
                </a:solidFill>
                <a:effectLst/>
                <a:latin typeface="inherit"/>
              </a:rPr>
              <a:t>                                                                    </a:t>
            </a:r>
            <a:r>
              <a:rPr lang="vi-VN" sz="2400" b="0" i="0" dirty="0">
                <a:solidFill>
                  <a:srgbClr val="7030A0"/>
                </a:solidFill>
                <a:effectLst/>
                <a:latin typeface="inherit"/>
              </a:rPr>
              <a:t>“Chiếp! Chiếp!” suốt ngày. Là con gì?</a:t>
            </a:r>
            <a:endParaRPr lang="vi-VN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400" b="0" i="1" dirty="0">
                <a:solidFill>
                  <a:srgbClr val="7030A0"/>
                </a:solidFill>
                <a:effectLst/>
                <a:latin typeface="inherit"/>
              </a:rPr>
              <a:t>                                                                                                     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inherit"/>
              </a:rPr>
              <a:t>Đáp án: Con gà con.</a:t>
            </a:r>
            <a:endParaRPr lang="vi-VN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33BF2-99ED-54D0-DF24-CE12095E75C4}"/>
              </a:ext>
            </a:extLst>
          </p:cNvPr>
          <p:cNvSpPr txBox="1"/>
          <p:nvPr/>
        </p:nvSpPr>
        <p:spPr>
          <a:xfrm>
            <a:off x="3694386" y="106392"/>
            <a:ext cx="480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SƯU TẦM</a:t>
            </a:r>
          </a:p>
        </p:txBody>
      </p:sp>
    </p:spTree>
    <p:extLst>
      <p:ext uri="{BB962C8B-B14F-4D97-AF65-F5344CB8AC3E}">
        <p14:creationId xmlns:p14="http://schemas.microsoft.com/office/powerpoint/2010/main" val="59280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7A3A-E1A6-7910-2D88-08ECA47C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62112-A46D-34B1-E928-563006F0B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209AD-E0E9-7172-150A-8730CA3E6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3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CAD9B-E4A4-D9E4-AE8A-AA7F13E8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79ECB-6454-71ED-4E60-9D0AD4CC4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75EEB-2A81-995B-73E9-9CC680A35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0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C1FE3-12A3-E206-A4B8-D1F3B94A6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0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CF3DE4-CBE9-BCBD-BF26-BDCCDC72B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B458D89F-7D81-0DBC-CE49-B53CC0122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525463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0FD0E0-03A2-0E0D-C296-ABC6D52698A3}"/>
              </a:ext>
            </a:extLst>
          </p:cNvPr>
          <p:cNvSpPr txBox="1"/>
          <p:nvPr/>
        </p:nvSpPr>
        <p:spPr>
          <a:xfrm>
            <a:off x="583325" y="747953"/>
            <a:ext cx="98219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 LU VÀ XE CA</a:t>
            </a:r>
          </a:p>
          <a:p>
            <a:pPr algn="ctr"/>
            <a:endParaRPr lang="en-US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Có một chiếc xe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 và một chiếc 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cùng đi trên một con đường. 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 dáng vẻ thô kệch, lăn từng bước chậm chạp, còn 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có bề ngoài gọn gàng, phóng nhanh vun vút. Thấy vậy 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chế nhạo 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u:</a:t>
            </a:r>
            <a:endParaRPr lang="vi-VN" sz="2000" b="0" i="0" dirty="0">
              <a:solidFill>
                <a:srgbClr val="777777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 ơi! Cậu đi chậm như rùa ấy ! Hãy xem tớ đây này!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Nói rồi, 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phóng vụt lên, bỏ 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 ở lại đằng sau. 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tưởng mình thế là giỏi lắm.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Nhưng tới một quãng đường bị hỏng và lầy lội, 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không thể đi qua được, đành phải đổ lại. Người ta đổ đá cuội xuống chỗ lầy lội. Bấy giờ 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 mới tiến lên, đi lên đống đá và lăn qua lăn lại nhiều lần. Chẳng mấy chốc, mặt đường trở nên bằng phẳng. Nhờ vậy mà 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mới có thể đi qua được.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đã hiểu rằng tuy 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 đi chậm chạp, dáng vẻ lù lù, thô kệch nhưng 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 làm cho những con đường bằng phẳng để cho các xe khác đi lại dễ dàng.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Từ đấy 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không bao giờ chế giễu xe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 nữa.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51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381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inherit</vt:lpstr>
      <vt:lpstr>Times New Roman</vt:lpstr>
      <vt:lpstr>Office Theme</vt:lpstr>
      <vt:lpstr>THƠ- TRUYỆN- CÂU ĐỐ SƯU TẦM  TÁC GIẢ: NGUYỄN THỊ MAI KIM ĐƠN VỊ: TRƯỜNG MẦM NON SAO SÁNG 5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SS5</dc:creator>
  <cp:lastModifiedBy>SS5</cp:lastModifiedBy>
  <cp:revision>3</cp:revision>
  <dcterms:created xsi:type="dcterms:W3CDTF">2024-10-28T07:11:21Z</dcterms:created>
  <dcterms:modified xsi:type="dcterms:W3CDTF">2024-10-28T07:31:02Z</dcterms:modified>
</cp:coreProperties>
</file>