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65" r:id="rId5"/>
    <p:sldId id="267" r:id="rId6"/>
    <p:sldId id="264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24/10/30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9108" y="1388162"/>
            <a:ext cx="9113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</a:t>
            </a:r>
            <a:r>
              <a:rPr lang="en-US" sz="3600" b="1" cap="none" spc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BÉ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1194" y="2935789"/>
            <a:ext cx="9113003" cy="1047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r>
              <a:rPr lang="en-US" sz="2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US" sz="2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 : TRƯỜNG MN SAO SÁNG 5</a:t>
            </a:r>
            <a:endParaRPr lang="en-US" sz="22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244"/>
            <a:ext cx="12192000" cy="680375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đường bé nhớ đừng quên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chắn khói bụi , gió vào khỏi ho ?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cái khẩu trang )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6" b="100000" l="571" r="99143">
                        <a14:foregroundMark x1="32000" y1="96183" x2="32000" y2="96183"/>
                        <a14:foregroundMark x1="46429" y1="94148" x2="46429" y2="94148"/>
                        <a14:foregroundMark x1="78714" y1="96183" x2="78714" y2="96183"/>
                        <a14:foregroundMark x1="80143" y1="95420" x2="80143" y2="95420"/>
                        <a14:foregroundMark x1="89000" y1="97455" x2="89000" y2="97455"/>
                        <a14:foregroundMark x1="91714" y1="97201" x2="91714" y2="97201"/>
                        <a14:foregroundMark x1="91714" y1="97201" x2="91714" y2="97201"/>
                        <a14:foregroundMark x1="88571" y1="95929" x2="88571" y2="95929"/>
                        <a14:foregroundMark x1="86714" y1="95929" x2="86714" y2="95929"/>
                        <a14:foregroundMark x1="85429" y1="95420" x2="85429" y2="95420"/>
                        <a14:foregroundMark x1="79714" y1="93384" x2="79714" y2="93384"/>
                        <a14:foregroundMark x1="74571" y1="93384" x2="74571" y2="93384"/>
                        <a14:foregroundMark x1="74143" y1="93384" x2="74143" y2="93384"/>
                        <a14:foregroundMark x1="69286" y1="95929" x2="69286" y2="95929"/>
                        <a14:foregroundMark x1="67286" y1="95929" x2="67286" y2="95929"/>
                        <a14:foregroundMark x1="57571" y1="97455" x2="57571" y2="97455"/>
                        <a14:foregroundMark x1="57857" y1="94656" x2="57857" y2="94656"/>
                        <a14:foregroundMark x1="57857" y1="94656" x2="57857" y2="94656"/>
                        <a14:foregroundMark x1="48286" y1="92875" x2="48286" y2="92875"/>
                        <a14:foregroundMark x1="48286" y1="92875" x2="48286" y2="92875"/>
                        <a14:foregroundMark x1="32286" y1="95420" x2="32286" y2="95420"/>
                        <a14:foregroundMark x1="21571" y1="95420" x2="21571" y2="95420"/>
                        <a14:foregroundMark x1="21286" y1="95420" x2="21286" y2="95420"/>
                        <a14:foregroundMark x1="17571" y1="94911" x2="17571" y2="94911"/>
                        <a14:foregroundMark x1="15714" y1="95929" x2="15714" y2="95929"/>
                        <a14:foregroundMark x1="24143" y1="93893" x2="24143" y2="93893"/>
                        <a14:foregroundMark x1="26714" y1="94148" x2="26714" y2="94148"/>
                        <a14:foregroundMark x1="26714" y1="94148" x2="26714" y2="94148"/>
                        <a14:foregroundMark x1="33714" y1="95420" x2="33714" y2="95420"/>
                        <a14:foregroundMark x1="42429" y1="96692" x2="42429" y2="96692"/>
                        <a14:foregroundMark x1="48714" y1="96692" x2="48714" y2="96692"/>
                        <a14:foregroundMark x1="50429" y1="92875" x2="50429" y2="92875"/>
                        <a14:foregroundMark x1="61286" y1="97201" x2="61286" y2="97201"/>
                        <a14:foregroundMark x1="66143" y1="94656" x2="66143" y2="94656"/>
                        <a14:foregroundMark x1="70143" y1="92875" x2="70143" y2="92875"/>
                        <a14:foregroundMark x1="55000" y1="94911" x2="55000" y2="94911"/>
                        <a14:foregroundMark x1="44571" y1="82697" x2="44571" y2="82697"/>
                        <a14:foregroundMark x1="28571" y1="88804" x2="28571" y2="88804"/>
                        <a14:foregroundMark x1="61714" y1="94911" x2="61714" y2="94911"/>
                        <a14:foregroundMark x1="75000" y1="84733" x2="75000" y2="84733"/>
                        <a14:foregroundMark x1="30143" y1="97201" x2="30143" y2="97201"/>
                        <a14:foregroundMark x1="36429" y1="97201" x2="36429" y2="97201"/>
                        <a14:foregroundMark x1="47429" y1="96183" x2="47429" y2="96183"/>
                        <a14:foregroundMark x1="55000" y1="97201" x2="55000" y2="97201"/>
                        <a14:foregroundMark x1="65429" y1="96183" x2="65429" y2="96183"/>
                        <a14:foregroundMark x1="73429" y1="94911" x2="73429" y2="94911"/>
                        <a14:foregroundMark x1="77286" y1="94911" x2="77286" y2="94911"/>
                        <a14:foregroundMark x1="83429" y1="95420" x2="83429" y2="95420"/>
                        <a14:foregroundMark x1="94143" y1="97964" x2="94143" y2="97964"/>
                        <a14:foregroundMark x1="15571" y1="89567" x2="15571" y2="89567"/>
                        <a14:foregroundMark x1="15286" y1="89567" x2="15286" y2="89567"/>
                        <a14:foregroundMark x1="11286" y1="91603" x2="11286" y2="91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373" y="2092534"/>
            <a:ext cx="8376906" cy="47030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9634" y="298424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ĐỐ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3FB7B0-CD2A-4FCC-985B-660598DC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168" y="1424884"/>
            <a:ext cx="917066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000" b="1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7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3" y="-164893"/>
            <a:ext cx="12756629" cy="7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25" y="485775"/>
            <a:ext cx="1156055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ĐỐ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50AE6-739E-455C-A354-9A433F023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145" y="1115661"/>
            <a:ext cx="804579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86519-575B-4432-8DC6-EB11B7AE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454" y="2237140"/>
            <a:ext cx="4045528" cy="4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145" y="703159"/>
            <a:ext cx="1159273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ĐỐ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8217" y="138188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5" name="Picture 3" descr="Gió là gì? Phân loại, vai trò và ảnh hưởng của gió ra sao?">
            <a:extLst>
              <a:ext uri="{FF2B5EF4-FFF2-40B4-BE49-F238E27FC236}">
                <a16:creationId xmlns:a16="http://schemas.microsoft.com/office/drawing/2014/main" id="{5D4E91A3-B476-4CF6-9EED-24E5FBE1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393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078A3B-E78F-4149-B471-1C302E091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673" y="3852614"/>
            <a:ext cx="61750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altLang="en-US" sz="6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8948F-B303-4C84-9868-242BB5822D98}"/>
              </a:ext>
            </a:extLst>
          </p:cNvPr>
          <p:cNvSpPr/>
          <p:nvPr/>
        </p:nvSpPr>
        <p:spPr>
          <a:xfrm>
            <a:off x="299634" y="298424"/>
            <a:ext cx="11592732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ĐỐ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7A0EA9-CAB3-4E4B-B8A0-41093C7D2F72}"/>
              </a:ext>
            </a:extLst>
          </p:cNvPr>
          <p:cNvSpPr/>
          <p:nvPr/>
        </p:nvSpPr>
        <p:spPr>
          <a:xfrm>
            <a:off x="5070763" y="2558473"/>
            <a:ext cx="2632363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47ADCB9-57F1-44D0-A99F-B4F0930E3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501" y="3313915"/>
            <a:ext cx="678903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Cái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gì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của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người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khác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thường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hay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dùng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hơn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chính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bản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thân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họ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Câu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trả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lời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: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Tên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kumimoji="0" lang="en-US" altLang="en-US" sz="4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4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4345" y="960011"/>
            <a:ext cx="6096000" cy="530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9CC8E-ECE1-471E-9FAF-BCD8D670C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872" y="1714242"/>
            <a:ext cx="651163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0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3775" y="1634568"/>
            <a:ext cx="6096000" cy="530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E0C025-FE6D-4D58-B11C-A56FCF5B570C}"/>
              </a:ext>
            </a:extLst>
          </p:cNvPr>
          <p:cNvSpPr/>
          <p:nvPr/>
        </p:nvSpPr>
        <p:spPr>
          <a:xfrm>
            <a:off x="2780145" y="2736502"/>
            <a:ext cx="64285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Than</a:t>
            </a:r>
            <a:endParaRPr lang="en-US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7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2024-10-28T02:45:23Z</dcterms:created>
  <dcterms:modified xsi:type="dcterms:W3CDTF">2024-10-30T05:12:36Z</dcterms:modified>
</cp:coreProperties>
</file>