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1" r:id="rId3"/>
    <p:sldId id="272" r:id="rId4"/>
    <p:sldId id="273" r:id="rId5"/>
    <p:sldId id="278" r:id="rId6"/>
    <p:sldId id="279" r:id="rId7"/>
    <p:sldId id="280" r:id="rId8"/>
    <p:sldId id="274" r:id="rId9"/>
    <p:sldId id="275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9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4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3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1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4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64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5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41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2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51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1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5B676-4E5A-4673-A8DC-4CE179706A22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13762" y="2228671"/>
            <a:ext cx="91130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THƠ, CÂU CHUYỆN SƯU TẦM </a:t>
            </a:r>
          </a:p>
          <a:p>
            <a:pPr algn="ctr"/>
            <a:r>
              <a:rPr lang="en-US" sz="3600" b="1" cap="none" spc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b="1" cap="none" spc="0" dirty="0" err="1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600" b="1" cap="none" spc="0" dirty="0">
              <a:ln w="22225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12030" y="3697020"/>
            <a:ext cx="9113003" cy="1047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 </a:t>
            </a:r>
            <a:r>
              <a:rPr lang="en-US" sz="2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Nguyển</a:t>
            </a:r>
            <a:r>
              <a:rPr lang="en-US" sz="2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2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 : TRƯỜNG MN SAO SÁNG 5</a:t>
            </a:r>
            <a:endParaRPr lang="en-US" sz="22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073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F52CCF-4445-49A1-9B6C-3B0A9F65E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94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12BD8A-F51E-4891-B684-3EBA00E3D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32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3B020-8048-4989-886D-5425CEC92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83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88956B-4CD0-469F-8791-71F80A9AC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21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0E2302-E357-44C9-BACF-D50F69C8F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11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9E4DA0-989F-4261-BBED-9A2CED281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00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5D09C1-D6A9-4FB3-9AD1-454FF49FF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3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9B4988-96D4-48D9-9240-F191F9C93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13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ACBCBC-C63D-4761-9CBE-217870E8A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6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23</Words>
  <Application>Microsoft Office PowerPoint</Application>
  <PresentationFormat>Widescreen</PresentationFormat>
  <Paragraphs>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31</cp:revision>
  <dcterms:created xsi:type="dcterms:W3CDTF">2024-10-28T02:45:23Z</dcterms:created>
  <dcterms:modified xsi:type="dcterms:W3CDTF">2024-10-29T08:25:39Z</dcterms:modified>
</cp:coreProperties>
</file>