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9" r:id="rId6"/>
    <p:sldId id="28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9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4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2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1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5B676-4E5A-4673-A8DC-4CE179706A22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CBE97-59A1-4B43-8B8F-CF2A05B19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3762" y="2228671"/>
            <a:ext cx="9113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SÁNG TÁC </a:t>
            </a:r>
            <a:r>
              <a:rPr lang="en-US" sz="3600" b="1" cap="none" spc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BÉ</a:t>
            </a:r>
          </a:p>
        </p:txBody>
      </p:sp>
      <p:sp>
        <p:nvSpPr>
          <p:cNvPr id="7" name="Rectangle 6"/>
          <p:cNvSpPr/>
          <p:nvPr/>
        </p:nvSpPr>
        <p:spPr>
          <a:xfrm>
            <a:off x="1812030" y="3697020"/>
            <a:ext cx="9113003" cy="10472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</a:t>
            </a:r>
            <a:r>
              <a:rPr lang="en-US" sz="2200" b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NGỌC</a:t>
            </a:r>
            <a:endParaRPr lang="en-US" sz="2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: TRƯỜNG MN SAO SÁNG 5</a:t>
            </a:r>
            <a:endParaRPr lang="en-US" sz="22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7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634" y="793100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ƯỜNG EM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A3748-4618-4F47-81C6-4C6224AEA0E8}"/>
              </a:ext>
            </a:extLst>
          </p:cNvPr>
          <p:cNvSpPr txBox="1"/>
          <p:nvPr/>
        </p:nvSpPr>
        <p:spPr>
          <a:xfrm>
            <a:off x="3057525" y="1965967"/>
            <a:ext cx="6315074" cy="196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3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Mầm Non Đẹp, Ngộ Nghĩnh Cực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0049" y="371475"/>
            <a:ext cx="11492317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 BÉ CHƠI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2E7A6-DF99-4956-BEAA-3DBAF584F96B}"/>
              </a:ext>
            </a:extLst>
          </p:cNvPr>
          <p:cNvSpPr txBox="1"/>
          <p:nvPr/>
        </p:nvSpPr>
        <p:spPr>
          <a:xfrm>
            <a:off x="2985098" y="893734"/>
            <a:ext cx="6322218" cy="2564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hang say,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8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Mầm Non Đẹp, Ngộ Nghĩnh Cực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29952" y="983801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 NGÔ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0997" y="1506060"/>
            <a:ext cx="6096000" cy="3961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sướng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602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252" y="1021056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 THU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3765" y="11849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671524-10B8-4C58-82A4-6FC1D5348B62}"/>
              </a:ext>
            </a:extLst>
          </p:cNvPr>
          <p:cNvSpPr txBox="1"/>
          <p:nvPr/>
        </p:nvSpPr>
        <p:spPr>
          <a:xfrm>
            <a:off x="3257549" y="1707226"/>
            <a:ext cx="5932883" cy="222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rớt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0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mầm non đẹp, hình nền mầm non powerpoint đẹp - QuanTriMa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366" y="547029"/>
            <a:ext cx="11592732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 RAU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DE35B-66D7-4CCD-9A56-D938EBD00593}"/>
              </a:ext>
            </a:extLst>
          </p:cNvPr>
          <p:cNvSpPr txBox="1"/>
          <p:nvPr/>
        </p:nvSpPr>
        <p:spPr>
          <a:xfrm>
            <a:off x="2928938" y="1257301"/>
            <a:ext cx="72366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thoắt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180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2024-10-28T02:45:23Z</dcterms:created>
  <dcterms:modified xsi:type="dcterms:W3CDTF">2024-10-28T08:32:16Z</dcterms:modified>
</cp:coreProperties>
</file>