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3" r:id="rId4"/>
    <p:sldId id="265" r:id="rId5"/>
    <p:sldId id="267" r:id="rId6"/>
    <p:sldId id="264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9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4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6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2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3762" y="2228671"/>
            <a:ext cx="9113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</a:t>
            </a:r>
            <a:r>
              <a:rPr lang="en-US" sz="3600" b="1" cap="none" spc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BÉ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2030" y="3697020"/>
            <a:ext cx="9113003" cy="1047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BÍCH NGỌC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: TRƯỜNG MN SAO SÁNG 5</a:t>
            </a:r>
            <a:endParaRPr lang="en-US" sz="22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7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4244"/>
            <a:ext cx="12192000" cy="680375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đường bé nhớ đừng quên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 chắn khói bụi , gió vào khỏi ho ?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cái khẩu trang )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6" b="100000" l="571" r="99143">
                        <a14:foregroundMark x1="32000" y1="96183" x2="32000" y2="96183"/>
                        <a14:foregroundMark x1="46429" y1="94148" x2="46429" y2="94148"/>
                        <a14:foregroundMark x1="78714" y1="96183" x2="78714" y2="96183"/>
                        <a14:foregroundMark x1="80143" y1="95420" x2="80143" y2="95420"/>
                        <a14:foregroundMark x1="89000" y1="97455" x2="89000" y2="97455"/>
                        <a14:foregroundMark x1="91714" y1="97201" x2="91714" y2="97201"/>
                        <a14:foregroundMark x1="91714" y1="97201" x2="91714" y2="97201"/>
                        <a14:foregroundMark x1="88571" y1="95929" x2="88571" y2="95929"/>
                        <a14:foregroundMark x1="86714" y1="95929" x2="86714" y2="95929"/>
                        <a14:foregroundMark x1="85429" y1="95420" x2="85429" y2="95420"/>
                        <a14:foregroundMark x1="79714" y1="93384" x2="79714" y2="93384"/>
                        <a14:foregroundMark x1="74571" y1="93384" x2="74571" y2="93384"/>
                        <a14:foregroundMark x1="74143" y1="93384" x2="74143" y2="93384"/>
                        <a14:foregroundMark x1="69286" y1="95929" x2="69286" y2="95929"/>
                        <a14:foregroundMark x1="67286" y1="95929" x2="67286" y2="95929"/>
                        <a14:foregroundMark x1="57571" y1="97455" x2="57571" y2="97455"/>
                        <a14:foregroundMark x1="57857" y1="94656" x2="57857" y2="94656"/>
                        <a14:foregroundMark x1="57857" y1="94656" x2="57857" y2="94656"/>
                        <a14:foregroundMark x1="48286" y1="92875" x2="48286" y2="92875"/>
                        <a14:foregroundMark x1="48286" y1="92875" x2="48286" y2="92875"/>
                        <a14:foregroundMark x1="32286" y1="95420" x2="32286" y2="95420"/>
                        <a14:foregroundMark x1="21571" y1="95420" x2="21571" y2="95420"/>
                        <a14:foregroundMark x1="21286" y1="95420" x2="21286" y2="95420"/>
                        <a14:foregroundMark x1="17571" y1="94911" x2="17571" y2="94911"/>
                        <a14:foregroundMark x1="15714" y1="95929" x2="15714" y2="95929"/>
                        <a14:foregroundMark x1="24143" y1="93893" x2="24143" y2="93893"/>
                        <a14:foregroundMark x1="26714" y1="94148" x2="26714" y2="94148"/>
                        <a14:foregroundMark x1="26714" y1="94148" x2="26714" y2="94148"/>
                        <a14:foregroundMark x1="33714" y1="95420" x2="33714" y2="95420"/>
                        <a14:foregroundMark x1="42429" y1="96692" x2="42429" y2="96692"/>
                        <a14:foregroundMark x1="48714" y1="96692" x2="48714" y2="96692"/>
                        <a14:foregroundMark x1="50429" y1="92875" x2="50429" y2="92875"/>
                        <a14:foregroundMark x1="61286" y1="97201" x2="61286" y2="97201"/>
                        <a14:foregroundMark x1="66143" y1="94656" x2="66143" y2="94656"/>
                        <a14:foregroundMark x1="70143" y1="92875" x2="70143" y2="92875"/>
                        <a14:foregroundMark x1="55000" y1="94911" x2="55000" y2="94911"/>
                        <a14:foregroundMark x1="44571" y1="82697" x2="44571" y2="82697"/>
                        <a14:foregroundMark x1="28571" y1="88804" x2="28571" y2="88804"/>
                        <a14:foregroundMark x1="61714" y1="94911" x2="61714" y2="94911"/>
                        <a14:foregroundMark x1="75000" y1="84733" x2="75000" y2="84733"/>
                        <a14:foregroundMark x1="30143" y1="97201" x2="30143" y2="97201"/>
                        <a14:foregroundMark x1="36429" y1="97201" x2="36429" y2="97201"/>
                        <a14:foregroundMark x1="47429" y1="96183" x2="47429" y2="96183"/>
                        <a14:foregroundMark x1="55000" y1="97201" x2="55000" y2="97201"/>
                        <a14:foregroundMark x1="65429" y1="96183" x2="65429" y2="96183"/>
                        <a14:foregroundMark x1="73429" y1="94911" x2="73429" y2="94911"/>
                        <a14:foregroundMark x1="77286" y1="94911" x2="77286" y2="94911"/>
                        <a14:foregroundMark x1="83429" y1="95420" x2="83429" y2="95420"/>
                        <a14:foregroundMark x1="94143" y1="97964" x2="94143" y2="97964"/>
                        <a14:foregroundMark x1="15571" y1="89567" x2="15571" y2="89567"/>
                        <a14:foregroundMark x1="15286" y1="89567" x2="15286" y2="89567"/>
                        <a14:foregroundMark x1="11286" y1="91603" x2="11286" y2="916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1373" y="2092534"/>
            <a:ext cx="8376906" cy="47030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9634" y="298424"/>
            <a:ext cx="1159273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ĐỐ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BCA4AE-4A7C-4849-9A66-54AA73E43442}"/>
              </a:ext>
            </a:extLst>
          </p:cNvPr>
          <p:cNvSpPr txBox="1"/>
          <p:nvPr/>
        </p:nvSpPr>
        <p:spPr>
          <a:xfrm>
            <a:off x="2127978" y="1557338"/>
            <a:ext cx="8376906" cy="1657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 ?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7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03" y="-164893"/>
            <a:ext cx="12756629" cy="7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4325" y="485775"/>
            <a:ext cx="1156055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ĐỐ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A4A42C-107E-42CD-BF18-1618838EC518}"/>
              </a:ext>
            </a:extLst>
          </p:cNvPr>
          <p:cNvSpPr txBox="1"/>
          <p:nvPr/>
        </p:nvSpPr>
        <p:spPr>
          <a:xfrm>
            <a:off x="2338128" y="1400175"/>
            <a:ext cx="6980893" cy="1657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3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0 mẫu Hình nền PowerPoint đẹp mầm non Miễn phí tải v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145" y="703159"/>
            <a:ext cx="1159273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ĐỐ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8217" y="138188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1D36F-E320-45DA-B3D1-0DD72BA79C9D}"/>
              </a:ext>
            </a:extLst>
          </p:cNvPr>
          <p:cNvSpPr txBox="1"/>
          <p:nvPr/>
        </p:nvSpPr>
        <p:spPr>
          <a:xfrm>
            <a:off x="2718217" y="1381889"/>
            <a:ext cx="6804402" cy="1657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2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ình nền mầm non đẹp, hình nền mầm non powerpoint đẹ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9634" y="1347736"/>
            <a:ext cx="1159273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Kẹo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194045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7964" y="6074896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4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94345" y="960011"/>
            <a:ext cx="6096000" cy="53059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31E89-E5D0-42A3-A500-BDBFEB3ECACC}"/>
              </a:ext>
            </a:extLst>
          </p:cNvPr>
          <p:cNvSpPr txBox="1"/>
          <p:nvPr/>
        </p:nvSpPr>
        <p:spPr>
          <a:xfrm>
            <a:off x="1000125" y="2043113"/>
            <a:ext cx="8190308" cy="1657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quai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0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3775" y="1634568"/>
            <a:ext cx="6096000" cy="53059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4B399-C2B9-4CF2-981C-AF92DA745107}"/>
              </a:ext>
            </a:extLst>
          </p:cNvPr>
          <p:cNvSpPr txBox="1"/>
          <p:nvPr/>
        </p:nvSpPr>
        <p:spPr>
          <a:xfrm>
            <a:off x="2728913" y="2564400"/>
            <a:ext cx="6461520" cy="1657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nẻo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giầy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7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212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2024-10-28T02:45:23Z</dcterms:created>
  <dcterms:modified xsi:type="dcterms:W3CDTF">2024-10-28T09:07:20Z</dcterms:modified>
</cp:coreProperties>
</file>