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x-wav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2" r:id="rId4"/>
    <p:sldId id="264" r:id="rId5"/>
    <p:sldId id="265" r:id="rId6"/>
    <p:sldId id="266" r:id="rId7"/>
    <p:sldId id="287" r:id="rId8"/>
    <p:sldId id="286" r:id="rId9"/>
    <p:sldId id="268" r:id="rId10"/>
    <p:sldId id="269" r:id="rId11"/>
    <p:sldId id="289" r:id="rId12"/>
    <p:sldId id="270" r:id="rId13"/>
    <p:sldId id="271" r:id="rId14"/>
    <p:sldId id="272" r:id="rId15"/>
    <p:sldId id="274" r:id="rId16"/>
    <p:sldId id="275" r:id="rId17"/>
    <p:sldId id="288" r:id="rId18"/>
    <p:sldId id="278" r:id="rId19"/>
    <p:sldId id="290" r:id="rId20"/>
    <p:sldId id="279" r:id="rId21"/>
    <p:sldId id="280" r:id="rId22"/>
    <p:sldId id="281" r:id="rId23"/>
    <p:sldId id="282" r:id="rId24"/>
    <p:sldId id="26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189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BB15-489D-45A6-9F6F-89236A5F3AF9}" type="datetimeFigureOut">
              <a:rPr lang="en-US" smtClean="0"/>
              <a:t>13/3/2024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7F89-F20A-450F-89E3-9C08B5D9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6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BB15-489D-45A6-9F6F-89236A5F3AF9}" type="datetimeFigureOut">
              <a:rPr lang="en-US" smtClean="0"/>
              <a:t>13/3/2024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7F89-F20A-450F-89E3-9C08B5D9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4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BB15-489D-45A6-9F6F-89236A5F3AF9}" type="datetimeFigureOut">
              <a:rPr lang="en-US" smtClean="0"/>
              <a:t>13/3/2024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7F89-F20A-450F-89E3-9C08B5D9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50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A60A-A7D0-4999-833D-AC224C0B05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54A-B834-43AA-B149-C433D286D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269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A60A-A7D0-4999-833D-AC224C0B05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54A-B834-43AA-B149-C433D286D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17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A60A-A7D0-4999-833D-AC224C0B05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54A-B834-43AA-B149-C433D286D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44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A60A-A7D0-4999-833D-AC224C0B05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54A-B834-43AA-B149-C433D286D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50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A60A-A7D0-4999-833D-AC224C0B05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54A-B834-43AA-B149-C433D286D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79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A60A-A7D0-4999-833D-AC224C0B05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54A-B834-43AA-B149-C433D286D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45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A60A-A7D0-4999-833D-AC224C0B05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54A-B834-43AA-B149-C433D286D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391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A60A-A7D0-4999-833D-AC224C0B05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54A-B834-43AA-B149-C433D286D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64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BB15-489D-45A6-9F6F-89236A5F3AF9}" type="datetimeFigureOut">
              <a:rPr lang="en-US" smtClean="0"/>
              <a:t>13/3/2024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7F89-F20A-450F-89E3-9C08B5D9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18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A60A-A7D0-4999-833D-AC224C0B05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54A-B834-43AA-B149-C433D286D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9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A60A-A7D0-4999-833D-AC224C0B05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54A-B834-43AA-B149-C433D286D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65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A60A-A7D0-4999-833D-AC224C0B05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54A-B834-43AA-B149-C433D286D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293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BB15-489D-45A6-9F6F-89236A5F3AF9}" type="datetimeFigureOut">
              <a:rPr lang="en-US" smtClean="0"/>
              <a:t>13/3/2024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7F89-F20A-450F-89E3-9C08B5D9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5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BB15-489D-45A6-9F6F-89236A5F3AF9}" type="datetimeFigureOut">
              <a:rPr lang="en-US" smtClean="0"/>
              <a:t>13/3/2024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7F89-F20A-450F-89E3-9C08B5D9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2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BB15-489D-45A6-9F6F-89236A5F3AF9}" type="datetimeFigureOut">
              <a:rPr lang="en-US" smtClean="0"/>
              <a:t>13/3/2024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7F89-F20A-450F-89E3-9C08B5D9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02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BB15-489D-45A6-9F6F-89236A5F3AF9}" type="datetimeFigureOut">
              <a:rPr lang="en-US" smtClean="0"/>
              <a:t>13/3/2024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7F89-F20A-450F-89E3-9C08B5D9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1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BB15-489D-45A6-9F6F-89236A5F3AF9}" type="datetimeFigureOut">
              <a:rPr lang="en-US" smtClean="0"/>
              <a:t>13/3/2024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7F89-F20A-450F-89E3-9C08B5D9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9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BB15-489D-45A6-9F6F-89236A5F3AF9}" type="datetimeFigureOut">
              <a:rPr lang="en-US" smtClean="0"/>
              <a:t>13/3/2024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7F89-F20A-450F-89E3-9C08B5D9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12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BB15-489D-45A6-9F6F-89236A5F3AF9}" type="datetimeFigureOut">
              <a:rPr lang="en-US" smtClean="0"/>
              <a:t>13/3/2024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7F89-F20A-450F-89E3-9C08B5D9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9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2BB15-489D-45A6-9F6F-89236A5F3AF9}" type="datetimeFigureOut">
              <a:rPr lang="en-US" smtClean="0"/>
              <a:t>13/3/2024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B7F89-F20A-450F-89E3-9C08B5D9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2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2A60A-A7D0-4999-833D-AC224C0B05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A354A-B834-43AA-B149-C433D286D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08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71.svg"/><Relationship Id="rId18" Type="http://schemas.openxmlformats.org/officeDocument/2006/relationships/image" Target="../media/image26.png"/><Relationship Id="rId26" Type="http://schemas.openxmlformats.org/officeDocument/2006/relationships/image" Target="../media/image31.png"/><Relationship Id="rId3" Type="http://schemas.microsoft.com/office/2007/relationships/media" Target="../media/media4.mp3"/><Relationship Id="rId21" Type="http://schemas.openxmlformats.org/officeDocument/2006/relationships/image" Target="../media/image75.svg"/><Relationship Id="rId7" Type="http://schemas.openxmlformats.org/officeDocument/2006/relationships/audio" Target="../media/audio1.wav"/><Relationship Id="rId12" Type="http://schemas.openxmlformats.org/officeDocument/2006/relationships/image" Target="../media/image23.png"/><Relationship Id="rId17" Type="http://schemas.openxmlformats.org/officeDocument/2006/relationships/image" Target="../media/image40.svg"/><Relationship Id="rId25" Type="http://schemas.openxmlformats.org/officeDocument/2006/relationships/image" Target="../media/image30.gif"/><Relationship Id="rId2" Type="http://schemas.openxmlformats.org/officeDocument/2006/relationships/audio" Target="../media/media1.mp3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image" Target="../media/image26.svg"/><Relationship Id="rId24" Type="http://schemas.openxmlformats.org/officeDocument/2006/relationships/image" Target="../media/image29.png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8.svg"/><Relationship Id="rId23" Type="http://schemas.openxmlformats.org/officeDocument/2006/relationships/image" Target="../media/image77.svg"/><Relationship Id="rId10" Type="http://schemas.openxmlformats.org/officeDocument/2006/relationships/image" Target="../media/image22.png"/><Relationship Id="rId19" Type="http://schemas.openxmlformats.org/officeDocument/2006/relationships/image" Target="../media/image73.svg"/><Relationship Id="rId4" Type="http://schemas.openxmlformats.org/officeDocument/2006/relationships/audio" Target="../media/media4.mp3"/><Relationship Id="rId9" Type="http://schemas.openxmlformats.org/officeDocument/2006/relationships/image" Target="../media/image21.jpg"/><Relationship Id="rId14" Type="http://schemas.openxmlformats.org/officeDocument/2006/relationships/image" Target="../media/image24.png"/><Relationship Id="rId22" Type="http://schemas.openxmlformats.org/officeDocument/2006/relationships/image" Target="../media/image28.png"/><Relationship Id="rId27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4.png"/><Relationship Id="rId18" Type="http://schemas.openxmlformats.org/officeDocument/2006/relationships/image" Target="../media/image73.svg"/><Relationship Id="rId26" Type="http://schemas.openxmlformats.org/officeDocument/2006/relationships/image" Target="../media/image32.png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28.png"/><Relationship Id="rId7" Type="http://schemas.openxmlformats.org/officeDocument/2006/relationships/image" Target="../media/image21.jpg"/><Relationship Id="rId12" Type="http://schemas.openxmlformats.org/officeDocument/2006/relationships/image" Target="../media/image71.svg"/><Relationship Id="rId17" Type="http://schemas.openxmlformats.org/officeDocument/2006/relationships/image" Target="../media/image26.png"/><Relationship Id="rId25" Type="http://schemas.openxmlformats.org/officeDocument/2006/relationships/image" Target="../media/image31.png"/><Relationship Id="rId2" Type="http://schemas.openxmlformats.org/officeDocument/2006/relationships/audio" Target="../media/media1.mp3"/><Relationship Id="rId16" Type="http://schemas.openxmlformats.org/officeDocument/2006/relationships/image" Target="../media/image40.svg"/><Relationship Id="rId20" Type="http://schemas.openxmlformats.org/officeDocument/2006/relationships/image" Target="../media/image75.svg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23.png"/><Relationship Id="rId24" Type="http://schemas.openxmlformats.org/officeDocument/2006/relationships/image" Target="../media/image30.gif"/><Relationship Id="rId5" Type="http://schemas.openxmlformats.org/officeDocument/2006/relationships/audio" Target="../media/audio1.wav"/><Relationship Id="rId15" Type="http://schemas.openxmlformats.org/officeDocument/2006/relationships/image" Target="../media/image25.png"/><Relationship Id="rId23" Type="http://schemas.openxmlformats.org/officeDocument/2006/relationships/image" Target="../media/image29.png"/><Relationship Id="rId10" Type="http://schemas.openxmlformats.org/officeDocument/2006/relationships/image" Target="../media/image26.svg"/><Relationship Id="rId19" Type="http://schemas.openxmlformats.org/officeDocument/2006/relationships/image" Target="../media/image27.png"/><Relationship Id="rId4" Type="http://schemas.openxmlformats.org/officeDocument/2006/relationships/audio" Target="../media/audio3.wav"/><Relationship Id="rId14" Type="http://schemas.openxmlformats.org/officeDocument/2006/relationships/image" Target="../media/image38.svg"/><Relationship Id="rId22" Type="http://schemas.openxmlformats.org/officeDocument/2006/relationships/image" Target="../media/image77.svg"/><Relationship Id="rId27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4.png"/><Relationship Id="rId18" Type="http://schemas.openxmlformats.org/officeDocument/2006/relationships/image" Target="../media/image73.svg"/><Relationship Id="rId26" Type="http://schemas.openxmlformats.org/officeDocument/2006/relationships/image" Target="../media/image32.png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28.png"/><Relationship Id="rId7" Type="http://schemas.openxmlformats.org/officeDocument/2006/relationships/image" Target="../media/image21.jpg"/><Relationship Id="rId12" Type="http://schemas.openxmlformats.org/officeDocument/2006/relationships/image" Target="../media/image71.svg"/><Relationship Id="rId17" Type="http://schemas.openxmlformats.org/officeDocument/2006/relationships/image" Target="../media/image26.png"/><Relationship Id="rId25" Type="http://schemas.openxmlformats.org/officeDocument/2006/relationships/image" Target="../media/image31.png"/><Relationship Id="rId2" Type="http://schemas.openxmlformats.org/officeDocument/2006/relationships/audio" Target="../media/media1.mp3"/><Relationship Id="rId16" Type="http://schemas.openxmlformats.org/officeDocument/2006/relationships/image" Target="../media/image40.svg"/><Relationship Id="rId20" Type="http://schemas.openxmlformats.org/officeDocument/2006/relationships/image" Target="../media/image75.svg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23.png"/><Relationship Id="rId24" Type="http://schemas.openxmlformats.org/officeDocument/2006/relationships/image" Target="../media/image30.gif"/><Relationship Id="rId5" Type="http://schemas.openxmlformats.org/officeDocument/2006/relationships/audio" Target="../media/audio1.wav"/><Relationship Id="rId15" Type="http://schemas.openxmlformats.org/officeDocument/2006/relationships/image" Target="../media/image25.png"/><Relationship Id="rId23" Type="http://schemas.openxmlformats.org/officeDocument/2006/relationships/image" Target="../media/image29.png"/><Relationship Id="rId10" Type="http://schemas.openxmlformats.org/officeDocument/2006/relationships/image" Target="../media/image26.svg"/><Relationship Id="rId19" Type="http://schemas.openxmlformats.org/officeDocument/2006/relationships/image" Target="../media/image27.png"/><Relationship Id="rId4" Type="http://schemas.openxmlformats.org/officeDocument/2006/relationships/audio" Target="../media/audio3.wav"/><Relationship Id="rId14" Type="http://schemas.openxmlformats.org/officeDocument/2006/relationships/image" Target="../media/image38.svg"/><Relationship Id="rId22" Type="http://schemas.openxmlformats.org/officeDocument/2006/relationships/image" Target="../media/image77.svg"/><Relationship Id="rId27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4.png"/><Relationship Id="rId18" Type="http://schemas.openxmlformats.org/officeDocument/2006/relationships/image" Target="../media/image73.svg"/><Relationship Id="rId26" Type="http://schemas.openxmlformats.org/officeDocument/2006/relationships/image" Target="../media/image32.png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28.png"/><Relationship Id="rId7" Type="http://schemas.openxmlformats.org/officeDocument/2006/relationships/image" Target="../media/image21.jpg"/><Relationship Id="rId12" Type="http://schemas.openxmlformats.org/officeDocument/2006/relationships/image" Target="../media/image71.svg"/><Relationship Id="rId17" Type="http://schemas.openxmlformats.org/officeDocument/2006/relationships/image" Target="../media/image26.png"/><Relationship Id="rId25" Type="http://schemas.openxmlformats.org/officeDocument/2006/relationships/image" Target="../media/image31.png"/><Relationship Id="rId2" Type="http://schemas.openxmlformats.org/officeDocument/2006/relationships/audio" Target="../media/media1.mp3"/><Relationship Id="rId16" Type="http://schemas.openxmlformats.org/officeDocument/2006/relationships/image" Target="../media/image40.svg"/><Relationship Id="rId20" Type="http://schemas.openxmlformats.org/officeDocument/2006/relationships/image" Target="../media/image75.svg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23.png"/><Relationship Id="rId24" Type="http://schemas.openxmlformats.org/officeDocument/2006/relationships/image" Target="../media/image30.gif"/><Relationship Id="rId5" Type="http://schemas.openxmlformats.org/officeDocument/2006/relationships/audio" Target="../media/audio1.wav"/><Relationship Id="rId15" Type="http://schemas.openxmlformats.org/officeDocument/2006/relationships/image" Target="../media/image25.png"/><Relationship Id="rId23" Type="http://schemas.openxmlformats.org/officeDocument/2006/relationships/image" Target="../media/image29.png"/><Relationship Id="rId10" Type="http://schemas.openxmlformats.org/officeDocument/2006/relationships/image" Target="../media/image26.svg"/><Relationship Id="rId19" Type="http://schemas.openxmlformats.org/officeDocument/2006/relationships/image" Target="../media/image27.png"/><Relationship Id="rId4" Type="http://schemas.openxmlformats.org/officeDocument/2006/relationships/audio" Target="../media/audio3.wav"/><Relationship Id="rId14" Type="http://schemas.openxmlformats.org/officeDocument/2006/relationships/image" Target="../media/image38.svg"/><Relationship Id="rId22" Type="http://schemas.openxmlformats.org/officeDocument/2006/relationships/image" Target="../media/image77.svg"/><Relationship Id="rId27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4.png"/><Relationship Id="rId18" Type="http://schemas.openxmlformats.org/officeDocument/2006/relationships/image" Target="../media/image73.svg"/><Relationship Id="rId26" Type="http://schemas.openxmlformats.org/officeDocument/2006/relationships/image" Target="../media/image32.png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28.png"/><Relationship Id="rId7" Type="http://schemas.openxmlformats.org/officeDocument/2006/relationships/image" Target="../media/image38.jpeg"/><Relationship Id="rId12" Type="http://schemas.openxmlformats.org/officeDocument/2006/relationships/image" Target="../media/image71.svg"/><Relationship Id="rId17" Type="http://schemas.openxmlformats.org/officeDocument/2006/relationships/image" Target="../media/image26.png"/><Relationship Id="rId25" Type="http://schemas.openxmlformats.org/officeDocument/2006/relationships/image" Target="../media/image31.png"/><Relationship Id="rId2" Type="http://schemas.openxmlformats.org/officeDocument/2006/relationships/audio" Target="../media/media1.mp3"/><Relationship Id="rId16" Type="http://schemas.openxmlformats.org/officeDocument/2006/relationships/image" Target="../media/image40.svg"/><Relationship Id="rId20" Type="http://schemas.openxmlformats.org/officeDocument/2006/relationships/image" Target="../media/image75.svg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23.png"/><Relationship Id="rId24" Type="http://schemas.openxmlformats.org/officeDocument/2006/relationships/image" Target="../media/image30.gif"/><Relationship Id="rId5" Type="http://schemas.openxmlformats.org/officeDocument/2006/relationships/audio" Target="../media/audio1.wav"/><Relationship Id="rId15" Type="http://schemas.openxmlformats.org/officeDocument/2006/relationships/image" Target="../media/image25.png"/><Relationship Id="rId23" Type="http://schemas.openxmlformats.org/officeDocument/2006/relationships/image" Target="../media/image29.png"/><Relationship Id="rId10" Type="http://schemas.openxmlformats.org/officeDocument/2006/relationships/image" Target="../media/image26.svg"/><Relationship Id="rId19" Type="http://schemas.openxmlformats.org/officeDocument/2006/relationships/image" Target="../media/image27.png"/><Relationship Id="rId4" Type="http://schemas.openxmlformats.org/officeDocument/2006/relationships/audio" Target="../media/audio3.wav"/><Relationship Id="rId14" Type="http://schemas.openxmlformats.org/officeDocument/2006/relationships/image" Target="../media/image38.svg"/><Relationship Id="rId22" Type="http://schemas.openxmlformats.org/officeDocument/2006/relationships/image" Target="../media/image77.svg"/><Relationship Id="rId27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4.png"/><Relationship Id="rId18" Type="http://schemas.openxmlformats.org/officeDocument/2006/relationships/image" Target="../media/image73.svg"/><Relationship Id="rId26" Type="http://schemas.openxmlformats.org/officeDocument/2006/relationships/image" Target="../media/image32.png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28.png"/><Relationship Id="rId7" Type="http://schemas.openxmlformats.org/officeDocument/2006/relationships/image" Target="../media/image38.jpeg"/><Relationship Id="rId12" Type="http://schemas.openxmlformats.org/officeDocument/2006/relationships/image" Target="../media/image71.svg"/><Relationship Id="rId17" Type="http://schemas.openxmlformats.org/officeDocument/2006/relationships/image" Target="../media/image26.png"/><Relationship Id="rId25" Type="http://schemas.openxmlformats.org/officeDocument/2006/relationships/image" Target="../media/image31.png"/><Relationship Id="rId2" Type="http://schemas.openxmlformats.org/officeDocument/2006/relationships/audio" Target="../media/media1.mp3"/><Relationship Id="rId16" Type="http://schemas.openxmlformats.org/officeDocument/2006/relationships/image" Target="../media/image40.svg"/><Relationship Id="rId20" Type="http://schemas.openxmlformats.org/officeDocument/2006/relationships/image" Target="../media/image75.svg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23.png"/><Relationship Id="rId24" Type="http://schemas.openxmlformats.org/officeDocument/2006/relationships/image" Target="../media/image30.gif"/><Relationship Id="rId5" Type="http://schemas.openxmlformats.org/officeDocument/2006/relationships/audio" Target="../media/audio1.wav"/><Relationship Id="rId15" Type="http://schemas.openxmlformats.org/officeDocument/2006/relationships/image" Target="../media/image25.png"/><Relationship Id="rId23" Type="http://schemas.openxmlformats.org/officeDocument/2006/relationships/image" Target="../media/image29.png"/><Relationship Id="rId10" Type="http://schemas.openxmlformats.org/officeDocument/2006/relationships/image" Target="../media/image26.svg"/><Relationship Id="rId19" Type="http://schemas.openxmlformats.org/officeDocument/2006/relationships/image" Target="../media/image27.png"/><Relationship Id="rId4" Type="http://schemas.openxmlformats.org/officeDocument/2006/relationships/audio" Target="../media/audio3.wav"/><Relationship Id="rId14" Type="http://schemas.openxmlformats.org/officeDocument/2006/relationships/image" Target="../media/image38.svg"/><Relationship Id="rId22" Type="http://schemas.openxmlformats.org/officeDocument/2006/relationships/image" Target="../media/image77.svg"/><Relationship Id="rId27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4.png"/><Relationship Id="rId18" Type="http://schemas.openxmlformats.org/officeDocument/2006/relationships/image" Target="../media/image73.svg"/><Relationship Id="rId26" Type="http://schemas.openxmlformats.org/officeDocument/2006/relationships/image" Target="../media/image32.png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28.png"/><Relationship Id="rId7" Type="http://schemas.openxmlformats.org/officeDocument/2006/relationships/image" Target="../media/image38.jpeg"/><Relationship Id="rId12" Type="http://schemas.openxmlformats.org/officeDocument/2006/relationships/image" Target="../media/image71.svg"/><Relationship Id="rId17" Type="http://schemas.openxmlformats.org/officeDocument/2006/relationships/image" Target="../media/image26.png"/><Relationship Id="rId25" Type="http://schemas.openxmlformats.org/officeDocument/2006/relationships/image" Target="../media/image31.png"/><Relationship Id="rId2" Type="http://schemas.openxmlformats.org/officeDocument/2006/relationships/audio" Target="../media/media1.mp3"/><Relationship Id="rId16" Type="http://schemas.openxmlformats.org/officeDocument/2006/relationships/image" Target="../media/image40.svg"/><Relationship Id="rId20" Type="http://schemas.openxmlformats.org/officeDocument/2006/relationships/image" Target="../media/image75.svg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23.png"/><Relationship Id="rId24" Type="http://schemas.openxmlformats.org/officeDocument/2006/relationships/image" Target="../media/image30.gif"/><Relationship Id="rId5" Type="http://schemas.openxmlformats.org/officeDocument/2006/relationships/audio" Target="../media/audio1.wav"/><Relationship Id="rId15" Type="http://schemas.openxmlformats.org/officeDocument/2006/relationships/image" Target="../media/image25.png"/><Relationship Id="rId23" Type="http://schemas.openxmlformats.org/officeDocument/2006/relationships/image" Target="../media/image29.png"/><Relationship Id="rId10" Type="http://schemas.openxmlformats.org/officeDocument/2006/relationships/image" Target="../media/image26.svg"/><Relationship Id="rId19" Type="http://schemas.openxmlformats.org/officeDocument/2006/relationships/image" Target="../media/image27.png"/><Relationship Id="rId4" Type="http://schemas.openxmlformats.org/officeDocument/2006/relationships/audio" Target="../media/audio3.wav"/><Relationship Id="rId14" Type="http://schemas.openxmlformats.org/officeDocument/2006/relationships/image" Target="../media/image38.svg"/><Relationship Id="rId22" Type="http://schemas.openxmlformats.org/officeDocument/2006/relationships/image" Target="../media/image77.svg"/><Relationship Id="rId27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4.png"/><Relationship Id="rId18" Type="http://schemas.openxmlformats.org/officeDocument/2006/relationships/image" Target="../media/image73.svg"/><Relationship Id="rId26" Type="http://schemas.openxmlformats.org/officeDocument/2006/relationships/image" Target="../media/image32.png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28.png"/><Relationship Id="rId7" Type="http://schemas.openxmlformats.org/officeDocument/2006/relationships/image" Target="../media/image21.jpg"/><Relationship Id="rId12" Type="http://schemas.openxmlformats.org/officeDocument/2006/relationships/image" Target="../media/image71.svg"/><Relationship Id="rId17" Type="http://schemas.openxmlformats.org/officeDocument/2006/relationships/image" Target="../media/image26.png"/><Relationship Id="rId25" Type="http://schemas.openxmlformats.org/officeDocument/2006/relationships/image" Target="../media/image31.png"/><Relationship Id="rId2" Type="http://schemas.openxmlformats.org/officeDocument/2006/relationships/audio" Target="../media/media1.mp3"/><Relationship Id="rId16" Type="http://schemas.openxmlformats.org/officeDocument/2006/relationships/image" Target="../media/image40.svg"/><Relationship Id="rId20" Type="http://schemas.openxmlformats.org/officeDocument/2006/relationships/image" Target="../media/image75.svg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23.png"/><Relationship Id="rId24" Type="http://schemas.openxmlformats.org/officeDocument/2006/relationships/image" Target="../media/image30.gif"/><Relationship Id="rId5" Type="http://schemas.openxmlformats.org/officeDocument/2006/relationships/audio" Target="../media/audio1.wav"/><Relationship Id="rId15" Type="http://schemas.openxmlformats.org/officeDocument/2006/relationships/image" Target="../media/image25.png"/><Relationship Id="rId23" Type="http://schemas.openxmlformats.org/officeDocument/2006/relationships/image" Target="../media/image29.png"/><Relationship Id="rId10" Type="http://schemas.openxmlformats.org/officeDocument/2006/relationships/image" Target="../media/image26.svg"/><Relationship Id="rId19" Type="http://schemas.openxmlformats.org/officeDocument/2006/relationships/image" Target="../media/image27.png"/><Relationship Id="rId4" Type="http://schemas.openxmlformats.org/officeDocument/2006/relationships/audio" Target="../media/audio3.wav"/><Relationship Id="rId14" Type="http://schemas.openxmlformats.org/officeDocument/2006/relationships/image" Target="../media/image38.svg"/><Relationship Id="rId22" Type="http://schemas.openxmlformats.org/officeDocument/2006/relationships/image" Target="../media/image77.svg"/><Relationship Id="rId27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4.png"/><Relationship Id="rId18" Type="http://schemas.openxmlformats.org/officeDocument/2006/relationships/image" Target="../media/image73.svg"/><Relationship Id="rId26" Type="http://schemas.openxmlformats.org/officeDocument/2006/relationships/image" Target="../media/image32.png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28.png"/><Relationship Id="rId7" Type="http://schemas.openxmlformats.org/officeDocument/2006/relationships/image" Target="../media/image21.jpg"/><Relationship Id="rId12" Type="http://schemas.openxmlformats.org/officeDocument/2006/relationships/image" Target="../media/image71.svg"/><Relationship Id="rId17" Type="http://schemas.openxmlformats.org/officeDocument/2006/relationships/image" Target="../media/image26.png"/><Relationship Id="rId25" Type="http://schemas.openxmlformats.org/officeDocument/2006/relationships/image" Target="../media/image31.png"/><Relationship Id="rId2" Type="http://schemas.openxmlformats.org/officeDocument/2006/relationships/audio" Target="../media/media1.mp3"/><Relationship Id="rId16" Type="http://schemas.openxmlformats.org/officeDocument/2006/relationships/image" Target="../media/image40.svg"/><Relationship Id="rId20" Type="http://schemas.openxmlformats.org/officeDocument/2006/relationships/image" Target="../media/image75.svg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23.png"/><Relationship Id="rId24" Type="http://schemas.openxmlformats.org/officeDocument/2006/relationships/image" Target="../media/image30.gif"/><Relationship Id="rId5" Type="http://schemas.openxmlformats.org/officeDocument/2006/relationships/audio" Target="../media/audio1.wav"/><Relationship Id="rId15" Type="http://schemas.openxmlformats.org/officeDocument/2006/relationships/image" Target="../media/image25.png"/><Relationship Id="rId23" Type="http://schemas.openxmlformats.org/officeDocument/2006/relationships/image" Target="../media/image29.png"/><Relationship Id="rId10" Type="http://schemas.openxmlformats.org/officeDocument/2006/relationships/image" Target="../media/image26.svg"/><Relationship Id="rId19" Type="http://schemas.openxmlformats.org/officeDocument/2006/relationships/image" Target="../media/image27.png"/><Relationship Id="rId4" Type="http://schemas.openxmlformats.org/officeDocument/2006/relationships/audio" Target="../media/audio3.wav"/><Relationship Id="rId14" Type="http://schemas.openxmlformats.org/officeDocument/2006/relationships/image" Target="../media/image38.svg"/><Relationship Id="rId22" Type="http://schemas.openxmlformats.org/officeDocument/2006/relationships/image" Target="../media/image77.svg"/><Relationship Id="rId27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4.png"/><Relationship Id="rId18" Type="http://schemas.openxmlformats.org/officeDocument/2006/relationships/image" Target="../media/image73.svg"/><Relationship Id="rId26" Type="http://schemas.openxmlformats.org/officeDocument/2006/relationships/image" Target="../media/image32.png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28.png"/><Relationship Id="rId7" Type="http://schemas.openxmlformats.org/officeDocument/2006/relationships/image" Target="../media/image21.jpg"/><Relationship Id="rId12" Type="http://schemas.openxmlformats.org/officeDocument/2006/relationships/image" Target="../media/image71.svg"/><Relationship Id="rId17" Type="http://schemas.openxmlformats.org/officeDocument/2006/relationships/image" Target="../media/image26.png"/><Relationship Id="rId25" Type="http://schemas.openxmlformats.org/officeDocument/2006/relationships/image" Target="../media/image31.png"/><Relationship Id="rId2" Type="http://schemas.openxmlformats.org/officeDocument/2006/relationships/audio" Target="../media/media1.mp3"/><Relationship Id="rId16" Type="http://schemas.openxmlformats.org/officeDocument/2006/relationships/image" Target="../media/image40.svg"/><Relationship Id="rId20" Type="http://schemas.openxmlformats.org/officeDocument/2006/relationships/image" Target="../media/image75.svg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23.png"/><Relationship Id="rId24" Type="http://schemas.openxmlformats.org/officeDocument/2006/relationships/image" Target="../media/image30.gif"/><Relationship Id="rId5" Type="http://schemas.openxmlformats.org/officeDocument/2006/relationships/audio" Target="../media/audio1.wav"/><Relationship Id="rId15" Type="http://schemas.openxmlformats.org/officeDocument/2006/relationships/image" Target="../media/image25.png"/><Relationship Id="rId23" Type="http://schemas.openxmlformats.org/officeDocument/2006/relationships/image" Target="../media/image29.png"/><Relationship Id="rId10" Type="http://schemas.openxmlformats.org/officeDocument/2006/relationships/image" Target="../media/image26.svg"/><Relationship Id="rId19" Type="http://schemas.openxmlformats.org/officeDocument/2006/relationships/image" Target="../media/image27.png"/><Relationship Id="rId4" Type="http://schemas.openxmlformats.org/officeDocument/2006/relationships/audio" Target="../media/audio3.wav"/><Relationship Id="rId14" Type="http://schemas.openxmlformats.org/officeDocument/2006/relationships/image" Target="../media/image38.svg"/><Relationship Id="rId22" Type="http://schemas.openxmlformats.org/officeDocument/2006/relationships/image" Target="../media/image77.svg"/><Relationship Id="rId27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42.svg"/><Relationship Id="rId18" Type="http://schemas.openxmlformats.org/officeDocument/2006/relationships/image" Target="../media/image8.png"/><Relationship Id="rId39" Type="http://schemas.openxmlformats.org/officeDocument/2006/relationships/image" Target="../media/image12.png"/><Relationship Id="rId51" Type="http://schemas.openxmlformats.org/officeDocument/2006/relationships/image" Target="../media/image28.svg"/><Relationship Id="rId21" Type="http://schemas.openxmlformats.org/officeDocument/2006/relationships/image" Target="../media/image9.png"/><Relationship Id="rId55" Type="http://schemas.openxmlformats.org/officeDocument/2006/relationships/image" Target="../media/image60.svg"/><Relationship Id="rId63" Type="http://schemas.openxmlformats.org/officeDocument/2006/relationships/image" Target="../media/image24.svg"/><Relationship Id="rId7" Type="http://schemas.openxmlformats.org/officeDocument/2006/relationships/image" Target="../media/image38.svg"/><Relationship Id="rId12" Type="http://schemas.openxmlformats.org/officeDocument/2006/relationships/image" Target="../media/image6.png"/><Relationship Id="rId17" Type="http://schemas.openxmlformats.org/officeDocument/2006/relationships/image" Target="../media/image46.svg"/><Relationship Id="rId38" Type="http://schemas.openxmlformats.org/officeDocument/2006/relationships/image" Target="../media/image54.svg"/><Relationship Id="rId59" Type="http://schemas.openxmlformats.org/officeDocument/2006/relationships/image" Target="../media/image64.svg"/><Relationship Id="rId2" Type="http://schemas.openxmlformats.org/officeDocument/2006/relationships/image" Target="../media/image2.png"/><Relationship Id="rId20" Type="http://schemas.openxmlformats.org/officeDocument/2006/relationships/slide" Target="slide3.xml"/><Relationship Id="rId29" Type="http://schemas.openxmlformats.org/officeDocument/2006/relationships/slide" Target="slide5.xml"/><Relationship Id="rId54" Type="http://schemas.openxmlformats.org/officeDocument/2006/relationships/image" Target="../media/image14.png"/><Relationship Id="rId6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11" Type="http://schemas.openxmlformats.org/officeDocument/2006/relationships/image" Target="../media/image6.svg"/><Relationship Id="rId53" Type="http://schemas.openxmlformats.org/officeDocument/2006/relationships/image" Target="../media/image58.svg"/><Relationship Id="rId58" Type="http://schemas.openxmlformats.org/officeDocument/2006/relationships/image" Target="../media/image16.png"/><Relationship Id="rId66" Type="http://schemas.openxmlformats.org/officeDocument/2006/relationships/image" Target="../media/image20.gif"/><Relationship Id="rId5" Type="http://schemas.openxmlformats.org/officeDocument/2006/relationships/image" Target="../media/image36.svg"/><Relationship Id="rId23" Type="http://schemas.openxmlformats.org/officeDocument/2006/relationships/image" Target="../media/image10.png"/><Relationship Id="rId28" Type="http://schemas.openxmlformats.org/officeDocument/2006/relationships/slide" Target="slide2.xml"/><Relationship Id="rId57" Type="http://schemas.openxmlformats.org/officeDocument/2006/relationships/image" Target="../media/image62.svg"/><Relationship Id="rId61" Type="http://schemas.openxmlformats.org/officeDocument/2006/relationships/image" Target="../media/image66.svg"/><Relationship Id="rId10" Type="http://schemas.openxmlformats.org/officeDocument/2006/relationships/image" Target="../media/image5.png"/><Relationship Id="rId19" Type="http://schemas.openxmlformats.org/officeDocument/2006/relationships/image" Target="../media/image8.svg"/><Relationship Id="rId52" Type="http://schemas.openxmlformats.org/officeDocument/2006/relationships/image" Target="../media/image13.png"/><Relationship Id="rId60" Type="http://schemas.openxmlformats.org/officeDocument/2006/relationships/image" Target="../media/image17.png"/><Relationship Id="rId65" Type="http://schemas.openxmlformats.org/officeDocument/2006/relationships/image" Target="../media/image68.svg"/><Relationship Id="rId9" Type="http://schemas.openxmlformats.org/officeDocument/2006/relationships/image" Target="../media/image40.svg"/><Relationship Id="rId14" Type="http://schemas.openxmlformats.org/officeDocument/2006/relationships/image" Target="../media/image7.png"/><Relationship Id="rId22" Type="http://schemas.openxmlformats.org/officeDocument/2006/relationships/image" Target="../media/image48.svg"/><Relationship Id="rId27" Type="http://schemas.openxmlformats.org/officeDocument/2006/relationships/image" Target="../media/image52.svg"/><Relationship Id="rId30" Type="http://schemas.openxmlformats.org/officeDocument/2006/relationships/image" Target="../media/image11.png"/><Relationship Id="rId56" Type="http://schemas.openxmlformats.org/officeDocument/2006/relationships/image" Target="../media/image15.png"/><Relationship Id="rId6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4.png"/><Relationship Id="rId18" Type="http://schemas.openxmlformats.org/officeDocument/2006/relationships/image" Target="../media/image73.svg"/><Relationship Id="rId26" Type="http://schemas.openxmlformats.org/officeDocument/2006/relationships/image" Target="../media/image32.png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28.png"/><Relationship Id="rId7" Type="http://schemas.openxmlformats.org/officeDocument/2006/relationships/image" Target="../media/image21.jpg"/><Relationship Id="rId12" Type="http://schemas.openxmlformats.org/officeDocument/2006/relationships/image" Target="../media/image71.svg"/><Relationship Id="rId17" Type="http://schemas.openxmlformats.org/officeDocument/2006/relationships/image" Target="../media/image26.png"/><Relationship Id="rId25" Type="http://schemas.openxmlformats.org/officeDocument/2006/relationships/image" Target="../media/image31.png"/><Relationship Id="rId2" Type="http://schemas.openxmlformats.org/officeDocument/2006/relationships/audio" Target="../media/media1.mp3"/><Relationship Id="rId16" Type="http://schemas.openxmlformats.org/officeDocument/2006/relationships/image" Target="../media/image40.svg"/><Relationship Id="rId20" Type="http://schemas.openxmlformats.org/officeDocument/2006/relationships/image" Target="../media/image75.svg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23.png"/><Relationship Id="rId24" Type="http://schemas.openxmlformats.org/officeDocument/2006/relationships/image" Target="../media/image30.gif"/><Relationship Id="rId5" Type="http://schemas.openxmlformats.org/officeDocument/2006/relationships/audio" Target="../media/audio1.wav"/><Relationship Id="rId15" Type="http://schemas.openxmlformats.org/officeDocument/2006/relationships/image" Target="../media/image25.png"/><Relationship Id="rId23" Type="http://schemas.openxmlformats.org/officeDocument/2006/relationships/image" Target="../media/image29.png"/><Relationship Id="rId10" Type="http://schemas.openxmlformats.org/officeDocument/2006/relationships/image" Target="../media/image26.svg"/><Relationship Id="rId19" Type="http://schemas.openxmlformats.org/officeDocument/2006/relationships/image" Target="../media/image27.png"/><Relationship Id="rId4" Type="http://schemas.openxmlformats.org/officeDocument/2006/relationships/audio" Target="../media/audio3.wav"/><Relationship Id="rId14" Type="http://schemas.openxmlformats.org/officeDocument/2006/relationships/image" Target="../media/image38.svg"/><Relationship Id="rId22" Type="http://schemas.openxmlformats.org/officeDocument/2006/relationships/image" Target="../media/image77.svg"/><Relationship Id="rId27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4.png"/><Relationship Id="rId18" Type="http://schemas.openxmlformats.org/officeDocument/2006/relationships/image" Target="../media/image73.svg"/><Relationship Id="rId26" Type="http://schemas.openxmlformats.org/officeDocument/2006/relationships/image" Target="../media/image32.png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28.png"/><Relationship Id="rId7" Type="http://schemas.openxmlformats.org/officeDocument/2006/relationships/image" Target="../media/image21.jpg"/><Relationship Id="rId12" Type="http://schemas.openxmlformats.org/officeDocument/2006/relationships/image" Target="../media/image71.svg"/><Relationship Id="rId17" Type="http://schemas.openxmlformats.org/officeDocument/2006/relationships/image" Target="../media/image26.png"/><Relationship Id="rId25" Type="http://schemas.openxmlformats.org/officeDocument/2006/relationships/image" Target="../media/image31.png"/><Relationship Id="rId2" Type="http://schemas.openxmlformats.org/officeDocument/2006/relationships/audio" Target="../media/media1.mp3"/><Relationship Id="rId16" Type="http://schemas.openxmlformats.org/officeDocument/2006/relationships/image" Target="../media/image40.svg"/><Relationship Id="rId20" Type="http://schemas.openxmlformats.org/officeDocument/2006/relationships/image" Target="../media/image75.svg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23.png"/><Relationship Id="rId24" Type="http://schemas.openxmlformats.org/officeDocument/2006/relationships/image" Target="../media/image30.gif"/><Relationship Id="rId5" Type="http://schemas.openxmlformats.org/officeDocument/2006/relationships/audio" Target="../media/audio1.wav"/><Relationship Id="rId15" Type="http://schemas.openxmlformats.org/officeDocument/2006/relationships/image" Target="../media/image25.png"/><Relationship Id="rId23" Type="http://schemas.openxmlformats.org/officeDocument/2006/relationships/image" Target="../media/image29.png"/><Relationship Id="rId10" Type="http://schemas.openxmlformats.org/officeDocument/2006/relationships/image" Target="../media/image26.svg"/><Relationship Id="rId19" Type="http://schemas.openxmlformats.org/officeDocument/2006/relationships/image" Target="../media/image27.png"/><Relationship Id="rId4" Type="http://schemas.openxmlformats.org/officeDocument/2006/relationships/audio" Target="../media/audio3.wav"/><Relationship Id="rId14" Type="http://schemas.openxmlformats.org/officeDocument/2006/relationships/image" Target="../media/image38.svg"/><Relationship Id="rId22" Type="http://schemas.openxmlformats.org/officeDocument/2006/relationships/image" Target="../media/image77.svg"/><Relationship Id="rId27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4.png"/><Relationship Id="rId18" Type="http://schemas.openxmlformats.org/officeDocument/2006/relationships/image" Target="../media/image73.svg"/><Relationship Id="rId26" Type="http://schemas.openxmlformats.org/officeDocument/2006/relationships/image" Target="../media/image32.png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28.png"/><Relationship Id="rId7" Type="http://schemas.openxmlformats.org/officeDocument/2006/relationships/image" Target="../media/image21.jpg"/><Relationship Id="rId12" Type="http://schemas.openxmlformats.org/officeDocument/2006/relationships/image" Target="../media/image71.svg"/><Relationship Id="rId17" Type="http://schemas.openxmlformats.org/officeDocument/2006/relationships/image" Target="../media/image26.png"/><Relationship Id="rId25" Type="http://schemas.openxmlformats.org/officeDocument/2006/relationships/image" Target="../media/image31.png"/><Relationship Id="rId2" Type="http://schemas.openxmlformats.org/officeDocument/2006/relationships/audio" Target="../media/media1.mp3"/><Relationship Id="rId16" Type="http://schemas.openxmlformats.org/officeDocument/2006/relationships/image" Target="../media/image40.svg"/><Relationship Id="rId20" Type="http://schemas.openxmlformats.org/officeDocument/2006/relationships/image" Target="../media/image75.svg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23.png"/><Relationship Id="rId24" Type="http://schemas.openxmlformats.org/officeDocument/2006/relationships/image" Target="../media/image30.gif"/><Relationship Id="rId5" Type="http://schemas.openxmlformats.org/officeDocument/2006/relationships/audio" Target="../media/audio1.wav"/><Relationship Id="rId15" Type="http://schemas.openxmlformats.org/officeDocument/2006/relationships/image" Target="../media/image25.png"/><Relationship Id="rId23" Type="http://schemas.openxmlformats.org/officeDocument/2006/relationships/image" Target="../media/image29.png"/><Relationship Id="rId10" Type="http://schemas.openxmlformats.org/officeDocument/2006/relationships/image" Target="../media/image26.svg"/><Relationship Id="rId19" Type="http://schemas.openxmlformats.org/officeDocument/2006/relationships/image" Target="../media/image27.png"/><Relationship Id="rId4" Type="http://schemas.openxmlformats.org/officeDocument/2006/relationships/audio" Target="../media/audio3.wav"/><Relationship Id="rId14" Type="http://schemas.openxmlformats.org/officeDocument/2006/relationships/image" Target="../media/image38.svg"/><Relationship Id="rId22" Type="http://schemas.openxmlformats.org/officeDocument/2006/relationships/image" Target="../media/image77.svg"/><Relationship Id="rId27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73.svg"/><Relationship Id="rId26" Type="http://schemas.openxmlformats.org/officeDocument/2006/relationships/image" Target="../media/image32.png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28.png"/><Relationship Id="rId7" Type="http://schemas.openxmlformats.org/officeDocument/2006/relationships/image" Target="../media/image22.png"/><Relationship Id="rId12" Type="http://schemas.openxmlformats.org/officeDocument/2006/relationships/image" Target="../media/image71.svg"/><Relationship Id="rId17" Type="http://schemas.openxmlformats.org/officeDocument/2006/relationships/image" Target="../media/image26.png"/><Relationship Id="rId25" Type="http://schemas.openxmlformats.org/officeDocument/2006/relationships/image" Target="../media/image31.png"/><Relationship Id="rId2" Type="http://schemas.openxmlformats.org/officeDocument/2006/relationships/audio" Target="../media/media1.mp3"/><Relationship Id="rId16" Type="http://schemas.openxmlformats.org/officeDocument/2006/relationships/image" Target="../media/image40.svg"/><Relationship Id="rId20" Type="http://schemas.openxmlformats.org/officeDocument/2006/relationships/image" Target="../media/image75.svg"/><Relationship Id="rId1" Type="http://schemas.microsoft.com/office/2007/relationships/media" Target="../media/media1.mp3"/><Relationship Id="rId6" Type="http://schemas.openxmlformats.org/officeDocument/2006/relationships/image" Target="../media/image21.jpg"/><Relationship Id="rId11" Type="http://schemas.openxmlformats.org/officeDocument/2006/relationships/image" Target="../media/image23.png"/><Relationship Id="rId24" Type="http://schemas.openxmlformats.org/officeDocument/2006/relationships/image" Target="../media/image30.gif"/><Relationship Id="rId5" Type="http://schemas.openxmlformats.org/officeDocument/2006/relationships/audio" Target="../media/audio2.wav"/><Relationship Id="rId15" Type="http://schemas.openxmlformats.org/officeDocument/2006/relationships/image" Target="../media/image25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26.svg"/><Relationship Id="rId19" Type="http://schemas.openxmlformats.org/officeDocument/2006/relationships/image" Target="../media/image27.png"/><Relationship Id="rId4" Type="http://schemas.openxmlformats.org/officeDocument/2006/relationships/audio" Target="../media/audio1.wav"/><Relationship Id="rId14" Type="http://schemas.openxmlformats.org/officeDocument/2006/relationships/image" Target="../media/image38.svg"/><Relationship Id="rId22" Type="http://schemas.openxmlformats.org/officeDocument/2006/relationships/image" Target="../media/image77.svg"/><Relationship Id="rId27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73.svg"/><Relationship Id="rId26" Type="http://schemas.openxmlformats.org/officeDocument/2006/relationships/image" Target="../media/image32.png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28.png"/><Relationship Id="rId7" Type="http://schemas.openxmlformats.org/officeDocument/2006/relationships/image" Target="../media/image22.png"/><Relationship Id="rId12" Type="http://schemas.openxmlformats.org/officeDocument/2006/relationships/image" Target="../media/image71.svg"/><Relationship Id="rId17" Type="http://schemas.openxmlformats.org/officeDocument/2006/relationships/image" Target="../media/image26.png"/><Relationship Id="rId25" Type="http://schemas.openxmlformats.org/officeDocument/2006/relationships/image" Target="../media/image31.png"/><Relationship Id="rId2" Type="http://schemas.openxmlformats.org/officeDocument/2006/relationships/audio" Target="../media/media1.mp3"/><Relationship Id="rId16" Type="http://schemas.openxmlformats.org/officeDocument/2006/relationships/image" Target="../media/image40.svg"/><Relationship Id="rId20" Type="http://schemas.openxmlformats.org/officeDocument/2006/relationships/image" Target="../media/image75.svg"/><Relationship Id="rId1" Type="http://schemas.microsoft.com/office/2007/relationships/media" Target="../media/media1.mp3"/><Relationship Id="rId6" Type="http://schemas.openxmlformats.org/officeDocument/2006/relationships/image" Target="../media/image21.jpg"/><Relationship Id="rId11" Type="http://schemas.openxmlformats.org/officeDocument/2006/relationships/image" Target="../media/image23.png"/><Relationship Id="rId24" Type="http://schemas.openxmlformats.org/officeDocument/2006/relationships/image" Target="../media/image30.gif"/><Relationship Id="rId5" Type="http://schemas.openxmlformats.org/officeDocument/2006/relationships/audio" Target="../media/audio2.wav"/><Relationship Id="rId15" Type="http://schemas.openxmlformats.org/officeDocument/2006/relationships/image" Target="../media/image25.png"/><Relationship Id="rId23" Type="http://schemas.openxmlformats.org/officeDocument/2006/relationships/image" Target="../media/image29.png"/><Relationship Id="rId10" Type="http://schemas.openxmlformats.org/officeDocument/2006/relationships/image" Target="../media/image26.svg"/><Relationship Id="rId19" Type="http://schemas.openxmlformats.org/officeDocument/2006/relationships/image" Target="../media/image27.png"/><Relationship Id="rId4" Type="http://schemas.openxmlformats.org/officeDocument/2006/relationships/audio" Target="../media/audio1.wav"/><Relationship Id="rId14" Type="http://schemas.openxmlformats.org/officeDocument/2006/relationships/image" Target="../media/image38.svg"/><Relationship Id="rId22" Type="http://schemas.openxmlformats.org/officeDocument/2006/relationships/image" Target="../media/image77.svg"/><Relationship Id="rId27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73.svg"/><Relationship Id="rId26" Type="http://schemas.openxmlformats.org/officeDocument/2006/relationships/image" Target="../media/image32.png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28.png"/><Relationship Id="rId12" Type="http://schemas.openxmlformats.org/officeDocument/2006/relationships/image" Target="../media/image71.svg"/><Relationship Id="rId17" Type="http://schemas.openxmlformats.org/officeDocument/2006/relationships/image" Target="../media/image26.png"/><Relationship Id="rId25" Type="http://schemas.openxmlformats.org/officeDocument/2006/relationships/image" Target="../media/image31.png"/><Relationship Id="rId2" Type="http://schemas.openxmlformats.org/officeDocument/2006/relationships/audio" Target="../media/media1.mp3"/><Relationship Id="rId16" Type="http://schemas.openxmlformats.org/officeDocument/2006/relationships/image" Target="../media/image40.svg"/><Relationship Id="rId20" Type="http://schemas.openxmlformats.org/officeDocument/2006/relationships/image" Target="../media/image75.svg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11" Type="http://schemas.openxmlformats.org/officeDocument/2006/relationships/image" Target="../media/image23.png"/><Relationship Id="rId24" Type="http://schemas.openxmlformats.org/officeDocument/2006/relationships/image" Target="../media/image30.gif"/><Relationship Id="rId5" Type="http://schemas.openxmlformats.org/officeDocument/2006/relationships/image" Target="../media/image21.jpg"/><Relationship Id="rId15" Type="http://schemas.openxmlformats.org/officeDocument/2006/relationships/image" Target="../media/image25.png"/><Relationship Id="rId23" Type="http://schemas.openxmlformats.org/officeDocument/2006/relationships/image" Target="../media/image29.png"/><Relationship Id="rId10" Type="http://schemas.openxmlformats.org/officeDocument/2006/relationships/image" Target="../media/image26.svg"/><Relationship Id="rId19" Type="http://schemas.openxmlformats.org/officeDocument/2006/relationships/image" Target="../media/image27.png"/><Relationship Id="rId4" Type="http://schemas.openxmlformats.org/officeDocument/2006/relationships/audio" Target="../media/audio2.wav"/><Relationship Id="rId14" Type="http://schemas.openxmlformats.org/officeDocument/2006/relationships/image" Target="../media/image38.svg"/><Relationship Id="rId22" Type="http://schemas.openxmlformats.org/officeDocument/2006/relationships/image" Target="../media/image77.svg"/><Relationship Id="rId27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4.png"/><Relationship Id="rId18" Type="http://schemas.openxmlformats.org/officeDocument/2006/relationships/image" Target="../media/image73.svg"/><Relationship Id="rId26" Type="http://schemas.openxmlformats.org/officeDocument/2006/relationships/image" Target="../media/image32.png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28.png"/><Relationship Id="rId7" Type="http://schemas.openxmlformats.org/officeDocument/2006/relationships/image" Target="../media/image21.jpg"/><Relationship Id="rId12" Type="http://schemas.openxmlformats.org/officeDocument/2006/relationships/image" Target="../media/image71.svg"/><Relationship Id="rId17" Type="http://schemas.openxmlformats.org/officeDocument/2006/relationships/image" Target="../media/image26.png"/><Relationship Id="rId25" Type="http://schemas.openxmlformats.org/officeDocument/2006/relationships/image" Target="../media/image31.png"/><Relationship Id="rId2" Type="http://schemas.openxmlformats.org/officeDocument/2006/relationships/audio" Target="../media/media1.mp3"/><Relationship Id="rId16" Type="http://schemas.openxmlformats.org/officeDocument/2006/relationships/image" Target="../media/image40.svg"/><Relationship Id="rId20" Type="http://schemas.openxmlformats.org/officeDocument/2006/relationships/image" Target="../media/image75.svg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23.png"/><Relationship Id="rId24" Type="http://schemas.openxmlformats.org/officeDocument/2006/relationships/image" Target="../media/image30.gif"/><Relationship Id="rId5" Type="http://schemas.openxmlformats.org/officeDocument/2006/relationships/audio" Target="../media/audio1.wav"/><Relationship Id="rId15" Type="http://schemas.openxmlformats.org/officeDocument/2006/relationships/image" Target="../media/image25.png"/><Relationship Id="rId23" Type="http://schemas.openxmlformats.org/officeDocument/2006/relationships/image" Target="../media/image29.png"/><Relationship Id="rId10" Type="http://schemas.openxmlformats.org/officeDocument/2006/relationships/image" Target="../media/image26.svg"/><Relationship Id="rId19" Type="http://schemas.openxmlformats.org/officeDocument/2006/relationships/image" Target="../media/image27.png"/><Relationship Id="rId4" Type="http://schemas.openxmlformats.org/officeDocument/2006/relationships/audio" Target="../media/audio3.wav"/><Relationship Id="rId14" Type="http://schemas.openxmlformats.org/officeDocument/2006/relationships/image" Target="../media/image38.svg"/><Relationship Id="rId22" Type="http://schemas.openxmlformats.org/officeDocument/2006/relationships/image" Target="../media/image77.svg"/><Relationship Id="rId27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4.png"/><Relationship Id="rId18" Type="http://schemas.openxmlformats.org/officeDocument/2006/relationships/image" Target="../media/image73.svg"/><Relationship Id="rId26" Type="http://schemas.openxmlformats.org/officeDocument/2006/relationships/image" Target="../media/image32.png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28.png"/><Relationship Id="rId7" Type="http://schemas.openxmlformats.org/officeDocument/2006/relationships/image" Target="../media/image38.jpeg"/><Relationship Id="rId12" Type="http://schemas.openxmlformats.org/officeDocument/2006/relationships/image" Target="../media/image71.svg"/><Relationship Id="rId17" Type="http://schemas.openxmlformats.org/officeDocument/2006/relationships/image" Target="../media/image26.png"/><Relationship Id="rId25" Type="http://schemas.openxmlformats.org/officeDocument/2006/relationships/image" Target="../media/image31.png"/><Relationship Id="rId2" Type="http://schemas.openxmlformats.org/officeDocument/2006/relationships/audio" Target="../media/media1.mp3"/><Relationship Id="rId16" Type="http://schemas.openxmlformats.org/officeDocument/2006/relationships/image" Target="../media/image40.svg"/><Relationship Id="rId20" Type="http://schemas.openxmlformats.org/officeDocument/2006/relationships/image" Target="../media/image75.svg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23.png"/><Relationship Id="rId24" Type="http://schemas.openxmlformats.org/officeDocument/2006/relationships/image" Target="../media/image30.gif"/><Relationship Id="rId5" Type="http://schemas.openxmlformats.org/officeDocument/2006/relationships/audio" Target="../media/audio1.wav"/><Relationship Id="rId15" Type="http://schemas.openxmlformats.org/officeDocument/2006/relationships/image" Target="../media/image25.png"/><Relationship Id="rId23" Type="http://schemas.openxmlformats.org/officeDocument/2006/relationships/image" Target="../media/image29.png"/><Relationship Id="rId10" Type="http://schemas.openxmlformats.org/officeDocument/2006/relationships/image" Target="../media/image26.svg"/><Relationship Id="rId19" Type="http://schemas.openxmlformats.org/officeDocument/2006/relationships/image" Target="../media/image27.png"/><Relationship Id="rId4" Type="http://schemas.openxmlformats.org/officeDocument/2006/relationships/audio" Target="../media/audio3.wav"/><Relationship Id="rId14" Type="http://schemas.openxmlformats.org/officeDocument/2006/relationships/image" Target="../media/image38.svg"/><Relationship Id="rId22" Type="http://schemas.openxmlformats.org/officeDocument/2006/relationships/image" Target="../media/image77.svg"/><Relationship Id="rId27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71.svg"/><Relationship Id="rId18" Type="http://schemas.openxmlformats.org/officeDocument/2006/relationships/image" Target="../media/image26.png"/><Relationship Id="rId26" Type="http://schemas.openxmlformats.org/officeDocument/2006/relationships/image" Target="../media/image31.png"/><Relationship Id="rId3" Type="http://schemas.microsoft.com/office/2007/relationships/media" Target="../media/media2.mp3"/><Relationship Id="rId21" Type="http://schemas.openxmlformats.org/officeDocument/2006/relationships/image" Target="../media/image75.svg"/><Relationship Id="rId7" Type="http://schemas.openxmlformats.org/officeDocument/2006/relationships/audio" Target="../media/audio1.wav"/><Relationship Id="rId12" Type="http://schemas.openxmlformats.org/officeDocument/2006/relationships/image" Target="../media/image23.png"/><Relationship Id="rId17" Type="http://schemas.openxmlformats.org/officeDocument/2006/relationships/image" Target="../media/image40.svg"/><Relationship Id="rId25" Type="http://schemas.openxmlformats.org/officeDocument/2006/relationships/image" Target="../media/image30.gif"/><Relationship Id="rId2" Type="http://schemas.openxmlformats.org/officeDocument/2006/relationships/audio" Target="../media/media1.mp3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image" Target="../media/image26.svg"/><Relationship Id="rId24" Type="http://schemas.openxmlformats.org/officeDocument/2006/relationships/image" Target="../media/image29.png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8.svg"/><Relationship Id="rId23" Type="http://schemas.openxmlformats.org/officeDocument/2006/relationships/image" Target="../media/image77.svg"/><Relationship Id="rId28" Type="http://schemas.openxmlformats.org/officeDocument/2006/relationships/image" Target="../media/image40.png"/><Relationship Id="rId10" Type="http://schemas.openxmlformats.org/officeDocument/2006/relationships/image" Target="../media/image22.png"/><Relationship Id="rId19" Type="http://schemas.openxmlformats.org/officeDocument/2006/relationships/image" Target="../media/image73.svg"/><Relationship Id="rId4" Type="http://schemas.openxmlformats.org/officeDocument/2006/relationships/audio" Target="../media/media2.mp3"/><Relationship Id="rId9" Type="http://schemas.openxmlformats.org/officeDocument/2006/relationships/image" Target="../media/image21.jpg"/><Relationship Id="rId14" Type="http://schemas.openxmlformats.org/officeDocument/2006/relationships/image" Target="../media/image24.png"/><Relationship Id="rId22" Type="http://schemas.openxmlformats.org/officeDocument/2006/relationships/image" Target="../media/image28.png"/><Relationship Id="rId27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71.svg"/><Relationship Id="rId18" Type="http://schemas.openxmlformats.org/officeDocument/2006/relationships/image" Target="../media/image26.png"/><Relationship Id="rId26" Type="http://schemas.openxmlformats.org/officeDocument/2006/relationships/image" Target="../media/image31.png"/><Relationship Id="rId3" Type="http://schemas.microsoft.com/office/2007/relationships/media" Target="../media/media3.mp3"/><Relationship Id="rId21" Type="http://schemas.openxmlformats.org/officeDocument/2006/relationships/image" Target="../media/image75.svg"/><Relationship Id="rId7" Type="http://schemas.openxmlformats.org/officeDocument/2006/relationships/audio" Target="../media/audio1.wav"/><Relationship Id="rId12" Type="http://schemas.openxmlformats.org/officeDocument/2006/relationships/image" Target="../media/image23.png"/><Relationship Id="rId17" Type="http://schemas.openxmlformats.org/officeDocument/2006/relationships/image" Target="../media/image40.svg"/><Relationship Id="rId25" Type="http://schemas.openxmlformats.org/officeDocument/2006/relationships/image" Target="../media/image30.gif"/><Relationship Id="rId2" Type="http://schemas.openxmlformats.org/officeDocument/2006/relationships/audio" Target="../media/media1.mp3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image" Target="../media/image26.svg"/><Relationship Id="rId24" Type="http://schemas.openxmlformats.org/officeDocument/2006/relationships/image" Target="../media/image29.png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8.svg"/><Relationship Id="rId23" Type="http://schemas.openxmlformats.org/officeDocument/2006/relationships/image" Target="../media/image77.svg"/><Relationship Id="rId28" Type="http://schemas.openxmlformats.org/officeDocument/2006/relationships/image" Target="../media/image41.png"/><Relationship Id="rId10" Type="http://schemas.openxmlformats.org/officeDocument/2006/relationships/image" Target="../media/image22.png"/><Relationship Id="rId19" Type="http://schemas.openxmlformats.org/officeDocument/2006/relationships/image" Target="../media/image73.svg"/><Relationship Id="rId4" Type="http://schemas.openxmlformats.org/officeDocument/2006/relationships/audio" Target="../media/media3.mp3"/><Relationship Id="rId9" Type="http://schemas.openxmlformats.org/officeDocument/2006/relationships/image" Target="../media/image21.jpg"/><Relationship Id="rId14" Type="http://schemas.openxmlformats.org/officeDocument/2006/relationships/image" Target="../media/image24.png"/><Relationship Id="rId22" Type="http://schemas.openxmlformats.org/officeDocument/2006/relationships/image" Target="../media/image28.png"/><Relationship Id="rId27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" y="0"/>
            <a:ext cx="12180672" cy="6858000"/>
          </a:xfrm>
        </p:spPr>
      </p:pic>
      <p:sp>
        <p:nvSpPr>
          <p:cNvPr id="6" name="Rectangle 5"/>
          <p:cNvSpPr/>
          <p:nvPr/>
        </p:nvSpPr>
        <p:spPr>
          <a:xfrm>
            <a:off x="2453260" y="767358"/>
            <a:ext cx="83724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PHƯƠNG TIỆN GIAO THÔNG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472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1721">
            <a:off x="3993059" y="12231"/>
            <a:ext cx="1865376" cy="18653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34936">
            <a:off x="9964706" y="2615828"/>
            <a:ext cx="1433697" cy="13998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81670">
            <a:off x="133508" y="1453375"/>
            <a:ext cx="12058594" cy="54337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590796">
            <a:off x="720150" y="436724"/>
            <a:ext cx="2089710" cy="11952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337095">
            <a:off x="995974" y="554898"/>
            <a:ext cx="1028944" cy="3909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342177">
            <a:off x="8490852" y="5139246"/>
            <a:ext cx="2763023" cy="15803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431368">
            <a:off x="10894239" y="4984982"/>
            <a:ext cx="596368" cy="80196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2081850">
            <a:off x="569181" y="2731016"/>
            <a:ext cx="1056681" cy="1064423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 rot="-590796">
            <a:off x="682060" y="993550"/>
            <a:ext cx="206939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9"/>
              </a:lnSpc>
              <a:spcBef>
                <a:spcPct val="0"/>
              </a:spcBef>
            </a:pPr>
            <a:r>
              <a:rPr lang="en-US" sz="2300" b="1" dirty="0" smtClean="0">
                <a:solidFill>
                  <a:srgbClr val="FFFFFF"/>
                </a:solidFill>
                <a:latin typeface="KG Primary Penmanship" panose="020B0604020202020204" charset="0"/>
              </a:rPr>
              <a:t>CÂU 8</a:t>
            </a:r>
            <a:endParaRPr lang="en-US" sz="2300" b="1" dirty="0">
              <a:solidFill>
                <a:srgbClr val="FFFFFF"/>
              </a:solidFill>
              <a:latin typeface="KG Primary Penmanship" panose="020B060402020202020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 rot="342177">
            <a:off x="8952538" y="5791231"/>
            <a:ext cx="1839647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2"/>
              </a:lnSpc>
              <a:spcBef>
                <a:spcPct val="0"/>
              </a:spcBef>
            </a:pPr>
            <a:r>
              <a:rPr lang="en-US" sz="9200" dirty="0">
                <a:solidFill>
                  <a:srgbClr val="FFFFFF"/>
                </a:solidFill>
                <a:latin typeface="KG Primary Penmanship"/>
              </a:rPr>
              <a:t>1</a:t>
            </a:r>
          </a:p>
        </p:txBody>
      </p:sp>
      <p:pic>
        <p:nvPicPr>
          <p:cNvPr id="20" name="Picture 4" descr="het gio">
            <a:extLst>
              <a:ext uri="{FF2B5EF4-FFF2-40B4-BE49-F238E27FC236}">
                <a16:creationId xmlns:a16="http://schemas.microsoft.com/office/drawing/2014/main" id="{E2640894-5E61-4DC9-8125-DF310AFA61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807870" y="5301022"/>
            <a:ext cx="1077135" cy="61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3" descr="an30">
            <a:extLst>
              <a:ext uri="{FF2B5EF4-FFF2-40B4-BE49-F238E27FC236}">
                <a16:creationId xmlns:a16="http://schemas.microsoft.com/office/drawing/2014/main" id="{233094C2-8A47-4CDE-A3BA-8C8E1CA982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873270" y="5210200"/>
            <a:ext cx="925586" cy="819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Hình chữ nhật 85">
            <a:extLst>
              <a:ext uri="{FF2B5EF4-FFF2-40B4-BE49-F238E27FC236}">
                <a16:creationId xmlns:a16="http://schemas.microsoft.com/office/drawing/2014/main" id="{0E2C6CA3-B7DA-47B3-9D94-61311B2C33F1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6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23" name="Hình chữ nhật 84">
            <a:extLst>
              <a:ext uri="{FF2B5EF4-FFF2-40B4-BE49-F238E27FC236}">
                <a16:creationId xmlns:a16="http://schemas.microsoft.com/office/drawing/2014/main" id="{F8C6C6DE-2489-4F5B-85CC-351174A4619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6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24" name="Hình chữ nhật 83">
            <a:extLst>
              <a:ext uri="{FF2B5EF4-FFF2-40B4-BE49-F238E27FC236}">
                <a16:creationId xmlns:a16="http://schemas.microsoft.com/office/drawing/2014/main" id="{4E5F5963-045A-4B3F-B10D-0EDFB5583F8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6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25" name="Hình chữ nhật 57">
            <a:extLst>
              <a:ext uri="{FF2B5EF4-FFF2-40B4-BE49-F238E27FC236}">
                <a16:creationId xmlns:a16="http://schemas.microsoft.com/office/drawing/2014/main" id="{D4C7BCD3-34E1-4F03-BB6C-D7A8FD7A698A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6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26" name="Hình chữ nhật 86">
            <a:extLst>
              <a:ext uri="{FF2B5EF4-FFF2-40B4-BE49-F238E27FC236}">
                <a16:creationId xmlns:a16="http://schemas.microsoft.com/office/drawing/2014/main" id="{0F767E1E-BEBD-4631-9186-CB513742CAEE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6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27" name="Hình chữ nhật 87">
            <a:extLst>
              <a:ext uri="{FF2B5EF4-FFF2-40B4-BE49-F238E27FC236}">
                <a16:creationId xmlns:a16="http://schemas.microsoft.com/office/drawing/2014/main" id="{DB16A18B-6EC2-4F82-B8AF-9AC5E2665FC6}"/>
              </a:ext>
            </a:extLst>
          </p:cNvPr>
          <p:cNvSpPr/>
          <p:nvPr/>
        </p:nvSpPr>
        <p:spPr>
          <a:xfrm>
            <a:off x="790312" y="4988014"/>
            <a:ext cx="1027779" cy="1373097"/>
          </a:xfrm>
          <a:prstGeom prst="rect">
            <a:avLst/>
          </a:prstGeom>
          <a:blipFill>
            <a:blip r:embed="rId26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28" name="Hình chữ nhật 88">
            <a:extLst>
              <a:ext uri="{FF2B5EF4-FFF2-40B4-BE49-F238E27FC236}">
                <a16:creationId xmlns:a16="http://schemas.microsoft.com/office/drawing/2014/main" id="{97E7F218-BD6D-43C5-8B68-CB394C0D0BEB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6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29" name="Hình chữ nhật 89">
            <a:extLst>
              <a:ext uri="{FF2B5EF4-FFF2-40B4-BE49-F238E27FC236}">
                <a16:creationId xmlns:a16="http://schemas.microsoft.com/office/drawing/2014/main" id="{3E773BEC-2D44-43AF-9F64-127AE1A61111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6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30" name="Hình chữ nhật 90">
            <a:extLst>
              <a:ext uri="{FF2B5EF4-FFF2-40B4-BE49-F238E27FC236}">
                <a16:creationId xmlns:a16="http://schemas.microsoft.com/office/drawing/2014/main" id="{C33D27CA-EAF0-4E2C-AC6E-3AD8BBC289C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6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31" name="Hình chữ nhật 91">
            <a:extLst>
              <a:ext uri="{FF2B5EF4-FFF2-40B4-BE49-F238E27FC236}">
                <a16:creationId xmlns:a16="http://schemas.microsoft.com/office/drawing/2014/main" id="{3E1F2DCC-B3C0-49CD-9F1C-F09FE0079323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6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2" name="Hình Bầu dục 45">
            <a:extLst>
              <a:ext uri="{FF2B5EF4-FFF2-40B4-BE49-F238E27FC236}">
                <a16:creationId xmlns:a16="http://schemas.microsoft.com/office/drawing/2014/main" id="{69C1AC0B-3F94-476F-B236-050C76855921}"/>
              </a:ext>
            </a:extLst>
          </p:cNvPr>
          <p:cNvSpPr/>
          <p:nvPr/>
        </p:nvSpPr>
        <p:spPr>
          <a:xfrm>
            <a:off x="846568" y="5431261"/>
            <a:ext cx="925586" cy="779696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>
              <a:defRPr/>
            </a:pPr>
            <a:r>
              <a:rPr lang="en-US" sz="2933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Primary Penmanship" panose="020B0604020202020204" charset="0"/>
                <a:ea typeface="Tahoma" pitchFamily="34" charset="0"/>
                <a:cs typeface="Arial" pitchFamily="34" charset="0"/>
              </a:rPr>
              <a:t>GO</a:t>
            </a:r>
          </a:p>
        </p:txBody>
      </p:sp>
      <p:pic>
        <p:nvPicPr>
          <p:cNvPr id="33" name="Nhac loại thi sinh">
            <a:hlinkClick r:id="" action="ppaction://media"/>
            <a:extLst>
              <a:ext uri="{FF2B5EF4-FFF2-40B4-BE49-F238E27FC236}">
                <a16:creationId xmlns:a16="http://schemas.microsoft.com/office/drawing/2014/main" id="{20FF8A97-B3DB-44AB-B87C-E785E4D267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9947208" y="-1105044"/>
            <a:ext cx="792130" cy="7921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2154" y="3734691"/>
            <a:ext cx="4406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1</a:t>
            </a:r>
            <a:r>
              <a:rPr lang="en-US" sz="40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ĐÚNG</a:t>
            </a:r>
            <a:endParaRPr lang="en-US" sz="40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8856" y="4300468"/>
            <a:ext cx="6418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2</a:t>
            </a:r>
            <a:r>
              <a:rPr lang="en-US" sz="40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SAI</a:t>
            </a:r>
            <a:endParaRPr lang="en-US" sz="40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81721" y="1831990"/>
            <a:ext cx="10647947" cy="16343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66"/>
              </a:lnSpc>
            </a:pP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Đây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là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tiếng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kêu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của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tàu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hỏa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. </a:t>
            </a:r>
          </a:p>
          <a:p>
            <a:pPr algn="ctr">
              <a:lnSpc>
                <a:spcPts val="6666"/>
              </a:lnSpc>
            </a:pP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Đúng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hay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Sai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?</a:t>
            </a:r>
            <a:endParaRPr lang="en-US" sz="42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pic>
        <p:nvPicPr>
          <p:cNvPr id="14" name="Tieng-coi-tau-khi-o-xa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8327307" y="29789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4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752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1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000"/>
                            </p:stCondLst>
                            <p:childTnLst>
                              <p:par>
                                <p:cTn id="12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000"/>
                            </p:stCondLst>
                            <p:childTnLst>
                              <p:par>
                                <p:cTn id="12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592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7" grpId="0"/>
      <p:bldP spid="18" grpId="0"/>
      <p:bldP spid="7" grpId="0"/>
      <p:bldP spid="1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1721">
            <a:off x="3854242" y="22378"/>
            <a:ext cx="1865376" cy="18653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434936">
            <a:off x="9964706" y="2615828"/>
            <a:ext cx="1433697" cy="13998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81670">
            <a:off x="133508" y="1453375"/>
            <a:ext cx="12058594" cy="54337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90796">
            <a:off x="720150" y="436724"/>
            <a:ext cx="2089710" cy="11952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337095">
            <a:off x="995974" y="554898"/>
            <a:ext cx="1028944" cy="3909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342177">
            <a:off x="8490852" y="5139246"/>
            <a:ext cx="2763023" cy="15803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431368">
            <a:off x="10894239" y="4984982"/>
            <a:ext cx="596368" cy="80196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2081850">
            <a:off x="569181" y="2731016"/>
            <a:ext cx="1056681" cy="1064423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 rot="-590796">
            <a:off x="682060" y="993550"/>
            <a:ext cx="206939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9"/>
              </a:lnSpc>
              <a:spcBef>
                <a:spcPct val="0"/>
              </a:spcBef>
            </a:pPr>
            <a:r>
              <a:rPr lang="en-US" sz="2300" b="1" dirty="0" smtClean="0">
                <a:solidFill>
                  <a:srgbClr val="FFFFFF"/>
                </a:solidFill>
                <a:latin typeface="KG Primary Penmanship" panose="020B0604020202020204" charset="0"/>
              </a:rPr>
              <a:t>CÂU 9</a:t>
            </a:r>
            <a:endParaRPr lang="en-US" sz="2300" b="1" dirty="0">
              <a:solidFill>
                <a:srgbClr val="FFFFFF"/>
              </a:solidFill>
              <a:latin typeface="KG Primary Penmanship" panose="020B060402020202020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 rot="342177">
            <a:off x="8952538" y="5791231"/>
            <a:ext cx="1839647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2"/>
              </a:lnSpc>
              <a:spcBef>
                <a:spcPct val="0"/>
              </a:spcBef>
            </a:pPr>
            <a:r>
              <a:rPr lang="en-US" sz="9200" dirty="0" smtClean="0">
                <a:solidFill>
                  <a:srgbClr val="FFFFFF"/>
                </a:solidFill>
                <a:latin typeface="KG Primary Penmanship"/>
              </a:rPr>
              <a:t>1</a:t>
            </a:r>
            <a:endParaRPr lang="en-US" sz="9200" dirty="0">
              <a:solidFill>
                <a:srgbClr val="FFFFFF"/>
              </a:solidFill>
              <a:latin typeface="KG Primary Penmanship"/>
            </a:endParaRPr>
          </a:p>
        </p:txBody>
      </p:sp>
      <p:pic>
        <p:nvPicPr>
          <p:cNvPr id="20" name="Picture 4" descr="het gio">
            <a:extLst>
              <a:ext uri="{FF2B5EF4-FFF2-40B4-BE49-F238E27FC236}">
                <a16:creationId xmlns:a16="http://schemas.microsoft.com/office/drawing/2014/main" id="{E2640894-5E61-4DC9-8125-DF310AFA61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807870" y="5301022"/>
            <a:ext cx="1077135" cy="61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3" descr="an30">
            <a:extLst>
              <a:ext uri="{FF2B5EF4-FFF2-40B4-BE49-F238E27FC236}">
                <a16:creationId xmlns:a16="http://schemas.microsoft.com/office/drawing/2014/main" id="{233094C2-8A47-4CDE-A3BA-8C8E1CA982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873270" y="5210200"/>
            <a:ext cx="925586" cy="819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Hình chữ nhật 85">
            <a:extLst>
              <a:ext uri="{FF2B5EF4-FFF2-40B4-BE49-F238E27FC236}">
                <a16:creationId xmlns:a16="http://schemas.microsoft.com/office/drawing/2014/main" id="{0E2C6CA3-B7DA-47B3-9D94-61311B2C33F1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23" name="Hình chữ nhật 84">
            <a:extLst>
              <a:ext uri="{FF2B5EF4-FFF2-40B4-BE49-F238E27FC236}">
                <a16:creationId xmlns:a16="http://schemas.microsoft.com/office/drawing/2014/main" id="{F8C6C6DE-2489-4F5B-85CC-351174A4619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24" name="Hình chữ nhật 83">
            <a:extLst>
              <a:ext uri="{FF2B5EF4-FFF2-40B4-BE49-F238E27FC236}">
                <a16:creationId xmlns:a16="http://schemas.microsoft.com/office/drawing/2014/main" id="{4E5F5963-045A-4B3F-B10D-0EDFB5583F8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25" name="Hình chữ nhật 57">
            <a:extLst>
              <a:ext uri="{FF2B5EF4-FFF2-40B4-BE49-F238E27FC236}">
                <a16:creationId xmlns:a16="http://schemas.microsoft.com/office/drawing/2014/main" id="{D4C7BCD3-34E1-4F03-BB6C-D7A8FD7A698A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26" name="Hình chữ nhật 86">
            <a:extLst>
              <a:ext uri="{FF2B5EF4-FFF2-40B4-BE49-F238E27FC236}">
                <a16:creationId xmlns:a16="http://schemas.microsoft.com/office/drawing/2014/main" id="{0F767E1E-BEBD-4631-9186-CB513742CAEE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27" name="Hình chữ nhật 87">
            <a:extLst>
              <a:ext uri="{FF2B5EF4-FFF2-40B4-BE49-F238E27FC236}">
                <a16:creationId xmlns:a16="http://schemas.microsoft.com/office/drawing/2014/main" id="{DB16A18B-6EC2-4F82-B8AF-9AC5E2665FC6}"/>
              </a:ext>
            </a:extLst>
          </p:cNvPr>
          <p:cNvSpPr/>
          <p:nvPr/>
        </p:nvSpPr>
        <p:spPr>
          <a:xfrm>
            <a:off x="790312" y="4988014"/>
            <a:ext cx="1027779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28" name="Hình chữ nhật 88">
            <a:extLst>
              <a:ext uri="{FF2B5EF4-FFF2-40B4-BE49-F238E27FC236}">
                <a16:creationId xmlns:a16="http://schemas.microsoft.com/office/drawing/2014/main" id="{97E7F218-BD6D-43C5-8B68-CB394C0D0BEB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29" name="Hình chữ nhật 89">
            <a:extLst>
              <a:ext uri="{FF2B5EF4-FFF2-40B4-BE49-F238E27FC236}">
                <a16:creationId xmlns:a16="http://schemas.microsoft.com/office/drawing/2014/main" id="{3E773BEC-2D44-43AF-9F64-127AE1A61111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30" name="Hình chữ nhật 90">
            <a:extLst>
              <a:ext uri="{FF2B5EF4-FFF2-40B4-BE49-F238E27FC236}">
                <a16:creationId xmlns:a16="http://schemas.microsoft.com/office/drawing/2014/main" id="{C33D27CA-EAF0-4E2C-AC6E-3AD8BBC289C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31" name="Hình chữ nhật 91">
            <a:extLst>
              <a:ext uri="{FF2B5EF4-FFF2-40B4-BE49-F238E27FC236}">
                <a16:creationId xmlns:a16="http://schemas.microsoft.com/office/drawing/2014/main" id="{3E1F2DCC-B3C0-49CD-9F1C-F09FE0079323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2" name="Hình Bầu dục 45">
            <a:extLst>
              <a:ext uri="{FF2B5EF4-FFF2-40B4-BE49-F238E27FC236}">
                <a16:creationId xmlns:a16="http://schemas.microsoft.com/office/drawing/2014/main" id="{69C1AC0B-3F94-476F-B236-050C76855921}"/>
              </a:ext>
            </a:extLst>
          </p:cNvPr>
          <p:cNvSpPr/>
          <p:nvPr/>
        </p:nvSpPr>
        <p:spPr>
          <a:xfrm>
            <a:off x="846568" y="5431261"/>
            <a:ext cx="925586" cy="779696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>
              <a:defRPr/>
            </a:pPr>
            <a:r>
              <a:rPr lang="en-US" sz="2933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Primary Penmanship" panose="020B0604020202020204" charset="0"/>
                <a:ea typeface="Tahoma" pitchFamily="34" charset="0"/>
                <a:cs typeface="Arial" pitchFamily="34" charset="0"/>
              </a:rPr>
              <a:t>GO</a:t>
            </a:r>
          </a:p>
        </p:txBody>
      </p:sp>
      <p:pic>
        <p:nvPicPr>
          <p:cNvPr id="33" name="Nhac loại thi sinh">
            <a:hlinkClick r:id="" action="ppaction://media"/>
            <a:extLst>
              <a:ext uri="{FF2B5EF4-FFF2-40B4-BE49-F238E27FC236}">
                <a16:creationId xmlns:a16="http://schemas.microsoft.com/office/drawing/2014/main" id="{20FF8A97-B3DB-44AB-B87C-E785E4D267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947208" y="-1105044"/>
            <a:ext cx="792130" cy="7921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8856" y="3020053"/>
            <a:ext cx="4406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1</a:t>
            </a:r>
            <a:r>
              <a:rPr lang="en-US" sz="40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XE MÁY</a:t>
            </a:r>
            <a:endParaRPr lang="en-US" sz="40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8856" y="3613646"/>
            <a:ext cx="6418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2</a:t>
            </a:r>
            <a:r>
              <a:rPr lang="en-US" sz="40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TÀU HỎA</a:t>
            </a:r>
            <a:endParaRPr lang="en-US" sz="40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8856" y="4233593"/>
            <a:ext cx="6290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3</a:t>
            </a:r>
            <a:r>
              <a:rPr lang="en-US" sz="40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XE Ô TÔ</a:t>
            </a:r>
            <a:endParaRPr lang="en-US" sz="40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83828" y="1516570"/>
            <a:ext cx="3974762" cy="5155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66"/>
              </a:lnSpc>
            </a:pP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Câu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đố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</a:p>
          <a:p>
            <a:pPr algn="ctr">
              <a:lnSpc>
                <a:spcPts val="6666"/>
              </a:lnSpc>
            </a:pPr>
            <a:r>
              <a:rPr lang="en-US" sz="4400" b="1" dirty="0" smtClean="0"/>
              <a:t>“</a:t>
            </a:r>
            <a:r>
              <a:rPr lang="en-US" sz="4400" b="1" dirty="0" err="1" smtClean="0"/>
              <a:t>Xe</a:t>
            </a:r>
            <a:r>
              <a:rPr lang="en-US" sz="4400" b="1" dirty="0" smtClean="0"/>
              <a:t>  </a:t>
            </a:r>
            <a:r>
              <a:rPr lang="en-US" sz="4400" b="1" dirty="0" err="1"/>
              <a:t>hai</a:t>
            </a:r>
            <a:r>
              <a:rPr lang="en-US" sz="4400" b="1" dirty="0"/>
              <a:t> </a:t>
            </a:r>
            <a:r>
              <a:rPr lang="en-US" sz="4400" b="1" dirty="0" err="1"/>
              <a:t>bánh</a:t>
            </a: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 err="1"/>
              <a:t>Chạy</a:t>
            </a:r>
            <a:r>
              <a:rPr lang="en-US" sz="4400" b="1" dirty="0"/>
              <a:t> bon </a:t>
            </a:r>
            <a:r>
              <a:rPr lang="en-US" sz="4400" b="1" dirty="0" err="1"/>
              <a:t>bon</a:t>
            </a: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 err="1"/>
              <a:t>Máy</a:t>
            </a:r>
            <a:r>
              <a:rPr lang="en-US" sz="4400" b="1" dirty="0"/>
              <a:t> </a:t>
            </a:r>
            <a:r>
              <a:rPr lang="en-US" sz="4400" b="1" dirty="0" err="1"/>
              <a:t>nổ</a:t>
            </a:r>
            <a:r>
              <a:rPr lang="en-US" sz="4400" b="1" dirty="0"/>
              <a:t> </a:t>
            </a:r>
            <a:r>
              <a:rPr lang="en-US" sz="4400" b="1" dirty="0" err="1"/>
              <a:t>giòn</a:t>
            </a: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 err="1"/>
              <a:t>Kêu</a:t>
            </a:r>
            <a:r>
              <a:rPr lang="en-US" sz="4400" b="1" dirty="0"/>
              <a:t> </a:t>
            </a:r>
            <a:r>
              <a:rPr lang="en-US" sz="4400" b="1" dirty="0" err="1"/>
              <a:t>bình</a:t>
            </a:r>
            <a:r>
              <a:rPr lang="en-US" sz="4400" b="1" dirty="0"/>
              <a:t> </a:t>
            </a:r>
            <a:r>
              <a:rPr lang="en-US" sz="4400" b="1" dirty="0" err="1"/>
              <a:t>bịch</a:t>
            </a:r>
            <a:r>
              <a:rPr lang="en-US" sz="4400" b="1" dirty="0"/>
              <a:t>”</a:t>
            </a:r>
            <a:br>
              <a:rPr lang="en-US" sz="4400" b="1" dirty="0"/>
            </a:br>
            <a:r>
              <a:rPr lang="en-US" sz="4400" b="1" dirty="0" err="1"/>
              <a:t>Là</a:t>
            </a:r>
            <a:r>
              <a:rPr lang="en-US" sz="4400" b="1" dirty="0"/>
              <a:t> </a:t>
            </a:r>
            <a:r>
              <a:rPr lang="en-US" sz="4400" b="1" dirty="0" err="1"/>
              <a:t>xe</a:t>
            </a:r>
            <a:r>
              <a:rPr lang="en-US" sz="4400" b="1" dirty="0"/>
              <a:t> </a:t>
            </a:r>
            <a:r>
              <a:rPr lang="en-US" sz="4400" b="1" dirty="0" err="1"/>
              <a:t>gì</a:t>
            </a:r>
            <a:r>
              <a:rPr lang="en-US" sz="4400" b="1" dirty="0"/>
              <a:t> </a:t>
            </a:r>
            <a:r>
              <a:rPr lang="en-US" sz="4400" b="1" dirty="0" smtClean="0"/>
              <a:t>?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463952" y="2054937"/>
            <a:ext cx="2963185" cy="215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9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752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000"/>
                            </p:stCondLst>
                            <p:childTnLst>
                              <p:par>
                                <p:cTn id="13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000"/>
                            </p:stCondLst>
                            <p:childTnLst>
                              <p:par>
                                <p:cTn id="14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7" grpId="0"/>
      <p:bldP spid="16" grpId="0"/>
      <p:bldP spid="19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1721">
            <a:off x="3854242" y="22378"/>
            <a:ext cx="1865376" cy="18653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434936">
            <a:off x="9964706" y="2615828"/>
            <a:ext cx="1433697" cy="13998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81670">
            <a:off x="133508" y="1453375"/>
            <a:ext cx="12058594" cy="54337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90796">
            <a:off x="720150" y="436724"/>
            <a:ext cx="2089710" cy="11952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337095">
            <a:off x="995974" y="554898"/>
            <a:ext cx="1028944" cy="3909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342177">
            <a:off x="8490852" y="5139246"/>
            <a:ext cx="2763023" cy="15803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431368">
            <a:off x="10894239" y="4984982"/>
            <a:ext cx="596368" cy="80196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2081850">
            <a:off x="569181" y="2731016"/>
            <a:ext cx="1056681" cy="1064423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 rot="-590796">
            <a:off x="682060" y="993550"/>
            <a:ext cx="206939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9"/>
              </a:lnSpc>
              <a:spcBef>
                <a:spcPct val="0"/>
              </a:spcBef>
            </a:pPr>
            <a:r>
              <a:rPr lang="en-US" sz="2300" b="1" dirty="0" smtClean="0">
                <a:solidFill>
                  <a:srgbClr val="FFFFFF"/>
                </a:solidFill>
                <a:latin typeface="KG Primary Penmanship" panose="020B0604020202020204" charset="0"/>
              </a:rPr>
              <a:t>CÂU 10</a:t>
            </a:r>
            <a:endParaRPr lang="en-US" sz="2300" b="1" dirty="0">
              <a:solidFill>
                <a:srgbClr val="FFFFFF"/>
              </a:solidFill>
              <a:latin typeface="KG Primary Penmanship" panose="020B060402020202020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 rot="342177">
            <a:off x="8952538" y="5791231"/>
            <a:ext cx="1839647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2"/>
              </a:lnSpc>
              <a:spcBef>
                <a:spcPct val="0"/>
              </a:spcBef>
            </a:pPr>
            <a:r>
              <a:rPr lang="en-US" sz="9200" dirty="0">
                <a:solidFill>
                  <a:srgbClr val="FFFFFF"/>
                </a:solidFill>
                <a:latin typeface="KG Primary Penmanship"/>
              </a:rPr>
              <a:t>3</a:t>
            </a:r>
          </a:p>
        </p:txBody>
      </p:sp>
      <p:pic>
        <p:nvPicPr>
          <p:cNvPr id="20" name="Picture 4" descr="het gio">
            <a:extLst>
              <a:ext uri="{FF2B5EF4-FFF2-40B4-BE49-F238E27FC236}">
                <a16:creationId xmlns:a16="http://schemas.microsoft.com/office/drawing/2014/main" id="{E2640894-5E61-4DC9-8125-DF310AFA61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807870" y="5301022"/>
            <a:ext cx="1077135" cy="61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3" descr="an30">
            <a:extLst>
              <a:ext uri="{FF2B5EF4-FFF2-40B4-BE49-F238E27FC236}">
                <a16:creationId xmlns:a16="http://schemas.microsoft.com/office/drawing/2014/main" id="{233094C2-8A47-4CDE-A3BA-8C8E1CA982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873270" y="5210200"/>
            <a:ext cx="925586" cy="819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Hình chữ nhật 85">
            <a:extLst>
              <a:ext uri="{FF2B5EF4-FFF2-40B4-BE49-F238E27FC236}">
                <a16:creationId xmlns:a16="http://schemas.microsoft.com/office/drawing/2014/main" id="{0E2C6CA3-B7DA-47B3-9D94-61311B2C33F1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23" name="Hình chữ nhật 84">
            <a:extLst>
              <a:ext uri="{FF2B5EF4-FFF2-40B4-BE49-F238E27FC236}">
                <a16:creationId xmlns:a16="http://schemas.microsoft.com/office/drawing/2014/main" id="{F8C6C6DE-2489-4F5B-85CC-351174A4619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24" name="Hình chữ nhật 83">
            <a:extLst>
              <a:ext uri="{FF2B5EF4-FFF2-40B4-BE49-F238E27FC236}">
                <a16:creationId xmlns:a16="http://schemas.microsoft.com/office/drawing/2014/main" id="{4E5F5963-045A-4B3F-B10D-0EDFB5583F8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25" name="Hình chữ nhật 57">
            <a:extLst>
              <a:ext uri="{FF2B5EF4-FFF2-40B4-BE49-F238E27FC236}">
                <a16:creationId xmlns:a16="http://schemas.microsoft.com/office/drawing/2014/main" id="{D4C7BCD3-34E1-4F03-BB6C-D7A8FD7A698A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26" name="Hình chữ nhật 86">
            <a:extLst>
              <a:ext uri="{FF2B5EF4-FFF2-40B4-BE49-F238E27FC236}">
                <a16:creationId xmlns:a16="http://schemas.microsoft.com/office/drawing/2014/main" id="{0F767E1E-BEBD-4631-9186-CB513742CAEE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27" name="Hình chữ nhật 87">
            <a:extLst>
              <a:ext uri="{FF2B5EF4-FFF2-40B4-BE49-F238E27FC236}">
                <a16:creationId xmlns:a16="http://schemas.microsoft.com/office/drawing/2014/main" id="{DB16A18B-6EC2-4F82-B8AF-9AC5E2665FC6}"/>
              </a:ext>
            </a:extLst>
          </p:cNvPr>
          <p:cNvSpPr/>
          <p:nvPr/>
        </p:nvSpPr>
        <p:spPr>
          <a:xfrm>
            <a:off x="790312" y="4988014"/>
            <a:ext cx="1027779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28" name="Hình chữ nhật 88">
            <a:extLst>
              <a:ext uri="{FF2B5EF4-FFF2-40B4-BE49-F238E27FC236}">
                <a16:creationId xmlns:a16="http://schemas.microsoft.com/office/drawing/2014/main" id="{97E7F218-BD6D-43C5-8B68-CB394C0D0BEB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29" name="Hình chữ nhật 89">
            <a:extLst>
              <a:ext uri="{FF2B5EF4-FFF2-40B4-BE49-F238E27FC236}">
                <a16:creationId xmlns:a16="http://schemas.microsoft.com/office/drawing/2014/main" id="{3E773BEC-2D44-43AF-9F64-127AE1A61111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30" name="Hình chữ nhật 90">
            <a:extLst>
              <a:ext uri="{FF2B5EF4-FFF2-40B4-BE49-F238E27FC236}">
                <a16:creationId xmlns:a16="http://schemas.microsoft.com/office/drawing/2014/main" id="{C33D27CA-EAF0-4E2C-AC6E-3AD8BBC289C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31" name="Hình chữ nhật 91">
            <a:extLst>
              <a:ext uri="{FF2B5EF4-FFF2-40B4-BE49-F238E27FC236}">
                <a16:creationId xmlns:a16="http://schemas.microsoft.com/office/drawing/2014/main" id="{3E1F2DCC-B3C0-49CD-9F1C-F09FE0079323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2" name="Hình Bầu dục 45">
            <a:extLst>
              <a:ext uri="{FF2B5EF4-FFF2-40B4-BE49-F238E27FC236}">
                <a16:creationId xmlns:a16="http://schemas.microsoft.com/office/drawing/2014/main" id="{69C1AC0B-3F94-476F-B236-050C76855921}"/>
              </a:ext>
            </a:extLst>
          </p:cNvPr>
          <p:cNvSpPr/>
          <p:nvPr/>
        </p:nvSpPr>
        <p:spPr>
          <a:xfrm>
            <a:off x="846568" y="5431261"/>
            <a:ext cx="925586" cy="779696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>
              <a:defRPr/>
            </a:pPr>
            <a:r>
              <a:rPr lang="en-US" sz="2933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Primary Penmanship" panose="020B0604020202020204" charset="0"/>
                <a:ea typeface="Tahoma" pitchFamily="34" charset="0"/>
                <a:cs typeface="Arial" pitchFamily="34" charset="0"/>
              </a:rPr>
              <a:t>GO</a:t>
            </a:r>
          </a:p>
        </p:txBody>
      </p:sp>
      <p:pic>
        <p:nvPicPr>
          <p:cNvPr id="33" name="Nhac loại thi sinh">
            <a:hlinkClick r:id="" action="ppaction://media"/>
            <a:extLst>
              <a:ext uri="{FF2B5EF4-FFF2-40B4-BE49-F238E27FC236}">
                <a16:creationId xmlns:a16="http://schemas.microsoft.com/office/drawing/2014/main" id="{20FF8A97-B3DB-44AB-B87C-E785E4D267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947208" y="-1105044"/>
            <a:ext cx="792130" cy="7921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8856" y="3020053"/>
            <a:ext cx="4406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1</a:t>
            </a:r>
            <a:r>
              <a:rPr lang="en-US" sz="40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XE MÁY</a:t>
            </a:r>
            <a:endParaRPr lang="en-US" sz="40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8856" y="3613646"/>
            <a:ext cx="6418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2</a:t>
            </a:r>
            <a:r>
              <a:rPr lang="en-US" sz="40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XE ĐẠP</a:t>
            </a:r>
            <a:endParaRPr lang="en-US" sz="40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8856" y="4233593"/>
            <a:ext cx="6290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3</a:t>
            </a:r>
            <a:r>
              <a:rPr lang="en-US" sz="40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XE Ô TÔ</a:t>
            </a:r>
            <a:endParaRPr lang="en-US" sz="40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818509" y="1605563"/>
            <a:ext cx="3974762" cy="42447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66"/>
              </a:lnSpc>
            </a:pP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Câu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đố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</a:p>
          <a:p>
            <a:r>
              <a:rPr lang="en-US" sz="4400" b="1" dirty="0" err="1"/>
              <a:t>Xe</a:t>
            </a:r>
            <a:r>
              <a:rPr lang="en-US" sz="4400" b="1" dirty="0"/>
              <a:t> </a:t>
            </a:r>
            <a:r>
              <a:rPr lang="en-US" sz="4400" b="1" dirty="0" err="1"/>
              <a:t>gì</a:t>
            </a:r>
            <a:r>
              <a:rPr lang="en-US" sz="4400" b="1" dirty="0"/>
              <a:t> </a:t>
            </a:r>
            <a:r>
              <a:rPr lang="en-US" sz="4400" b="1" dirty="0" err="1"/>
              <a:t>bốn</a:t>
            </a:r>
            <a:r>
              <a:rPr lang="en-US" sz="4400" b="1" dirty="0"/>
              <a:t> </a:t>
            </a:r>
            <a:r>
              <a:rPr lang="en-US" sz="4400" b="1" dirty="0" err="1"/>
              <a:t>bánh</a:t>
            </a: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 err="1"/>
              <a:t>Lại</a:t>
            </a:r>
            <a:r>
              <a:rPr lang="en-US" sz="4400" b="1" dirty="0"/>
              <a:t> </a:t>
            </a:r>
            <a:r>
              <a:rPr lang="en-US" sz="4400" b="1" dirty="0" err="1"/>
              <a:t>chạy</a:t>
            </a:r>
            <a:r>
              <a:rPr lang="en-US" sz="4400" b="1" dirty="0"/>
              <a:t> bon </a:t>
            </a:r>
            <a:r>
              <a:rPr lang="en-US" sz="4400" b="1" dirty="0" err="1"/>
              <a:t>bon</a:t>
            </a: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 err="1"/>
              <a:t>Tiếng</a:t>
            </a:r>
            <a:r>
              <a:rPr lang="en-US" sz="4400" b="1" dirty="0"/>
              <a:t> </a:t>
            </a:r>
            <a:r>
              <a:rPr lang="en-US" sz="4400" b="1" dirty="0" err="1"/>
              <a:t>kêu</a:t>
            </a:r>
            <a:r>
              <a:rPr lang="en-US" sz="4400" b="1" dirty="0"/>
              <a:t> </a:t>
            </a:r>
            <a:r>
              <a:rPr lang="en-US" sz="4400" b="1" dirty="0" err="1"/>
              <a:t>píp</a:t>
            </a:r>
            <a:r>
              <a:rPr lang="en-US" sz="4400" b="1" dirty="0"/>
              <a:t> </a:t>
            </a:r>
            <a:r>
              <a:rPr lang="en-US" sz="4400" b="1" dirty="0" err="1"/>
              <a:t>píp</a:t>
            </a:r>
            <a:r>
              <a:rPr lang="en-US" sz="4400" b="1" dirty="0"/>
              <a:t>”</a:t>
            </a:r>
            <a:br>
              <a:rPr lang="en-US" sz="4400" b="1" dirty="0"/>
            </a:br>
            <a:r>
              <a:rPr lang="en-US" sz="4400" b="1" dirty="0" err="1"/>
              <a:t>Là</a:t>
            </a:r>
            <a:r>
              <a:rPr lang="en-US" sz="4400" b="1" dirty="0"/>
              <a:t> </a:t>
            </a:r>
            <a:r>
              <a:rPr lang="en-US" sz="4400" b="1" dirty="0" err="1"/>
              <a:t>xe</a:t>
            </a:r>
            <a:r>
              <a:rPr lang="en-US" sz="4400" b="1" dirty="0"/>
              <a:t> </a:t>
            </a:r>
            <a:r>
              <a:rPr lang="en-US" sz="4400" b="1" dirty="0" err="1"/>
              <a:t>gì</a:t>
            </a:r>
            <a:r>
              <a:rPr lang="en-US" sz="4400" b="1" dirty="0"/>
              <a:t> ?</a:t>
            </a:r>
            <a:endParaRPr lang="en-US" sz="4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919932" y="2504344"/>
            <a:ext cx="30861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4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752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000"/>
                            </p:stCondLst>
                            <p:childTnLst>
                              <p:par>
                                <p:cTn id="13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000"/>
                            </p:stCondLst>
                            <p:childTnLst>
                              <p:par>
                                <p:cTn id="14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7" grpId="0"/>
      <p:bldP spid="16" grpId="0"/>
      <p:bldP spid="19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1721">
            <a:off x="3854242" y="22378"/>
            <a:ext cx="1865376" cy="18653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434936">
            <a:off x="9964706" y="2615828"/>
            <a:ext cx="1433697" cy="13998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81670">
            <a:off x="-5329" y="1378060"/>
            <a:ext cx="12197788" cy="54337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90796">
            <a:off x="720150" y="436724"/>
            <a:ext cx="2089710" cy="11952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337095">
            <a:off x="995974" y="554898"/>
            <a:ext cx="1028944" cy="3909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342177">
            <a:off x="8490852" y="5139246"/>
            <a:ext cx="2763023" cy="15803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431368">
            <a:off x="10894239" y="4984982"/>
            <a:ext cx="596368" cy="80196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2081850">
            <a:off x="569181" y="2731016"/>
            <a:ext cx="1056681" cy="1064423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 rot="-590796">
            <a:off x="682060" y="993550"/>
            <a:ext cx="206939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9"/>
              </a:lnSpc>
              <a:spcBef>
                <a:spcPct val="0"/>
              </a:spcBef>
            </a:pPr>
            <a:r>
              <a:rPr lang="en-US" sz="2300" b="1" dirty="0" smtClean="0">
                <a:solidFill>
                  <a:srgbClr val="FFFFFF"/>
                </a:solidFill>
                <a:latin typeface="KG Primary Penmanship" panose="020B0604020202020204" charset="0"/>
              </a:rPr>
              <a:t>CÂU 11</a:t>
            </a:r>
            <a:endParaRPr lang="en-US" sz="2300" b="1" dirty="0">
              <a:solidFill>
                <a:srgbClr val="FFFFFF"/>
              </a:solidFill>
              <a:latin typeface="KG Primary Penmanship" panose="020B060402020202020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 rot="342177">
            <a:off x="8952538" y="5791231"/>
            <a:ext cx="1839647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2"/>
              </a:lnSpc>
              <a:spcBef>
                <a:spcPct val="0"/>
              </a:spcBef>
            </a:pPr>
            <a:r>
              <a:rPr lang="en-US" sz="9200" dirty="0">
                <a:solidFill>
                  <a:srgbClr val="FFFFFF"/>
                </a:solidFill>
                <a:latin typeface="KG Primary Penmanship"/>
              </a:rPr>
              <a:t>2</a:t>
            </a:r>
          </a:p>
        </p:txBody>
      </p:sp>
      <p:pic>
        <p:nvPicPr>
          <p:cNvPr id="20" name="Picture 4" descr="het gio">
            <a:extLst>
              <a:ext uri="{FF2B5EF4-FFF2-40B4-BE49-F238E27FC236}">
                <a16:creationId xmlns:a16="http://schemas.microsoft.com/office/drawing/2014/main" id="{E2640894-5E61-4DC9-8125-DF310AFA61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807870" y="5301022"/>
            <a:ext cx="1077135" cy="61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3" descr="an30">
            <a:extLst>
              <a:ext uri="{FF2B5EF4-FFF2-40B4-BE49-F238E27FC236}">
                <a16:creationId xmlns:a16="http://schemas.microsoft.com/office/drawing/2014/main" id="{233094C2-8A47-4CDE-A3BA-8C8E1CA982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873270" y="5210200"/>
            <a:ext cx="925586" cy="819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Hình chữ nhật 85">
            <a:extLst>
              <a:ext uri="{FF2B5EF4-FFF2-40B4-BE49-F238E27FC236}">
                <a16:creationId xmlns:a16="http://schemas.microsoft.com/office/drawing/2014/main" id="{0E2C6CA3-B7DA-47B3-9D94-61311B2C33F1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23" name="Hình chữ nhật 84">
            <a:extLst>
              <a:ext uri="{FF2B5EF4-FFF2-40B4-BE49-F238E27FC236}">
                <a16:creationId xmlns:a16="http://schemas.microsoft.com/office/drawing/2014/main" id="{F8C6C6DE-2489-4F5B-85CC-351174A4619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24" name="Hình chữ nhật 83">
            <a:extLst>
              <a:ext uri="{FF2B5EF4-FFF2-40B4-BE49-F238E27FC236}">
                <a16:creationId xmlns:a16="http://schemas.microsoft.com/office/drawing/2014/main" id="{4E5F5963-045A-4B3F-B10D-0EDFB5583F8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25" name="Hình chữ nhật 57">
            <a:extLst>
              <a:ext uri="{FF2B5EF4-FFF2-40B4-BE49-F238E27FC236}">
                <a16:creationId xmlns:a16="http://schemas.microsoft.com/office/drawing/2014/main" id="{D4C7BCD3-34E1-4F03-BB6C-D7A8FD7A698A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26" name="Hình chữ nhật 86">
            <a:extLst>
              <a:ext uri="{FF2B5EF4-FFF2-40B4-BE49-F238E27FC236}">
                <a16:creationId xmlns:a16="http://schemas.microsoft.com/office/drawing/2014/main" id="{0F767E1E-BEBD-4631-9186-CB513742CAEE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27" name="Hình chữ nhật 87">
            <a:extLst>
              <a:ext uri="{FF2B5EF4-FFF2-40B4-BE49-F238E27FC236}">
                <a16:creationId xmlns:a16="http://schemas.microsoft.com/office/drawing/2014/main" id="{DB16A18B-6EC2-4F82-B8AF-9AC5E2665FC6}"/>
              </a:ext>
            </a:extLst>
          </p:cNvPr>
          <p:cNvSpPr/>
          <p:nvPr/>
        </p:nvSpPr>
        <p:spPr>
          <a:xfrm>
            <a:off x="790312" y="4988014"/>
            <a:ext cx="1027779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28" name="Hình chữ nhật 88">
            <a:extLst>
              <a:ext uri="{FF2B5EF4-FFF2-40B4-BE49-F238E27FC236}">
                <a16:creationId xmlns:a16="http://schemas.microsoft.com/office/drawing/2014/main" id="{97E7F218-BD6D-43C5-8B68-CB394C0D0BEB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29" name="Hình chữ nhật 89">
            <a:extLst>
              <a:ext uri="{FF2B5EF4-FFF2-40B4-BE49-F238E27FC236}">
                <a16:creationId xmlns:a16="http://schemas.microsoft.com/office/drawing/2014/main" id="{3E773BEC-2D44-43AF-9F64-127AE1A61111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30" name="Hình chữ nhật 90">
            <a:extLst>
              <a:ext uri="{FF2B5EF4-FFF2-40B4-BE49-F238E27FC236}">
                <a16:creationId xmlns:a16="http://schemas.microsoft.com/office/drawing/2014/main" id="{C33D27CA-EAF0-4E2C-AC6E-3AD8BBC289C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31" name="Hình chữ nhật 91">
            <a:extLst>
              <a:ext uri="{FF2B5EF4-FFF2-40B4-BE49-F238E27FC236}">
                <a16:creationId xmlns:a16="http://schemas.microsoft.com/office/drawing/2014/main" id="{3E1F2DCC-B3C0-49CD-9F1C-F09FE0079323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2" name="Hình Bầu dục 45">
            <a:extLst>
              <a:ext uri="{FF2B5EF4-FFF2-40B4-BE49-F238E27FC236}">
                <a16:creationId xmlns:a16="http://schemas.microsoft.com/office/drawing/2014/main" id="{69C1AC0B-3F94-476F-B236-050C76855921}"/>
              </a:ext>
            </a:extLst>
          </p:cNvPr>
          <p:cNvSpPr/>
          <p:nvPr/>
        </p:nvSpPr>
        <p:spPr>
          <a:xfrm>
            <a:off x="846568" y="5431261"/>
            <a:ext cx="925586" cy="779696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>
              <a:defRPr/>
            </a:pPr>
            <a:r>
              <a:rPr lang="en-US" sz="2933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Primary Penmanship" panose="020B0604020202020204" charset="0"/>
                <a:ea typeface="Tahoma" pitchFamily="34" charset="0"/>
                <a:cs typeface="Arial" pitchFamily="34" charset="0"/>
              </a:rPr>
              <a:t>GO</a:t>
            </a:r>
          </a:p>
        </p:txBody>
      </p:sp>
      <p:pic>
        <p:nvPicPr>
          <p:cNvPr id="33" name="Nhac loại thi sinh">
            <a:hlinkClick r:id="" action="ppaction://media"/>
            <a:extLst>
              <a:ext uri="{FF2B5EF4-FFF2-40B4-BE49-F238E27FC236}">
                <a16:creationId xmlns:a16="http://schemas.microsoft.com/office/drawing/2014/main" id="{20FF8A97-B3DB-44AB-B87C-E785E4D267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947208" y="-1105044"/>
            <a:ext cx="792130" cy="7921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599" y="2981337"/>
            <a:ext cx="4406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1</a:t>
            </a:r>
            <a:r>
              <a:rPr lang="en-US" sz="40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TÀU HỎA</a:t>
            </a:r>
            <a:endParaRPr lang="en-US" sz="40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9065" y="3623355"/>
            <a:ext cx="6418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2</a:t>
            </a:r>
            <a:r>
              <a:rPr lang="en-US" sz="40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THUYỀN BUỒM </a:t>
            </a:r>
            <a:endParaRPr lang="en-US" sz="40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9065" y="4186721"/>
            <a:ext cx="6290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3</a:t>
            </a:r>
            <a:r>
              <a:rPr lang="en-US" sz="40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MÁY BAY</a:t>
            </a:r>
            <a:endParaRPr lang="en-US" sz="40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107831" y="1884126"/>
            <a:ext cx="2510029" cy="296368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199358" y="1734987"/>
            <a:ext cx="3686004" cy="42447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66"/>
              </a:lnSpc>
            </a:pP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Câu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đố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</a:p>
          <a:p>
            <a:r>
              <a:rPr lang="en-US" sz="4400" b="1" dirty="0"/>
              <a:t>“</a:t>
            </a:r>
            <a:r>
              <a:rPr lang="en-US" sz="4400" b="1" dirty="0" err="1"/>
              <a:t>Làm</a:t>
            </a:r>
            <a:r>
              <a:rPr lang="en-US" sz="4400" b="1" dirty="0"/>
              <a:t> </a:t>
            </a:r>
            <a:r>
              <a:rPr lang="en-US" sz="4400" b="1" dirty="0" err="1"/>
              <a:t>bằng</a:t>
            </a:r>
            <a:r>
              <a:rPr lang="en-US" sz="4400" b="1" dirty="0"/>
              <a:t> </a:t>
            </a:r>
            <a:r>
              <a:rPr lang="en-US" sz="4400" b="1" dirty="0" err="1"/>
              <a:t>gỗ</a:t>
            </a: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 err="1"/>
              <a:t>Nổi</a:t>
            </a:r>
            <a:r>
              <a:rPr lang="en-US" sz="4400" b="1" dirty="0"/>
              <a:t> </a:t>
            </a:r>
            <a:r>
              <a:rPr lang="en-US" sz="4400" b="1" dirty="0" err="1"/>
              <a:t>trên</a:t>
            </a:r>
            <a:r>
              <a:rPr lang="en-US" sz="4400" b="1" dirty="0"/>
              <a:t> </a:t>
            </a:r>
            <a:r>
              <a:rPr lang="en-US" sz="4400" b="1" dirty="0" err="1"/>
              <a:t>sông</a:t>
            </a: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 err="1"/>
              <a:t>Có</a:t>
            </a:r>
            <a:r>
              <a:rPr lang="en-US" sz="4400" b="1" dirty="0"/>
              <a:t> </a:t>
            </a:r>
            <a:r>
              <a:rPr lang="en-US" sz="4400" b="1" dirty="0" err="1"/>
              <a:t>buồm</a:t>
            </a:r>
            <a:r>
              <a:rPr lang="en-US" sz="4400" b="1" dirty="0"/>
              <a:t> </a:t>
            </a:r>
            <a:r>
              <a:rPr lang="en-US" sz="4400" b="1" dirty="0" err="1"/>
              <a:t>giong</a:t>
            </a: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 err="1"/>
              <a:t>Nhanh</a:t>
            </a:r>
            <a:r>
              <a:rPr lang="en-US" sz="4400" b="1" dirty="0"/>
              <a:t> </a:t>
            </a:r>
            <a:r>
              <a:rPr lang="en-US" sz="4400" b="1" dirty="0" err="1"/>
              <a:t>tới</a:t>
            </a:r>
            <a:r>
              <a:rPr lang="en-US" sz="4400" b="1" dirty="0"/>
              <a:t> </a:t>
            </a:r>
            <a:r>
              <a:rPr lang="en-US" sz="4400" b="1" dirty="0" err="1"/>
              <a:t>bến</a:t>
            </a:r>
            <a:r>
              <a:rPr lang="en-US" sz="4400" b="1" dirty="0"/>
              <a:t>”</a:t>
            </a:r>
            <a:br>
              <a:rPr lang="en-US" sz="4400" b="1" dirty="0"/>
            </a:br>
            <a:r>
              <a:rPr lang="en-US" sz="4400" b="1" dirty="0" err="1"/>
              <a:t>Là</a:t>
            </a:r>
            <a:r>
              <a:rPr lang="en-US" sz="4400" b="1" dirty="0"/>
              <a:t> </a:t>
            </a:r>
            <a:r>
              <a:rPr lang="en-US" sz="4400" b="1" dirty="0" err="1"/>
              <a:t>gì</a:t>
            </a:r>
            <a:r>
              <a:rPr lang="en-US" sz="4400" b="1" dirty="0"/>
              <a:t> 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3740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752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000"/>
                            </p:stCondLst>
                            <p:childTnLst>
                              <p:par>
                                <p:cTn id="13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000"/>
                            </p:stCondLst>
                            <p:childTnLst>
                              <p:par>
                                <p:cTn id="14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7" grpId="0"/>
      <p:bldP spid="16" grpId="0"/>
      <p:bldP spid="19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1721">
            <a:off x="4069862" y="-128324"/>
            <a:ext cx="1598122" cy="15981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434936">
            <a:off x="9964706" y="2615828"/>
            <a:ext cx="1433697" cy="13998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81670">
            <a:off x="-763" y="993677"/>
            <a:ext cx="12195175" cy="58181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90796">
            <a:off x="720150" y="436724"/>
            <a:ext cx="2089710" cy="11952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337095">
            <a:off x="995974" y="554898"/>
            <a:ext cx="1028944" cy="3909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342177">
            <a:off x="8490852" y="5139246"/>
            <a:ext cx="2763023" cy="15803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431368">
            <a:off x="10894239" y="4984982"/>
            <a:ext cx="596368" cy="80196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2081850">
            <a:off x="569181" y="2731016"/>
            <a:ext cx="1056681" cy="1064423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 rot="-590796">
            <a:off x="682060" y="993550"/>
            <a:ext cx="206939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9"/>
              </a:lnSpc>
              <a:spcBef>
                <a:spcPct val="0"/>
              </a:spcBef>
            </a:pPr>
            <a:r>
              <a:rPr lang="en-US" sz="2300" b="1" dirty="0" smtClean="0">
                <a:solidFill>
                  <a:srgbClr val="FFFFFF"/>
                </a:solidFill>
                <a:latin typeface="KG Primary Penmanship" panose="020B0604020202020204" charset="0"/>
              </a:rPr>
              <a:t>CÂU 12</a:t>
            </a:r>
            <a:endParaRPr lang="en-US" sz="2300" b="1" dirty="0">
              <a:solidFill>
                <a:srgbClr val="FFFFFF"/>
              </a:solidFill>
              <a:latin typeface="KG Primary Penmanship" panose="020B060402020202020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 rot="342177">
            <a:off x="8952538" y="5791231"/>
            <a:ext cx="1839647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2"/>
              </a:lnSpc>
              <a:spcBef>
                <a:spcPct val="0"/>
              </a:spcBef>
            </a:pPr>
            <a:r>
              <a:rPr lang="en-US" sz="9200" dirty="0">
                <a:solidFill>
                  <a:srgbClr val="FFFFFF"/>
                </a:solidFill>
                <a:latin typeface="KG Primary Penmanship"/>
              </a:rPr>
              <a:t>1</a:t>
            </a:r>
          </a:p>
        </p:txBody>
      </p:sp>
      <p:pic>
        <p:nvPicPr>
          <p:cNvPr id="20" name="Picture 4" descr="het gio">
            <a:extLst>
              <a:ext uri="{FF2B5EF4-FFF2-40B4-BE49-F238E27FC236}">
                <a16:creationId xmlns:a16="http://schemas.microsoft.com/office/drawing/2014/main" id="{E2640894-5E61-4DC9-8125-DF310AFA61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807870" y="5301022"/>
            <a:ext cx="1077135" cy="61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3" descr="an30">
            <a:extLst>
              <a:ext uri="{FF2B5EF4-FFF2-40B4-BE49-F238E27FC236}">
                <a16:creationId xmlns:a16="http://schemas.microsoft.com/office/drawing/2014/main" id="{233094C2-8A47-4CDE-A3BA-8C8E1CA982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873270" y="5210200"/>
            <a:ext cx="925586" cy="819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Hình chữ nhật 85">
            <a:extLst>
              <a:ext uri="{FF2B5EF4-FFF2-40B4-BE49-F238E27FC236}">
                <a16:creationId xmlns:a16="http://schemas.microsoft.com/office/drawing/2014/main" id="{0E2C6CA3-B7DA-47B3-9D94-61311B2C33F1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23" name="Hình chữ nhật 84">
            <a:extLst>
              <a:ext uri="{FF2B5EF4-FFF2-40B4-BE49-F238E27FC236}">
                <a16:creationId xmlns:a16="http://schemas.microsoft.com/office/drawing/2014/main" id="{F8C6C6DE-2489-4F5B-85CC-351174A4619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24" name="Hình chữ nhật 83">
            <a:extLst>
              <a:ext uri="{FF2B5EF4-FFF2-40B4-BE49-F238E27FC236}">
                <a16:creationId xmlns:a16="http://schemas.microsoft.com/office/drawing/2014/main" id="{4E5F5963-045A-4B3F-B10D-0EDFB5583F8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25" name="Hình chữ nhật 57">
            <a:extLst>
              <a:ext uri="{FF2B5EF4-FFF2-40B4-BE49-F238E27FC236}">
                <a16:creationId xmlns:a16="http://schemas.microsoft.com/office/drawing/2014/main" id="{D4C7BCD3-34E1-4F03-BB6C-D7A8FD7A698A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26" name="Hình chữ nhật 86">
            <a:extLst>
              <a:ext uri="{FF2B5EF4-FFF2-40B4-BE49-F238E27FC236}">
                <a16:creationId xmlns:a16="http://schemas.microsoft.com/office/drawing/2014/main" id="{0F767E1E-BEBD-4631-9186-CB513742CAEE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27" name="Hình chữ nhật 87">
            <a:extLst>
              <a:ext uri="{FF2B5EF4-FFF2-40B4-BE49-F238E27FC236}">
                <a16:creationId xmlns:a16="http://schemas.microsoft.com/office/drawing/2014/main" id="{DB16A18B-6EC2-4F82-B8AF-9AC5E2665FC6}"/>
              </a:ext>
            </a:extLst>
          </p:cNvPr>
          <p:cNvSpPr/>
          <p:nvPr/>
        </p:nvSpPr>
        <p:spPr>
          <a:xfrm>
            <a:off x="790312" y="4988014"/>
            <a:ext cx="1027779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28" name="Hình chữ nhật 88">
            <a:extLst>
              <a:ext uri="{FF2B5EF4-FFF2-40B4-BE49-F238E27FC236}">
                <a16:creationId xmlns:a16="http://schemas.microsoft.com/office/drawing/2014/main" id="{97E7F218-BD6D-43C5-8B68-CB394C0D0BEB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29" name="Hình chữ nhật 89">
            <a:extLst>
              <a:ext uri="{FF2B5EF4-FFF2-40B4-BE49-F238E27FC236}">
                <a16:creationId xmlns:a16="http://schemas.microsoft.com/office/drawing/2014/main" id="{3E773BEC-2D44-43AF-9F64-127AE1A61111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30" name="Hình chữ nhật 90">
            <a:extLst>
              <a:ext uri="{FF2B5EF4-FFF2-40B4-BE49-F238E27FC236}">
                <a16:creationId xmlns:a16="http://schemas.microsoft.com/office/drawing/2014/main" id="{C33D27CA-EAF0-4E2C-AC6E-3AD8BBC289C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31" name="Hình chữ nhật 91">
            <a:extLst>
              <a:ext uri="{FF2B5EF4-FFF2-40B4-BE49-F238E27FC236}">
                <a16:creationId xmlns:a16="http://schemas.microsoft.com/office/drawing/2014/main" id="{3E1F2DCC-B3C0-49CD-9F1C-F09FE0079323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2" name="Hình Bầu dục 45">
            <a:extLst>
              <a:ext uri="{FF2B5EF4-FFF2-40B4-BE49-F238E27FC236}">
                <a16:creationId xmlns:a16="http://schemas.microsoft.com/office/drawing/2014/main" id="{69C1AC0B-3F94-476F-B236-050C76855921}"/>
              </a:ext>
            </a:extLst>
          </p:cNvPr>
          <p:cNvSpPr/>
          <p:nvPr/>
        </p:nvSpPr>
        <p:spPr>
          <a:xfrm>
            <a:off x="846568" y="5431261"/>
            <a:ext cx="925586" cy="779696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>
              <a:defRPr/>
            </a:pPr>
            <a:r>
              <a:rPr lang="en-US" sz="2933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Primary Penmanship" panose="020B0604020202020204" charset="0"/>
                <a:ea typeface="Tahoma" pitchFamily="34" charset="0"/>
                <a:cs typeface="Arial" pitchFamily="34" charset="0"/>
              </a:rPr>
              <a:t>GO</a:t>
            </a:r>
          </a:p>
        </p:txBody>
      </p:sp>
      <p:pic>
        <p:nvPicPr>
          <p:cNvPr id="33" name="Nhac loại thi sinh">
            <a:hlinkClick r:id="" action="ppaction://media"/>
            <a:extLst>
              <a:ext uri="{FF2B5EF4-FFF2-40B4-BE49-F238E27FC236}">
                <a16:creationId xmlns:a16="http://schemas.microsoft.com/office/drawing/2014/main" id="{20FF8A97-B3DB-44AB-B87C-E785E4D267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947208" y="-1105044"/>
            <a:ext cx="792130" cy="7921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599" y="2981337"/>
            <a:ext cx="4406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1</a:t>
            </a:r>
            <a:r>
              <a:rPr lang="en-US" sz="40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3800" dirty="0" smtClean="0">
                <a:solidFill>
                  <a:srgbClr val="4B0E02"/>
                </a:solidFill>
                <a:latin typeface="KG Primary Penmanship" panose="020B0604020202020204" charset="0"/>
              </a:rPr>
              <a:t>TÀU HỎA</a:t>
            </a:r>
            <a:endParaRPr lang="en-US" sz="38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9065" y="3623355"/>
            <a:ext cx="64185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4B0E02"/>
                </a:solidFill>
                <a:latin typeface="KG Primary Penmanship" panose="020B0604020202020204" charset="0"/>
              </a:rPr>
              <a:t>2</a:t>
            </a:r>
            <a:r>
              <a:rPr lang="en-US" sz="38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3800" dirty="0" smtClean="0">
                <a:solidFill>
                  <a:srgbClr val="4B0E02"/>
                </a:solidFill>
                <a:latin typeface="KG Primary Penmanship" panose="020B0604020202020204" charset="0"/>
              </a:rPr>
              <a:t>CA NÔ </a:t>
            </a:r>
            <a:endParaRPr lang="en-US" sz="38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9065" y="4186721"/>
            <a:ext cx="62908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4B0E02"/>
                </a:solidFill>
                <a:latin typeface="KG Primary Penmanship" panose="020B0604020202020204" charset="0"/>
              </a:rPr>
              <a:t>3</a:t>
            </a:r>
            <a:r>
              <a:rPr lang="en-US" sz="38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3800" dirty="0" smtClean="0">
                <a:solidFill>
                  <a:srgbClr val="4B0E02"/>
                </a:solidFill>
                <a:latin typeface="KG Primary Penmanship" panose="020B0604020202020204" charset="0"/>
              </a:rPr>
              <a:t>XE BUÝT</a:t>
            </a:r>
            <a:endParaRPr lang="en-US" sz="38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636585" y="1193202"/>
            <a:ext cx="5333282" cy="5537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66"/>
              </a:lnSpc>
            </a:pP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Câu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đố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</a:p>
          <a:p>
            <a:r>
              <a:rPr lang="en-US" sz="3800" b="1" dirty="0"/>
              <a:t>“</a:t>
            </a:r>
            <a:r>
              <a:rPr lang="en-US" sz="3800" b="1" dirty="0" err="1"/>
              <a:t>Cái</a:t>
            </a:r>
            <a:r>
              <a:rPr lang="en-US" sz="3800" b="1" dirty="0"/>
              <a:t> </a:t>
            </a:r>
            <a:r>
              <a:rPr lang="en-US" sz="3800" b="1" dirty="0" err="1"/>
              <a:t>gì</a:t>
            </a:r>
            <a:r>
              <a:rPr lang="en-US" sz="3800" b="1" dirty="0"/>
              <a:t> </a:t>
            </a:r>
            <a:r>
              <a:rPr lang="en-US" sz="3800" b="1" dirty="0" err="1"/>
              <a:t>chạy</a:t>
            </a:r>
            <a:r>
              <a:rPr lang="en-US" sz="3800" b="1" dirty="0"/>
              <a:t> </a:t>
            </a:r>
            <a:r>
              <a:rPr lang="en-US" sz="3800" b="1" dirty="0" err="1"/>
              <a:t>trên</a:t>
            </a:r>
            <a:r>
              <a:rPr lang="en-US" sz="3800" b="1" dirty="0"/>
              <a:t> </a:t>
            </a:r>
            <a:r>
              <a:rPr lang="en-US" sz="3800" b="1" dirty="0" err="1"/>
              <a:t>đường</a:t>
            </a:r>
            <a:r>
              <a:rPr lang="en-US" sz="3800" b="1" dirty="0"/>
              <a:t> ray</a:t>
            </a:r>
            <a:br>
              <a:rPr lang="en-US" sz="3800" b="1" dirty="0"/>
            </a:br>
            <a:r>
              <a:rPr lang="en-US" sz="3800" b="1" dirty="0" err="1"/>
              <a:t>Đưa</a:t>
            </a:r>
            <a:r>
              <a:rPr lang="en-US" sz="3800" b="1" dirty="0"/>
              <a:t> </a:t>
            </a:r>
            <a:r>
              <a:rPr lang="en-US" sz="3800" b="1" dirty="0" err="1"/>
              <a:t>em</a:t>
            </a:r>
            <a:r>
              <a:rPr lang="en-US" sz="3800" b="1" dirty="0"/>
              <a:t> </a:t>
            </a:r>
            <a:r>
              <a:rPr lang="en-US" sz="3800" b="1" dirty="0" err="1"/>
              <a:t>đi</a:t>
            </a:r>
            <a:r>
              <a:rPr lang="en-US" sz="3800" b="1" dirty="0"/>
              <a:t> </a:t>
            </a:r>
            <a:r>
              <a:rPr lang="en-US" sz="3800" b="1" dirty="0" err="1"/>
              <a:t>khắp</a:t>
            </a:r>
            <a:r>
              <a:rPr lang="en-US" sz="3800" b="1" dirty="0"/>
              <a:t> </a:t>
            </a:r>
            <a:r>
              <a:rPr lang="en-US" sz="3800" b="1" dirty="0" err="1"/>
              <a:t>chốn</a:t>
            </a:r>
            <a:r>
              <a:rPr lang="en-US" sz="3800" b="1" dirty="0"/>
              <a:t> </a:t>
            </a:r>
            <a:r>
              <a:rPr lang="en-US" sz="3800" b="1" dirty="0" err="1"/>
              <a:t>gần</a:t>
            </a:r>
            <a:r>
              <a:rPr lang="en-US" sz="3800" b="1" dirty="0"/>
              <a:t>, </a:t>
            </a:r>
            <a:r>
              <a:rPr lang="en-US" sz="3800" b="1" dirty="0" err="1"/>
              <a:t>nơi</a:t>
            </a:r>
            <a:r>
              <a:rPr lang="en-US" sz="3800" b="1" dirty="0"/>
              <a:t> </a:t>
            </a:r>
            <a:r>
              <a:rPr lang="en-US" sz="3800" b="1" dirty="0" err="1"/>
              <a:t>xa</a:t>
            </a:r>
            <a:r>
              <a:rPr lang="en-US" sz="3800" b="1" dirty="0"/>
              <a:t/>
            </a:r>
            <a:br>
              <a:rPr lang="en-US" sz="3800" b="1" dirty="0"/>
            </a:br>
            <a:r>
              <a:rPr lang="en-US" sz="3800" b="1" dirty="0" err="1"/>
              <a:t>Khi</a:t>
            </a:r>
            <a:r>
              <a:rPr lang="en-US" sz="3800" b="1" dirty="0"/>
              <a:t> </a:t>
            </a:r>
            <a:r>
              <a:rPr lang="en-US" sz="3800" b="1" dirty="0" err="1"/>
              <a:t>về</a:t>
            </a:r>
            <a:r>
              <a:rPr lang="en-US" sz="3800" b="1" dirty="0"/>
              <a:t> </a:t>
            </a:r>
            <a:r>
              <a:rPr lang="en-US" sz="3800" b="1" dirty="0" err="1"/>
              <a:t>đỗ</a:t>
            </a:r>
            <a:r>
              <a:rPr lang="en-US" sz="3800" b="1" dirty="0"/>
              <a:t> ở </a:t>
            </a:r>
            <a:r>
              <a:rPr lang="en-US" sz="3800" b="1" dirty="0" err="1"/>
              <a:t>sân</a:t>
            </a:r>
            <a:r>
              <a:rPr lang="en-US" sz="3800" b="1" dirty="0"/>
              <a:t> </a:t>
            </a:r>
            <a:r>
              <a:rPr lang="en-US" sz="3800" b="1" dirty="0" err="1"/>
              <a:t>ga</a:t>
            </a:r>
            <a:r>
              <a:rPr lang="en-US" sz="3800" b="1" dirty="0"/>
              <a:t/>
            </a:r>
            <a:br>
              <a:rPr lang="en-US" sz="3800" b="1" dirty="0"/>
            </a:br>
            <a:r>
              <a:rPr lang="en-US" sz="3800" b="1" dirty="0" err="1"/>
              <a:t>Người</a:t>
            </a:r>
            <a:r>
              <a:rPr lang="en-US" sz="3800" b="1" dirty="0"/>
              <a:t> </a:t>
            </a:r>
            <a:r>
              <a:rPr lang="en-US" sz="3800" b="1" dirty="0" err="1"/>
              <a:t>lên</a:t>
            </a:r>
            <a:r>
              <a:rPr lang="en-US" sz="3800" b="1" dirty="0"/>
              <a:t>, </a:t>
            </a:r>
            <a:r>
              <a:rPr lang="en-US" sz="3800" b="1" dirty="0" err="1"/>
              <a:t>người</a:t>
            </a:r>
            <a:r>
              <a:rPr lang="en-US" sz="3800" b="1" dirty="0"/>
              <a:t> </a:t>
            </a:r>
            <a:r>
              <a:rPr lang="en-US" sz="3800" b="1" dirty="0" err="1"/>
              <a:t>xuống</a:t>
            </a:r>
            <a:r>
              <a:rPr lang="en-US" sz="3800" b="1" dirty="0"/>
              <a:t> </a:t>
            </a:r>
            <a:r>
              <a:rPr lang="en-US" sz="3800" b="1" dirty="0" err="1"/>
              <a:t>vào</a:t>
            </a:r>
            <a:r>
              <a:rPr lang="en-US" sz="3800" b="1" dirty="0"/>
              <a:t> </a:t>
            </a:r>
            <a:r>
              <a:rPr lang="en-US" sz="3800" b="1" dirty="0" err="1"/>
              <a:t>ra</a:t>
            </a:r>
            <a:r>
              <a:rPr lang="en-US" sz="3800" b="1" dirty="0"/>
              <a:t> </a:t>
            </a:r>
            <a:r>
              <a:rPr lang="en-US" sz="3800" b="1" dirty="0" err="1"/>
              <a:t>rộn</a:t>
            </a:r>
            <a:r>
              <a:rPr lang="en-US" sz="3800" b="1" dirty="0"/>
              <a:t> rang”</a:t>
            </a:r>
            <a:endParaRPr lang="en-US" sz="3800" dirty="0"/>
          </a:p>
          <a:p>
            <a:r>
              <a:rPr lang="en-US" sz="3800" b="1" dirty="0" err="1"/>
              <a:t>Là</a:t>
            </a:r>
            <a:r>
              <a:rPr lang="en-US" sz="3800" b="1" dirty="0"/>
              <a:t> </a:t>
            </a:r>
            <a:r>
              <a:rPr lang="en-US" sz="3800" b="1" dirty="0" err="1"/>
              <a:t>gì</a:t>
            </a:r>
            <a:r>
              <a:rPr lang="en-US" sz="3800" b="1" dirty="0"/>
              <a:t>?</a:t>
            </a:r>
            <a:endParaRPr lang="en-US" sz="3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899288" y="2365559"/>
            <a:ext cx="3229773" cy="214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9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752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000"/>
                            </p:stCondLst>
                            <p:childTnLst>
                              <p:par>
                                <p:cTn id="13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000"/>
                            </p:stCondLst>
                            <p:childTnLst>
                              <p:par>
                                <p:cTn id="14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7" grpId="0"/>
      <p:bldP spid="16" grpId="0"/>
      <p:bldP spid="19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1721">
            <a:off x="4069862" y="-128324"/>
            <a:ext cx="1598122" cy="15981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434936">
            <a:off x="9964706" y="2615828"/>
            <a:ext cx="1433697" cy="13998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81670">
            <a:off x="67382" y="964597"/>
            <a:ext cx="12195175" cy="58181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90796">
            <a:off x="720150" y="436724"/>
            <a:ext cx="2089710" cy="11952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337095">
            <a:off x="995974" y="554898"/>
            <a:ext cx="1028944" cy="3909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342177">
            <a:off x="8490852" y="5139246"/>
            <a:ext cx="2763023" cy="15803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431368">
            <a:off x="10894239" y="4984982"/>
            <a:ext cx="596368" cy="80196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2081850">
            <a:off x="569181" y="2731016"/>
            <a:ext cx="1056681" cy="1064423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 rot="-590796">
            <a:off x="682060" y="993550"/>
            <a:ext cx="206939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9"/>
              </a:lnSpc>
              <a:spcBef>
                <a:spcPct val="0"/>
              </a:spcBef>
            </a:pPr>
            <a:r>
              <a:rPr lang="en-US" sz="2300" b="1" dirty="0" smtClean="0">
                <a:solidFill>
                  <a:srgbClr val="FFFFFF"/>
                </a:solidFill>
                <a:latin typeface="KG Primary Penmanship" panose="020B0604020202020204" charset="0"/>
              </a:rPr>
              <a:t>CÂU 13</a:t>
            </a:r>
            <a:endParaRPr lang="en-US" sz="2300" b="1" dirty="0">
              <a:solidFill>
                <a:srgbClr val="FFFFFF"/>
              </a:solidFill>
              <a:latin typeface="KG Primary Penmanship" panose="020B060402020202020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 rot="342177">
            <a:off x="8952538" y="5791231"/>
            <a:ext cx="1839647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2"/>
              </a:lnSpc>
              <a:spcBef>
                <a:spcPct val="0"/>
              </a:spcBef>
            </a:pPr>
            <a:r>
              <a:rPr lang="en-US" sz="9200" dirty="0" smtClean="0">
                <a:solidFill>
                  <a:srgbClr val="FFFFFF"/>
                </a:solidFill>
                <a:latin typeface="KG Primary Penmanship"/>
              </a:rPr>
              <a:t>1</a:t>
            </a:r>
            <a:endParaRPr lang="en-US" sz="9200" dirty="0">
              <a:solidFill>
                <a:srgbClr val="FFFFFF"/>
              </a:solidFill>
              <a:latin typeface="KG Primary Penmanship"/>
            </a:endParaRPr>
          </a:p>
        </p:txBody>
      </p:sp>
      <p:pic>
        <p:nvPicPr>
          <p:cNvPr id="20" name="Picture 4" descr="het gio">
            <a:extLst>
              <a:ext uri="{FF2B5EF4-FFF2-40B4-BE49-F238E27FC236}">
                <a16:creationId xmlns:a16="http://schemas.microsoft.com/office/drawing/2014/main" id="{E2640894-5E61-4DC9-8125-DF310AFA61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807870" y="5301022"/>
            <a:ext cx="1077135" cy="61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3" descr="an30">
            <a:extLst>
              <a:ext uri="{FF2B5EF4-FFF2-40B4-BE49-F238E27FC236}">
                <a16:creationId xmlns:a16="http://schemas.microsoft.com/office/drawing/2014/main" id="{233094C2-8A47-4CDE-A3BA-8C8E1CA982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873270" y="5210200"/>
            <a:ext cx="925586" cy="819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Hình chữ nhật 85">
            <a:extLst>
              <a:ext uri="{FF2B5EF4-FFF2-40B4-BE49-F238E27FC236}">
                <a16:creationId xmlns:a16="http://schemas.microsoft.com/office/drawing/2014/main" id="{0E2C6CA3-B7DA-47B3-9D94-61311B2C33F1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23" name="Hình chữ nhật 84">
            <a:extLst>
              <a:ext uri="{FF2B5EF4-FFF2-40B4-BE49-F238E27FC236}">
                <a16:creationId xmlns:a16="http://schemas.microsoft.com/office/drawing/2014/main" id="{F8C6C6DE-2489-4F5B-85CC-351174A4619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24" name="Hình chữ nhật 83">
            <a:extLst>
              <a:ext uri="{FF2B5EF4-FFF2-40B4-BE49-F238E27FC236}">
                <a16:creationId xmlns:a16="http://schemas.microsoft.com/office/drawing/2014/main" id="{4E5F5963-045A-4B3F-B10D-0EDFB5583F8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25" name="Hình chữ nhật 57">
            <a:extLst>
              <a:ext uri="{FF2B5EF4-FFF2-40B4-BE49-F238E27FC236}">
                <a16:creationId xmlns:a16="http://schemas.microsoft.com/office/drawing/2014/main" id="{D4C7BCD3-34E1-4F03-BB6C-D7A8FD7A698A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26" name="Hình chữ nhật 86">
            <a:extLst>
              <a:ext uri="{FF2B5EF4-FFF2-40B4-BE49-F238E27FC236}">
                <a16:creationId xmlns:a16="http://schemas.microsoft.com/office/drawing/2014/main" id="{0F767E1E-BEBD-4631-9186-CB513742CAEE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27" name="Hình chữ nhật 87">
            <a:extLst>
              <a:ext uri="{FF2B5EF4-FFF2-40B4-BE49-F238E27FC236}">
                <a16:creationId xmlns:a16="http://schemas.microsoft.com/office/drawing/2014/main" id="{DB16A18B-6EC2-4F82-B8AF-9AC5E2665FC6}"/>
              </a:ext>
            </a:extLst>
          </p:cNvPr>
          <p:cNvSpPr/>
          <p:nvPr/>
        </p:nvSpPr>
        <p:spPr>
          <a:xfrm>
            <a:off x="790312" y="4988014"/>
            <a:ext cx="1027779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28" name="Hình chữ nhật 88">
            <a:extLst>
              <a:ext uri="{FF2B5EF4-FFF2-40B4-BE49-F238E27FC236}">
                <a16:creationId xmlns:a16="http://schemas.microsoft.com/office/drawing/2014/main" id="{97E7F218-BD6D-43C5-8B68-CB394C0D0BEB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29" name="Hình chữ nhật 89">
            <a:extLst>
              <a:ext uri="{FF2B5EF4-FFF2-40B4-BE49-F238E27FC236}">
                <a16:creationId xmlns:a16="http://schemas.microsoft.com/office/drawing/2014/main" id="{3E773BEC-2D44-43AF-9F64-127AE1A61111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30" name="Hình chữ nhật 90">
            <a:extLst>
              <a:ext uri="{FF2B5EF4-FFF2-40B4-BE49-F238E27FC236}">
                <a16:creationId xmlns:a16="http://schemas.microsoft.com/office/drawing/2014/main" id="{C33D27CA-EAF0-4E2C-AC6E-3AD8BBC289C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31" name="Hình chữ nhật 91">
            <a:extLst>
              <a:ext uri="{FF2B5EF4-FFF2-40B4-BE49-F238E27FC236}">
                <a16:creationId xmlns:a16="http://schemas.microsoft.com/office/drawing/2014/main" id="{3E1F2DCC-B3C0-49CD-9F1C-F09FE0079323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2" name="Hình Bầu dục 45">
            <a:extLst>
              <a:ext uri="{FF2B5EF4-FFF2-40B4-BE49-F238E27FC236}">
                <a16:creationId xmlns:a16="http://schemas.microsoft.com/office/drawing/2014/main" id="{69C1AC0B-3F94-476F-B236-050C76855921}"/>
              </a:ext>
            </a:extLst>
          </p:cNvPr>
          <p:cNvSpPr/>
          <p:nvPr/>
        </p:nvSpPr>
        <p:spPr>
          <a:xfrm>
            <a:off x="846568" y="5431261"/>
            <a:ext cx="925586" cy="779696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>
              <a:defRPr/>
            </a:pPr>
            <a:r>
              <a:rPr lang="en-US" sz="2933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Primary Penmanship" panose="020B0604020202020204" charset="0"/>
                <a:ea typeface="Tahoma" pitchFamily="34" charset="0"/>
                <a:cs typeface="Arial" pitchFamily="34" charset="0"/>
              </a:rPr>
              <a:t>GO</a:t>
            </a:r>
          </a:p>
        </p:txBody>
      </p:sp>
      <p:pic>
        <p:nvPicPr>
          <p:cNvPr id="33" name="Nhac loại thi sinh">
            <a:hlinkClick r:id="" action="ppaction://media"/>
            <a:extLst>
              <a:ext uri="{FF2B5EF4-FFF2-40B4-BE49-F238E27FC236}">
                <a16:creationId xmlns:a16="http://schemas.microsoft.com/office/drawing/2014/main" id="{20FF8A97-B3DB-44AB-B87C-E785E4D267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947208" y="-1105044"/>
            <a:ext cx="792130" cy="7921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599" y="2981337"/>
            <a:ext cx="4406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1</a:t>
            </a:r>
            <a:r>
              <a:rPr lang="en-US" sz="40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3800" dirty="0" smtClean="0">
                <a:solidFill>
                  <a:srgbClr val="4B0E02"/>
                </a:solidFill>
                <a:latin typeface="KG Primary Penmanship" panose="020B0604020202020204" charset="0"/>
              </a:rPr>
              <a:t>MÁY BAY</a:t>
            </a:r>
            <a:endParaRPr lang="en-US" sz="38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9065" y="3623355"/>
            <a:ext cx="64185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4B0E02"/>
                </a:solidFill>
                <a:latin typeface="KG Primary Penmanship" panose="020B0604020202020204" charset="0"/>
              </a:rPr>
              <a:t>2</a:t>
            </a:r>
            <a:r>
              <a:rPr lang="en-US" sz="38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3800" dirty="0" smtClean="0">
                <a:solidFill>
                  <a:srgbClr val="4B0E02"/>
                </a:solidFill>
                <a:latin typeface="KG Primary Penmanship" panose="020B0604020202020204" charset="0"/>
              </a:rPr>
              <a:t>TÀU HỎA</a:t>
            </a:r>
            <a:endParaRPr lang="en-US" sz="38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9065" y="4186721"/>
            <a:ext cx="62908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4B0E02"/>
                </a:solidFill>
                <a:latin typeface="KG Primary Penmanship" panose="020B0604020202020204" charset="0"/>
              </a:rPr>
              <a:t>3</a:t>
            </a:r>
            <a:r>
              <a:rPr lang="en-US" sz="38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3800" dirty="0" smtClean="0">
                <a:solidFill>
                  <a:srgbClr val="4B0E02"/>
                </a:solidFill>
                <a:latin typeface="KG Primary Penmanship" panose="020B0604020202020204" charset="0"/>
              </a:rPr>
              <a:t>XE BUÝT</a:t>
            </a:r>
            <a:endParaRPr lang="en-US" sz="38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105334" y="1262854"/>
            <a:ext cx="5333282" cy="57528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66"/>
              </a:lnSpc>
            </a:pP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Câu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đố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</a:p>
          <a:p>
            <a:r>
              <a:rPr lang="en-US" sz="4000" b="1" dirty="0"/>
              <a:t>“</a:t>
            </a:r>
            <a:r>
              <a:rPr lang="en-US" sz="4000" b="1" dirty="0" err="1"/>
              <a:t>Chẳng</a:t>
            </a:r>
            <a:r>
              <a:rPr lang="en-US" sz="4000" b="1" dirty="0"/>
              <a:t> </a:t>
            </a:r>
            <a:r>
              <a:rPr lang="en-US" sz="4000" b="1" dirty="0" err="1"/>
              <a:t>phải</a:t>
            </a:r>
            <a:r>
              <a:rPr lang="en-US" sz="4000" b="1" dirty="0"/>
              <a:t> </a:t>
            </a:r>
            <a:r>
              <a:rPr lang="en-US" sz="4000" b="1" dirty="0" err="1"/>
              <a:t>chim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err="1"/>
              <a:t>Mà</a:t>
            </a:r>
            <a:r>
              <a:rPr lang="en-US" sz="4000" b="1" dirty="0"/>
              <a:t> </a:t>
            </a:r>
            <a:r>
              <a:rPr lang="en-US" sz="4000" b="1" dirty="0" err="1"/>
              <a:t>có</a:t>
            </a:r>
            <a:r>
              <a:rPr lang="en-US" sz="4000" b="1" dirty="0"/>
              <a:t> </a:t>
            </a:r>
            <a:r>
              <a:rPr lang="en-US" sz="4000" b="1" dirty="0" err="1"/>
              <a:t>cánh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err="1"/>
              <a:t>Chở</a:t>
            </a:r>
            <a:r>
              <a:rPr lang="en-US" sz="4000" b="1" dirty="0"/>
              <a:t> </a:t>
            </a:r>
            <a:r>
              <a:rPr lang="en-US" sz="4000" b="1" dirty="0" err="1"/>
              <a:t>hàng</a:t>
            </a:r>
            <a:r>
              <a:rPr lang="en-US" sz="4000" b="1" dirty="0"/>
              <a:t> </a:t>
            </a:r>
            <a:r>
              <a:rPr lang="en-US" sz="4000" b="1" dirty="0" err="1"/>
              <a:t>khách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err="1"/>
              <a:t>Đến</a:t>
            </a:r>
            <a:r>
              <a:rPr lang="en-US" sz="4000" b="1" dirty="0"/>
              <a:t> </a:t>
            </a:r>
            <a:r>
              <a:rPr lang="en-US" sz="4000" b="1" dirty="0" err="1"/>
              <a:t>mọi</a:t>
            </a:r>
            <a:r>
              <a:rPr lang="en-US" sz="4000" b="1" dirty="0"/>
              <a:t> </a:t>
            </a:r>
            <a:r>
              <a:rPr lang="en-US" sz="4000" b="1" dirty="0" err="1"/>
              <a:t>nơi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err="1"/>
              <a:t>Giữa</a:t>
            </a:r>
            <a:r>
              <a:rPr lang="en-US" sz="4000" b="1" dirty="0"/>
              <a:t> </a:t>
            </a:r>
            <a:r>
              <a:rPr lang="en-US" sz="4000" b="1" dirty="0" err="1"/>
              <a:t>mây</a:t>
            </a:r>
            <a:r>
              <a:rPr lang="en-US" sz="4000" b="1" dirty="0"/>
              <a:t> </a:t>
            </a:r>
            <a:r>
              <a:rPr lang="en-US" sz="4000" b="1" dirty="0" err="1"/>
              <a:t>trời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err="1"/>
              <a:t>Đang</a:t>
            </a:r>
            <a:r>
              <a:rPr lang="en-US" sz="4000" b="1" dirty="0"/>
              <a:t> bay </a:t>
            </a:r>
            <a:r>
              <a:rPr lang="en-US" sz="4000" b="1" dirty="0" err="1"/>
              <a:t>lượn</a:t>
            </a:r>
            <a:r>
              <a:rPr lang="en-US" sz="4000" b="1" dirty="0"/>
              <a:t>”</a:t>
            </a:r>
            <a:br>
              <a:rPr lang="en-US" sz="4000" b="1" dirty="0"/>
            </a:br>
            <a:r>
              <a:rPr lang="en-US" sz="4000" b="1" dirty="0" err="1"/>
              <a:t>Là</a:t>
            </a:r>
            <a:r>
              <a:rPr lang="en-US" sz="4000" b="1" dirty="0"/>
              <a:t> </a:t>
            </a:r>
            <a:r>
              <a:rPr lang="en-US" sz="4000" b="1" dirty="0" err="1"/>
              <a:t>gì</a:t>
            </a:r>
            <a:r>
              <a:rPr lang="en-US" sz="4000" b="1" dirty="0"/>
              <a:t> ?</a:t>
            </a:r>
            <a:endParaRPr lang="en-US" sz="4000" dirty="0"/>
          </a:p>
          <a:p>
            <a:endParaRPr lang="en-US" sz="3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21020379">
            <a:off x="8210421" y="2252521"/>
            <a:ext cx="3667921" cy="230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6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752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000"/>
                            </p:stCondLst>
                            <p:childTnLst>
                              <p:par>
                                <p:cTn id="13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000"/>
                            </p:stCondLst>
                            <p:childTnLst>
                              <p:par>
                                <p:cTn id="14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7" grpId="0"/>
      <p:bldP spid="16" grpId="0"/>
      <p:bldP spid="19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1721">
            <a:off x="4039655" y="-48665"/>
            <a:ext cx="1598122" cy="15981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434936">
            <a:off x="9964706" y="2615828"/>
            <a:ext cx="1433697" cy="13998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81670">
            <a:off x="90894" y="1092469"/>
            <a:ext cx="12195175" cy="58181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90796">
            <a:off x="720150" y="436724"/>
            <a:ext cx="2089710" cy="11952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337095">
            <a:off x="995974" y="554898"/>
            <a:ext cx="1028944" cy="3909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342177">
            <a:off x="9383234" y="5038050"/>
            <a:ext cx="2763023" cy="15803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431368">
            <a:off x="11506544" y="4882158"/>
            <a:ext cx="596368" cy="80196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2081850">
            <a:off x="569181" y="2731016"/>
            <a:ext cx="1056681" cy="1064423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 rot="-590796">
            <a:off x="682060" y="993550"/>
            <a:ext cx="206939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9"/>
              </a:lnSpc>
              <a:spcBef>
                <a:spcPct val="0"/>
              </a:spcBef>
            </a:pPr>
            <a:r>
              <a:rPr lang="en-US" sz="2300" b="1" dirty="0" smtClean="0">
                <a:solidFill>
                  <a:srgbClr val="FFFFFF"/>
                </a:solidFill>
                <a:latin typeface="KG Primary Penmanship" panose="020B0604020202020204" charset="0"/>
              </a:rPr>
              <a:t>CÂU 14</a:t>
            </a:r>
            <a:endParaRPr lang="en-US" sz="2300" b="1" dirty="0">
              <a:solidFill>
                <a:srgbClr val="FFFFFF"/>
              </a:solidFill>
              <a:latin typeface="KG Primary Penmanship" panose="020B060402020202020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 rot="342177">
            <a:off x="8950759" y="5826954"/>
            <a:ext cx="2558637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2"/>
              </a:lnSpc>
              <a:spcBef>
                <a:spcPct val="0"/>
              </a:spcBef>
            </a:pPr>
            <a:r>
              <a:rPr lang="en-US" sz="9200" dirty="0" smtClean="0">
                <a:solidFill>
                  <a:srgbClr val="FFFFFF"/>
                </a:solidFill>
                <a:latin typeface="KG Primary Penmanship"/>
              </a:rPr>
              <a:t>    3</a:t>
            </a:r>
            <a:endParaRPr lang="en-US" sz="9200" dirty="0">
              <a:solidFill>
                <a:srgbClr val="FFFFFF"/>
              </a:solidFill>
              <a:latin typeface="KG Primary Penmanship"/>
            </a:endParaRPr>
          </a:p>
        </p:txBody>
      </p:sp>
      <p:pic>
        <p:nvPicPr>
          <p:cNvPr id="20" name="Picture 4" descr="het gio">
            <a:extLst>
              <a:ext uri="{FF2B5EF4-FFF2-40B4-BE49-F238E27FC236}">
                <a16:creationId xmlns:a16="http://schemas.microsoft.com/office/drawing/2014/main" id="{E2640894-5E61-4DC9-8125-DF310AFA61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807870" y="5301022"/>
            <a:ext cx="1077135" cy="61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3" descr="an30">
            <a:extLst>
              <a:ext uri="{FF2B5EF4-FFF2-40B4-BE49-F238E27FC236}">
                <a16:creationId xmlns:a16="http://schemas.microsoft.com/office/drawing/2014/main" id="{233094C2-8A47-4CDE-A3BA-8C8E1CA982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873270" y="5210200"/>
            <a:ext cx="925586" cy="819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Hình chữ nhật 85">
            <a:extLst>
              <a:ext uri="{FF2B5EF4-FFF2-40B4-BE49-F238E27FC236}">
                <a16:creationId xmlns:a16="http://schemas.microsoft.com/office/drawing/2014/main" id="{0E2C6CA3-B7DA-47B3-9D94-61311B2C33F1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23" name="Hình chữ nhật 84">
            <a:extLst>
              <a:ext uri="{FF2B5EF4-FFF2-40B4-BE49-F238E27FC236}">
                <a16:creationId xmlns:a16="http://schemas.microsoft.com/office/drawing/2014/main" id="{F8C6C6DE-2489-4F5B-85CC-351174A4619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24" name="Hình chữ nhật 83">
            <a:extLst>
              <a:ext uri="{FF2B5EF4-FFF2-40B4-BE49-F238E27FC236}">
                <a16:creationId xmlns:a16="http://schemas.microsoft.com/office/drawing/2014/main" id="{4E5F5963-045A-4B3F-B10D-0EDFB5583F8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25" name="Hình chữ nhật 57">
            <a:extLst>
              <a:ext uri="{FF2B5EF4-FFF2-40B4-BE49-F238E27FC236}">
                <a16:creationId xmlns:a16="http://schemas.microsoft.com/office/drawing/2014/main" id="{D4C7BCD3-34E1-4F03-BB6C-D7A8FD7A698A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26" name="Hình chữ nhật 86">
            <a:extLst>
              <a:ext uri="{FF2B5EF4-FFF2-40B4-BE49-F238E27FC236}">
                <a16:creationId xmlns:a16="http://schemas.microsoft.com/office/drawing/2014/main" id="{0F767E1E-BEBD-4631-9186-CB513742CAEE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27" name="Hình chữ nhật 87">
            <a:extLst>
              <a:ext uri="{FF2B5EF4-FFF2-40B4-BE49-F238E27FC236}">
                <a16:creationId xmlns:a16="http://schemas.microsoft.com/office/drawing/2014/main" id="{DB16A18B-6EC2-4F82-B8AF-9AC5E2665FC6}"/>
              </a:ext>
            </a:extLst>
          </p:cNvPr>
          <p:cNvSpPr/>
          <p:nvPr/>
        </p:nvSpPr>
        <p:spPr>
          <a:xfrm>
            <a:off x="790312" y="4988014"/>
            <a:ext cx="1027779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28" name="Hình chữ nhật 88">
            <a:extLst>
              <a:ext uri="{FF2B5EF4-FFF2-40B4-BE49-F238E27FC236}">
                <a16:creationId xmlns:a16="http://schemas.microsoft.com/office/drawing/2014/main" id="{97E7F218-BD6D-43C5-8B68-CB394C0D0BEB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29" name="Hình chữ nhật 89">
            <a:extLst>
              <a:ext uri="{FF2B5EF4-FFF2-40B4-BE49-F238E27FC236}">
                <a16:creationId xmlns:a16="http://schemas.microsoft.com/office/drawing/2014/main" id="{3E773BEC-2D44-43AF-9F64-127AE1A61111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30" name="Hình chữ nhật 90">
            <a:extLst>
              <a:ext uri="{FF2B5EF4-FFF2-40B4-BE49-F238E27FC236}">
                <a16:creationId xmlns:a16="http://schemas.microsoft.com/office/drawing/2014/main" id="{C33D27CA-EAF0-4E2C-AC6E-3AD8BBC289C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31" name="Hình chữ nhật 91">
            <a:extLst>
              <a:ext uri="{FF2B5EF4-FFF2-40B4-BE49-F238E27FC236}">
                <a16:creationId xmlns:a16="http://schemas.microsoft.com/office/drawing/2014/main" id="{3E1F2DCC-B3C0-49CD-9F1C-F09FE0079323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2" name="Hình Bầu dục 45">
            <a:extLst>
              <a:ext uri="{FF2B5EF4-FFF2-40B4-BE49-F238E27FC236}">
                <a16:creationId xmlns:a16="http://schemas.microsoft.com/office/drawing/2014/main" id="{69C1AC0B-3F94-476F-B236-050C76855921}"/>
              </a:ext>
            </a:extLst>
          </p:cNvPr>
          <p:cNvSpPr/>
          <p:nvPr/>
        </p:nvSpPr>
        <p:spPr>
          <a:xfrm>
            <a:off x="846568" y="5431261"/>
            <a:ext cx="925586" cy="779696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>
              <a:defRPr/>
            </a:pPr>
            <a:r>
              <a:rPr lang="en-US" sz="2933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Primary Penmanship" panose="020B0604020202020204" charset="0"/>
                <a:ea typeface="Tahoma" pitchFamily="34" charset="0"/>
                <a:cs typeface="Arial" pitchFamily="34" charset="0"/>
              </a:rPr>
              <a:t>GO</a:t>
            </a:r>
          </a:p>
        </p:txBody>
      </p:sp>
      <p:pic>
        <p:nvPicPr>
          <p:cNvPr id="33" name="Nhac loại thi sinh">
            <a:hlinkClick r:id="" action="ppaction://media"/>
            <a:extLst>
              <a:ext uri="{FF2B5EF4-FFF2-40B4-BE49-F238E27FC236}">
                <a16:creationId xmlns:a16="http://schemas.microsoft.com/office/drawing/2014/main" id="{20FF8A97-B3DB-44AB-B87C-E785E4D267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947208" y="-1105044"/>
            <a:ext cx="792130" cy="7921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248" y="3755390"/>
            <a:ext cx="4406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1</a:t>
            </a:r>
            <a:r>
              <a:rPr lang="en-US" sz="40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3800" dirty="0" smtClean="0">
                <a:solidFill>
                  <a:srgbClr val="4B0E02"/>
                </a:solidFill>
                <a:latin typeface="KG Primary Penmanship" panose="020B0604020202020204" charset="0"/>
              </a:rPr>
              <a:t>ĐÈN TUÝP</a:t>
            </a:r>
            <a:endParaRPr lang="en-US" sz="38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353" y="4259487"/>
            <a:ext cx="64185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4B0E02"/>
                </a:solidFill>
                <a:latin typeface="KG Primary Penmanship" panose="020B0604020202020204" charset="0"/>
              </a:rPr>
              <a:t>2</a:t>
            </a:r>
            <a:r>
              <a:rPr lang="en-US" sz="38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3800" dirty="0" smtClean="0">
                <a:solidFill>
                  <a:srgbClr val="4B0E02"/>
                </a:solidFill>
                <a:latin typeface="KG Primary Penmanship" panose="020B0604020202020204" charset="0"/>
              </a:rPr>
              <a:t>ĐÈN PIN</a:t>
            </a:r>
            <a:endParaRPr lang="en-US" sz="38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669" y="4743617"/>
            <a:ext cx="62908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4B0E02"/>
                </a:solidFill>
                <a:latin typeface="KG Primary Penmanship" panose="020B0604020202020204" charset="0"/>
              </a:rPr>
              <a:t>3</a:t>
            </a:r>
            <a:r>
              <a:rPr lang="en-US" sz="38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3800" dirty="0" smtClean="0">
                <a:solidFill>
                  <a:srgbClr val="4B0E02"/>
                </a:solidFill>
                <a:latin typeface="KG Primary Penmanship" panose="020B0604020202020204" charset="0"/>
              </a:rPr>
              <a:t>ĐÈN GIAO THÔNG</a:t>
            </a:r>
            <a:endParaRPr lang="en-US" sz="38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834802" y="1171349"/>
            <a:ext cx="5333282" cy="5168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66"/>
              </a:lnSpc>
            </a:pP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Câu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đố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</a:p>
          <a:p>
            <a:r>
              <a:rPr lang="en-US" sz="4000" b="1" dirty="0" err="1"/>
              <a:t>Mắt</a:t>
            </a:r>
            <a:r>
              <a:rPr lang="en-US" sz="4000" b="1" dirty="0"/>
              <a:t> </a:t>
            </a:r>
            <a:r>
              <a:rPr lang="en-US" sz="4000" b="1" dirty="0" err="1"/>
              <a:t>đỏ</a:t>
            </a:r>
            <a:r>
              <a:rPr lang="en-US" sz="4000" b="1" dirty="0"/>
              <a:t>, </a:t>
            </a:r>
            <a:r>
              <a:rPr lang="en-US" sz="4000" b="1" dirty="0" err="1"/>
              <a:t>vàng</a:t>
            </a:r>
            <a:r>
              <a:rPr lang="en-US" sz="4000" b="1" dirty="0"/>
              <a:t>, </a:t>
            </a:r>
            <a:r>
              <a:rPr lang="en-US" sz="4000" b="1" dirty="0" err="1"/>
              <a:t>xanh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err="1"/>
              <a:t>Đêm</a:t>
            </a:r>
            <a:r>
              <a:rPr lang="en-US" sz="4000" b="1" dirty="0"/>
              <a:t> </a:t>
            </a:r>
            <a:r>
              <a:rPr lang="en-US" sz="4000" b="1" dirty="0" err="1"/>
              <a:t>ngày</a:t>
            </a:r>
            <a:r>
              <a:rPr lang="en-US" sz="4000" b="1" dirty="0"/>
              <a:t> </a:t>
            </a:r>
            <a:r>
              <a:rPr lang="en-US" sz="4000" b="1" dirty="0" err="1"/>
              <a:t>đứng</a:t>
            </a:r>
            <a:r>
              <a:rPr lang="en-US" sz="4000" b="1" dirty="0"/>
              <a:t> </a:t>
            </a:r>
            <a:r>
              <a:rPr lang="en-US" sz="4000" b="1" dirty="0" err="1"/>
              <a:t>canh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err="1"/>
              <a:t>Ngã</a:t>
            </a:r>
            <a:r>
              <a:rPr lang="en-US" sz="4000" b="1" dirty="0"/>
              <a:t> </a:t>
            </a:r>
            <a:r>
              <a:rPr lang="en-US" sz="4000" b="1" dirty="0" err="1"/>
              <a:t>tư</a:t>
            </a:r>
            <a:r>
              <a:rPr lang="en-US" sz="4000" b="1" dirty="0"/>
              <a:t> </a:t>
            </a:r>
            <a:r>
              <a:rPr lang="en-US" sz="4000" b="1" dirty="0" err="1"/>
              <a:t>đường</a:t>
            </a:r>
            <a:r>
              <a:rPr lang="en-US" sz="4000" b="1" dirty="0"/>
              <a:t> </a:t>
            </a:r>
            <a:r>
              <a:rPr lang="en-US" sz="4000" b="1" dirty="0" err="1"/>
              <a:t>phố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err="1"/>
              <a:t>Mắt</a:t>
            </a:r>
            <a:r>
              <a:rPr lang="en-US" sz="4000" b="1" dirty="0"/>
              <a:t> </a:t>
            </a:r>
            <a:r>
              <a:rPr lang="en-US" sz="4000" b="1" dirty="0" err="1"/>
              <a:t>đỏ</a:t>
            </a:r>
            <a:r>
              <a:rPr lang="en-US" sz="4000" b="1" dirty="0"/>
              <a:t> </a:t>
            </a:r>
            <a:r>
              <a:rPr lang="en-US" sz="4000" b="1" dirty="0" err="1"/>
              <a:t>báo</a:t>
            </a:r>
            <a:r>
              <a:rPr lang="en-US" sz="4000" b="1" dirty="0"/>
              <a:t> </a:t>
            </a:r>
            <a:r>
              <a:rPr lang="en-US" sz="4000" b="1" dirty="0" smtClean="0"/>
              <a:t>“</a:t>
            </a:r>
            <a:r>
              <a:rPr lang="en-US" sz="4000" b="1" dirty="0" err="1" smtClean="0"/>
              <a:t>Dừng</a:t>
            </a:r>
            <a:r>
              <a:rPr lang="en-US" sz="4000" b="1" dirty="0" smtClean="0"/>
              <a:t>”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err="1"/>
              <a:t>Mắt</a:t>
            </a:r>
            <a:r>
              <a:rPr lang="en-US" sz="4000" b="1" dirty="0"/>
              <a:t> </a:t>
            </a:r>
            <a:r>
              <a:rPr lang="en-US" sz="4000" b="1" dirty="0" err="1"/>
              <a:t>xanh</a:t>
            </a:r>
            <a:r>
              <a:rPr lang="en-US" sz="4000" b="1" dirty="0"/>
              <a:t> </a:t>
            </a:r>
            <a:r>
              <a:rPr lang="en-US" sz="4000" b="1" dirty="0" err="1"/>
              <a:t>báo</a:t>
            </a:r>
            <a:r>
              <a:rPr lang="en-US" sz="4000" b="1" dirty="0"/>
              <a:t> </a:t>
            </a:r>
            <a:r>
              <a:rPr lang="en-US" sz="4000" b="1" dirty="0" smtClean="0"/>
              <a:t>“</a:t>
            </a:r>
            <a:r>
              <a:rPr lang="en-US" sz="4000" b="1" dirty="0" err="1" smtClean="0"/>
              <a:t>Đi</a:t>
            </a:r>
            <a:r>
              <a:rPr lang="en-US" sz="4000" b="1" dirty="0" smtClean="0"/>
              <a:t>”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err="1"/>
              <a:t>Mắt</a:t>
            </a:r>
            <a:r>
              <a:rPr lang="en-US" sz="4000" b="1" dirty="0"/>
              <a:t> </a:t>
            </a:r>
            <a:r>
              <a:rPr lang="en-US" sz="4000" b="1" dirty="0" err="1"/>
              <a:t>vàng</a:t>
            </a:r>
            <a:r>
              <a:rPr lang="en-US" sz="4000" b="1" dirty="0"/>
              <a:t> </a:t>
            </a:r>
            <a:r>
              <a:rPr lang="en-US" sz="4000" b="1" dirty="0" smtClean="0"/>
              <a:t>“</a:t>
            </a:r>
            <a:r>
              <a:rPr lang="en-US" sz="4000" b="1" dirty="0" err="1" smtClean="0"/>
              <a:t>Chờ</a:t>
            </a:r>
            <a:r>
              <a:rPr lang="en-US" sz="4000" b="1" dirty="0" smtClean="0"/>
              <a:t> </a:t>
            </a:r>
            <a:r>
              <a:rPr lang="en-US" sz="4000" b="1" dirty="0" err="1"/>
              <a:t>nhé</a:t>
            </a:r>
            <a:r>
              <a:rPr lang="en-US" sz="4000" b="1" dirty="0"/>
              <a:t> </a:t>
            </a:r>
            <a:r>
              <a:rPr lang="en-US" sz="4000" b="1" dirty="0" smtClean="0"/>
              <a:t>!”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err="1"/>
              <a:t>Đố</a:t>
            </a:r>
            <a:r>
              <a:rPr lang="en-US" sz="4000" b="1" dirty="0"/>
              <a:t> </a:t>
            </a:r>
            <a:r>
              <a:rPr lang="en-US" sz="4000" b="1" dirty="0" err="1"/>
              <a:t>biết</a:t>
            </a:r>
            <a:r>
              <a:rPr lang="en-US" sz="4000" b="1" dirty="0"/>
              <a:t> </a:t>
            </a:r>
            <a:r>
              <a:rPr lang="en-US" sz="4000" b="1" dirty="0" err="1"/>
              <a:t>đèn</a:t>
            </a:r>
            <a:r>
              <a:rPr lang="en-US" sz="4000" b="1" dirty="0"/>
              <a:t> </a:t>
            </a:r>
            <a:r>
              <a:rPr lang="en-US" sz="4000" b="1" dirty="0" err="1" smtClean="0"/>
              <a:t>gì</a:t>
            </a:r>
            <a:endParaRPr lang="en-US" sz="3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276326" y="1455634"/>
            <a:ext cx="3024979" cy="226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2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752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000"/>
                            </p:stCondLst>
                            <p:childTnLst>
                              <p:par>
                                <p:cTn id="13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000"/>
                            </p:stCondLst>
                            <p:childTnLst>
                              <p:par>
                                <p:cTn id="14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7" grpId="0"/>
      <p:bldP spid="16" grpId="0"/>
      <p:bldP spid="19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1721">
            <a:off x="3854242" y="22378"/>
            <a:ext cx="1865376" cy="18653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434936">
            <a:off x="9964706" y="2615828"/>
            <a:ext cx="1433697" cy="13998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81670">
            <a:off x="133508" y="1453375"/>
            <a:ext cx="12058594" cy="54337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90796">
            <a:off x="720150" y="436724"/>
            <a:ext cx="2089710" cy="11952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337095">
            <a:off x="995974" y="554898"/>
            <a:ext cx="1028944" cy="3909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342177">
            <a:off x="8490852" y="5139246"/>
            <a:ext cx="2763023" cy="15803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431368">
            <a:off x="10894239" y="4984982"/>
            <a:ext cx="596368" cy="80196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2081850">
            <a:off x="569181" y="2731016"/>
            <a:ext cx="1056681" cy="1064423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 rot="-590796">
            <a:off x="682060" y="993550"/>
            <a:ext cx="206939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9"/>
              </a:lnSpc>
              <a:spcBef>
                <a:spcPct val="0"/>
              </a:spcBef>
            </a:pPr>
            <a:r>
              <a:rPr lang="en-US" sz="2300" b="1" dirty="0" smtClean="0">
                <a:solidFill>
                  <a:srgbClr val="FFFFFF"/>
                </a:solidFill>
                <a:latin typeface="KG Primary Penmanship" panose="020B0604020202020204" charset="0"/>
              </a:rPr>
              <a:t>CÂU 15</a:t>
            </a:r>
            <a:endParaRPr lang="en-US" sz="2300" b="1" dirty="0">
              <a:solidFill>
                <a:srgbClr val="FFFFFF"/>
              </a:solidFill>
              <a:latin typeface="KG Primary Penmanship" panose="020B060402020202020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 rot="342177">
            <a:off x="8952538" y="5791231"/>
            <a:ext cx="1839647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2"/>
              </a:lnSpc>
              <a:spcBef>
                <a:spcPct val="0"/>
              </a:spcBef>
            </a:pPr>
            <a:r>
              <a:rPr lang="en-US" sz="9200" dirty="0" smtClean="0">
                <a:solidFill>
                  <a:srgbClr val="FFFFFF"/>
                </a:solidFill>
                <a:latin typeface="KG Primary Penmanship"/>
              </a:rPr>
              <a:t>1</a:t>
            </a:r>
            <a:endParaRPr lang="en-US" sz="9200" dirty="0">
              <a:solidFill>
                <a:srgbClr val="FFFFFF"/>
              </a:solidFill>
              <a:latin typeface="KG Primary Penmanship"/>
            </a:endParaRPr>
          </a:p>
        </p:txBody>
      </p:sp>
      <p:pic>
        <p:nvPicPr>
          <p:cNvPr id="20" name="Picture 4" descr="het gio">
            <a:extLst>
              <a:ext uri="{FF2B5EF4-FFF2-40B4-BE49-F238E27FC236}">
                <a16:creationId xmlns:a16="http://schemas.microsoft.com/office/drawing/2014/main" id="{E2640894-5E61-4DC9-8125-DF310AFA61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807870" y="5301022"/>
            <a:ext cx="1077135" cy="61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3" descr="an30">
            <a:extLst>
              <a:ext uri="{FF2B5EF4-FFF2-40B4-BE49-F238E27FC236}">
                <a16:creationId xmlns:a16="http://schemas.microsoft.com/office/drawing/2014/main" id="{233094C2-8A47-4CDE-A3BA-8C8E1CA982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873270" y="5210200"/>
            <a:ext cx="925586" cy="819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Hình chữ nhật 85">
            <a:extLst>
              <a:ext uri="{FF2B5EF4-FFF2-40B4-BE49-F238E27FC236}">
                <a16:creationId xmlns:a16="http://schemas.microsoft.com/office/drawing/2014/main" id="{0E2C6CA3-B7DA-47B3-9D94-61311B2C33F1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23" name="Hình chữ nhật 84">
            <a:extLst>
              <a:ext uri="{FF2B5EF4-FFF2-40B4-BE49-F238E27FC236}">
                <a16:creationId xmlns:a16="http://schemas.microsoft.com/office/drawing/2014/main" id="{F8C6C6DE-2489-4F5B-85CC-351174A4619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24" name="Hình chữ nhật 83">
            <a:extLst>
              <a:ext uri="{FF2B5EF4-FFF2-40B4-BE49-F238E27FC236}">
                <a16:creationId xmlns:a16="http://schemas.microsoft.com/office/drawing/2014/main" id="{4E5F5963-045A-4B3F-B10D-0EDFB5583F8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25" name="Hình chữ nhật 57">
            <a:extLst>
              <a:ext uri="{FF2B5EF4-FFF2-40B4-BE49-F238E27FC236}">
                <a16:creationId xmlns:a16="http://schemas.microsoft.com/office/drawing/2014/main" id="{D4C7BCD3-34E1-4F03-BB6C-D7A8FD7A698A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26" name="Hình chữ nhật 86">
            <a:extLst>
              <a:ext uri="{FF2B5EF4-FFF2-40B4-BE49-F238E27FC236}">
                <a16:creationId xmlns:a16="http://schemas.microsoft.com/office/drawing/2014/main" id="{0F767E1E-BEBD-4631-9186-CB513742CAEE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27" name="Hình chữ nhật 87">
            <a:extLst>
              <a:ext uri="{FF2B5EF4-FFF2-40B4-BE49-F238E27FC236}">
                <a16:creationId xmlns:a16="http://schemas.microsoft.com/office/drawing/2014/main" id="{DB16A18B-6EC2-4F82-B8AF-9AC5E2665FC6}"/>
              </a:ext>
            </a:extLst>
          </p:cNvPr>
          <p:cNvSpPr/>
          <p:nvPr/>
        </p:nvSpPr>
        <p:spPr>
          <a:xfrm>
            <a:off x="790312" y="4988014"/>
            <a:ext cx="1027779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28" name="Hình chữ nhật 88">
            <a:extLst>
              <a:ext uri="{FF2B5EF4-FFF2-40B4-BE49-F238E27FC236}">
                <a16:creationId xmlns:a16="http://schemas.microsoft.com/office/drawing/2014/main" id="{97E7F218-BD6D-43C5-8B68-CB394C0D0BEB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29" name="Hình chữ nhật 89">
            <a:extLst>
              <a:ext uri="{FF2B5EF4-FFF2-40B4-BE49-F238E27FC236}">
                <a16:creationId xmlns:a16="http://schemas.microsoft.com/office/drawing/2014/main" id="{3E773BEC-2D44-43AF-9F64-127AE1A61111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30" name="Hình chữ nhật 90">
            <a:extLst>
              <a:ext uri="{FF2B5EF4-FFF2-40B4-BE49-F238E27FC236}">
                <a16:creationId xmlns:a16="http://schemas.microsoft.com/office/drawing/2014/main" id="{C33D27CA-EAF0-4E2C-AC6E-3AD8BBC289C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31" name="Hình chữ nhật 91">
            <a:extLst>
              <a:ext uri="{FF2B5EF4-FFF2-40B4-BE49-F238E27FC236}">
                <a16:creationId xmlns:a16="http://schemas.microsoft.com/office/drawing/2014/main" id="{3E1F2DCC-B3C0-49CD-9F1C-F09FE0079323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2" name="Hình Bầu dục 45">
            <a:extLst>
              <a:ext uri="{FF2B5EF4-FFF2-40B4-BE49-F238E27FC236}">
                <a16:creationId xmlns:a16="http://schemas.microsoft.com/office/drawing/2014/main" id="{69C1AC0B-3F94-476F-B236-050C76855921}"/>
              </a:ext>
            </a:extLst>
          </p:cNvPr>
          <p:cNvSpPr/>
          <p:nvPr/>
        </p:nvSpPr>
        <p:spPr>
          <a:xfrm>
            <a:off x="846568" y="5431261"/>
            <a:ext cx="925586" cy="779696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>
              <a:defRPr/>
            </a:pPr>
            <a:r>
              <a:rPr lang="en-US" sz="2933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Primary Penmanship" panose="020B0604020202020204" charset="0"/>
                <a:ea typeface="Tahoma" pitchFamily="34" charset="0"/>
                <a:cs typeface="Arial" pitchFamily="34" charset="0"/>
              </a:rPr>
              <a:t>GO</a:t>
            </a:r>
          </a:p>
        </p:txBody>
      </p:sp>
      <p:pic>
        <p:nvPicPr>
          <p:cNvPr id="33" name="Nhac loại thi sinh">
            <a:hlinkClick r:id="" action="ppaction://media"/>
            <a:extLst>
              <a:ext uri="{FF2B5EF4-FFF2-40B4-BE49-F238E27FC236}">
                <a16:creationId xmlns:a16="http://schemas.microsoft.com/office/drawing/2014/main" id="{20FF8A97-B3DB-44AB-B87C-E785E4D267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947208" y="-1105044"/>
            <a:ext cx="792130" cy="7921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5650" y="2948020"/>
            <a:ext cx="79793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4B0E02"/>
                </a:solidFill>
                <a:latin typeface="KG Primary Penmanship" panose="020B0604020202020204" charset="0"/>
              </a:rPr>
              <a:t>1</a:t>
            </a:r>
            <a:r>
              <a:rPr lang="en-US" sz="35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3500" dirty="0" smtClean="0">
                <a:solidFill>
                  <a:srgbClr val="4B0E02"/>
                </a:solidFill>
                <a:latin typeface="KG Primary Penmanship" panose="020B0604020202020204" charset="0"/>
              </a:rPr>
              <a:t>ĐƯỜNG DÀNH CHO NGƯỜI ĐI BỘ</a:t>
            </a:r>
            <a:endParaRPr lang="en-US" sz="35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5650" y="3584959"/>
            <a:ext cx="75125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4B0E02"/>
                </a:solidFill>
                <a:latin typeface="KG Primary Penmanship" panose="020B0604020202020204" charset="0"/>
              </a:rPr>
              <a:t>2</a:t>
            </a:r>
            <a:r>
              <a:rPr lang="en-US" sz="35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3500" dirty="0" smtClean="0">
                <a:solidFill>
                  <a:srgbClr val="4B0E02"/>
                </a:solidFill>
                <a:latin typeface="KG Primary Penmanship" panose="020B0604020202020204" charset="0"/>
              </a:rPr>
              <a:t>ĐƯỜNG DÀNH CHO XE MÁY</a:t>
            </a:r>
            <a:endParaRPr lang="en-US" sz="35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5650" y="4255901"/>
            <a:ext cx="629087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4B0E02"/>
                </a:solidFill>
                <a:latin typeface="KG Primary Penmanship" panose="020B0604020202020204" charset="0"/>
              </a:rPr>
              <a:t>3</a:t>
            </a:r>
            <a:r>
              <a:rPr lang="en-US" sz="35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3500" dirty="0" smtClean="0">
                <a:solidFill>
                  <a:srgbClr val="4B0E02"/>
                </a:solidFill>
                <a:latin typeface="KG Primary Penmanship" panose="020B0604020202020204" charset="0"/>
              </a:rPr>
              <a:t>ĐƯỜNG DÀNH CHO Ô TÔ</a:t>
            </a:r>
            <a:endParaRPr lang="en-US" sz="35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81721" y="1831990"/>
            <a:ext cx="9665487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66"/>
              </a:lnSpc>
            </a:pP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Đây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là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biển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báo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giao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thông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gì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?</a:t>
            </a:r>
            <a:endParaRPr lang="en-US" sz="42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375252" y="2061463"/>
            <a:ext cx="2321309" cy="232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1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752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000"/>
                            </p:stCondLst>
                            <p:childTnLst>
                              <p:par>
                                <p:cTn id="12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7" grpId="0"/>
      <p:bldP spid="16" grpId="0"/>
      <p:bldP spid="19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1721">
            <a:off x="3854242" y="22378"/>
            <a:ext cx="1865376" cy="18653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434936">
            <a:off x="9964706" y="2615828"/>
            <a:ext cx="1433697" cy="13998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81670">
            <a:off x="133508" y="1453375"/>
            <a:ext cx="12058594" cy="54337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90796">
            <a:off x="720150" y="436724"/>
            <a:ext cx="2089710" cy="11952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337095">
            <a:off x="995974" y="554898"/>
            <a:ext cx="1028944" cy="3909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342177">
            <a:off x="8490852" y="5139246"/>
            <a:ext cx="2763023" cy="15803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431368">
            <a:off x="10894239" y="4984982"/>
            <a:ext cx="596368" cy="80196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2081850">
            <a:off x="569181" y="2731016"/>
            <a:ext cx="1056681" cy="1064423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 rot="-590796">
            <a:off x="682060" y="993550"/>
            <a:ext cx="206939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9"/>
              </a:lnSpc>
              <a:spcBef>
                <a:spcPct val="0"/>
              </a:spcBef>
            </a:pPr>
            <a:r>
              <a:rPr lang="en-US" sz="2300" b="1" dirty="0" smtClean="0">
                <a:solidFill>
                  <a:srgbClr val="FFFFFF"/>
                </a:solidFill>
                <a:latin typeface="KG Primary Penmanship" panose="020B0604020202020204" charset="0"/>
              </a:rPr>
              <a:t> CÂU 16</a:t>
            </a:r>
            <a:endParaRPr lang="en-US" sz="2300" b="1" dirty="0">
              <a:solidFill>
                <a:srgbClr val="FFFFFF"/>
              </a:solidFill>
              <a:latin typeface="KG Primary Penmanship" panose="020B060402020202020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 rot="342177">
            <a:off x="8952538" y="5791231"/>
            <a:ext cx="1839647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2"/>
              </a:lnSpc>
              <a:spcBef>
                <a:spcPct val="0"/>
              </a:spcBef>
            </a:pPr>
            <a:r>
              <a:rPr lang="en-US" sz="9200" dirty="0">
                <a:solidFill>
                  <a:srgbClr val="FFFFFF"/>
                </a:solidFill>
                <a:latin typeface="KG Primary Penmanship"/>
              </a:rPr>
              <a:t>2</a:t>
            </a:r>
          </a:p>
        </p:txBody>
      </p:sp>
      <p:pic>
        <p:nvPicPr>
          <p:cNvPr id="20" name="Picture 4" descr="het gio">
            <a:extLst>
              <a:ext uri="{FF2B5EF4-FFF2-40B4-BE49-F238E27FC236}">
                <a16:creationId xmlns:a16="http://schemas.microsoft.com/office/drawing/2014/main" id="{E2640894-5E61-4DC9-8125-DF310AFA61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807870" y="5301022"/>
            <a:ext cx="1077135" cy="61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3" descr="an30">
            <a:extLst>
              <a:ext uri="{FF2B5EF4-FFF2-40B4-BE49-F238E27FC236}">
                <a16:creationId xmlns:a16="http://schemas.microsoft.com/office/drawing/2014/main" id="{233094C2-8A47-4CDE-A3BA-8C8E1CA982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873270" y="5210200"/>
            <a:ext cx="925586" cy="819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Hình chữ nhật 85">
            <a:extLst>
              <a:ext uri="{FF2B5EF4-FFF2-40B4-BE49-F238E27FC236}">
                <a16:creationId xmlns:a16="http://schemas.microsoft.com/office/drawing/2014/main" id="{0E2C6CA3-B7DA-47B3-9D94-61311B2C33F1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23" name="Hình chữ nhật 84">
            <a:extLst>
              <a:ext uri="{FF2B5EF4-FFF2-40B4-BE49-F238E27FC236}">
                <a16:creationId xmlns:a16="http://schemas.microsoft.com/office/drawing/2014/main" id="{F8C6C6DE-2489-4F5B-85CC-351174A4619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24" name="Hình chữ nhật 83">
            <a:extLst>
              <a:ext uri="{FF2B5EF4-FFF2-40B4-BE49-F238E27FC236}">
                <a16:creationId xmlns:a16="http://schemas.microsoft.com/office/drawing/2014/main" id="{4E5F5963-045A-4B3F-B10D-0EDFB5583F8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25" name="Hình chữ nhật 57">
            <a:extLst>
              <a:ext uri="{FF2B5EF4-FFF2-40B4-BE49-F238E27FC236}">
                <a16:creationId xmlns:a16="http://schemas.microsoft.com/office/drawing/2014/main" id="{D4C7BCD3-34E1-4F03-BB6C-D7A8FD7A698A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26" name="Hình chữ nhật 86">
            <a:extLst>
              <a:ext uri="{FF2B5EF4-FFF2-40B4-BE49-F238E27FC236}">
                <a16:creationId xmlns:a16="http://schemas.microsoft.com/office/drawing/2014/main" id="{0F767E1E-BEBD-4631-9186-CB513742CAEE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27" name="Hình chữ nhật 87">
            <a:extLst>
              <a:ext uri="{FF2B5EF4-FFF2-40B4-BE49-F238E27FC236}">
                <a16:creationId xmlns:a16="http://schemas.microsoft.com/office/drawing/2014/main" id="{DB16A18B-6EC2-4F82-B8AF-9AC5E2665FC6}"/>
              </a:ext>
            </a:extLst>
          </p:cNvPr>
          <p:cNvSpPr/>
          <p:nvPr/>
        </p:nvSpPr>
        <p:spPr>
          <a:xfrm>
            <a:off x="790312" y="4988014"/>
            <a:ext cx="1027779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28" name="Hình chữ nhật 88">
            <a:extLst>
              <a:ext uri="{FF2B5EF4-FFF2-40B4-BE49-F238E27FC236}">
                <a16:creationId xmlns:a16="http://schemas.microsoft.com/office/drawing/2014/main" id="{97E7F218-BD6D-43C5-8B68-CB394C0D0BEB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29" name="Hình chữ nhật 89">
            <a:extLst>
              <a:ext uri="{FF2B5EF4-FFF2-40B4-BE49-F238E27FC236}">
                <a16:creationId xmlns:a16="http://schemas.microsoft.com/office/drawing/2014/main" id="{3E773BEC-2D44-43AF-9F64-127AE1A61111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30" name="Hình chữ nhật 90">
            <a:extLst>
              <a:ext uri="{FF2B5EF4-FFF2-40B4-BE49-F238E27FC236}">
                <a16:creationId xmlns:a16="http://schemas.microsoft.com/office/drawing/2014/main" id="{C33D27CA-EAF0-4E2C-AC6E-3AD8BBC289C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31" name="Hình chữ nhật 91">
            <a:extLst>
              <a:ext uri="{FF2B5EF4-FFF2-40B4-BE49-F238E27FC236}">
                <a16:creationId xmlns:a16="http://schemas.microsoft.com/office/drawing/2014/main" id="{3E1F2DCC-B3C0-49CD-9F1C-F09FE0079323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2" name="Hình Bầu dục 45">
            <a:extLst>
              <a:ext uri="{FF2B5EF4-FFF2-40B4-BE49-F238E27FC236}">
                <a16:creationId xmlns:a16="http://schemas.microsoft.com/office/drawing/2014/main" id="{69C1AC0B-3F94-476F-B236-050C76855921}"/>
              </a:ext>
            </a:extLst>
          </p:cNvPr>
          <p:cNvSpPr/>
          <p:nvPr/>
        </p:nvSpPr>
        <p:spPr>
          <a:xfrm>
            <a:off x="846568" y="5431261"/>
            <a:ext cx="925586" cy="779696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>
              <a:defRPr/>
            </a:pPr>
            <a:r>
              <a:rPr lang="en-US" sz="2933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Primary Penmanship" panose="020B0604020202020204" charset="0"/>
                <a:ea typeface="Tahoma" pitchFamily="34" charset="0"/>
                <a:cs typeface="Arial" pitchFamily="34" charset="0"/>
              </a:rPr>
              <a:t>GO</a:t>
            </a:r>
          </a:p>
        </p:txBody>
      </p:sp>
      <p:pic>
        <p:nvPicPr>
          <p:cNvPr id="33" name="Nhac loại thi sinh">
            <a:hlinkClick r:id="" action="ppaction://media"/>
            <a:extLst>
              <a:ext uri="{FF2B5EF4-FFF2-40B4-BE49-F238E27FC236}">
                <a16:creationId xmlns:a16="http://schemas.microsoft.com/office/drawing/2014/main" id="{20FF8A97-B3DB-44AB-B87C-E785E4D267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947208" y="-1105044"/>
            <a:ext cx="792130" cy="7921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5650" y="2948020"/>
            <a:ext cx="79793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4B0E02"/>
                </a:solidFill>
                <a:latin typeface="KG Primary Penmanship" panose="020B0604020202020204" charset="0"/>
              </a:rPr>
              <a:t>1</a:t>
            </a:r>
            <a:r>
              <a:rPr lang="en-US" sz="35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3500" dirty="0" smtClean="0">
                <a:solidFill>
                  <a:srgbClr val="4B0E02"/>
                </a:solidFill>
                <a:latin typeface="KG Primary Penmanship" panose="020B0604020202020204" charset="0"/>
              </a:rPr>
              <a:t>ĐƯỜNG DÀNH CHO XE MÁY</a:t>
            </a:r>
            <a:endParaRPr lang="en-US" sz="35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5650" y="3584959"/>
            <a:ext cx="75125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4B0E02"/>
                </a:solidFill>
                <a:latin typeface="KG Primary Penmanship" panose="020B0604020202020204" charset="0"/>
              </a:rPr>
              <a:t>2</a:t>
            </a:r>
            <a:r>
              <a:rPr lang="en-US" sz="35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3500" dirty="0" smtClean="0">
                <a:solidFill>
                  <a:srgbClr val="4B0E02"/>
                </a:solidFill>
                <a:latin typeface="KG Primary Penmanship" panose="020B0604020202020204" charset="0"/>
              </a:rPr>
              <a:t>ĐƯỜNG DÀNH CHO Ô TÔ</a:t>
            </a:r>
            <a:endParaRPr lang="en-US" sz="35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5650" y="4255901"/>
            <a:ext cx="81801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4B0E02"/>
                </a:solidFill>
                <a:latin typeface="KG Primary Penmanship" panose="020B0604020202020204" charset="0"/>
              </a:rPr>
              <a:t>3</a:t>
            </a:r>
            <a:r>
              <a:rPr lang="en-US" sz="35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3500" dirty="0" smtClean="0">
                <a:solidFill>
                  <a:srgbClr val="4B0E02"/>
                </a:solidFill>
                <a:latin typeface="KG Primary Penmanship" panose="020B0604020202020204" charset="0"/>
              </a:rPr>
              <a:t>ĐƯỜNG DÀNH CHO NGƯỜI ĐI BỘ</a:t>
            </a:r>
            <a:endParaRPr lang="en-US" sz="35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81721" y="1831990"/>
            <a:ext cx="9665487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66"/>
              </a:lnSpc>
            </a:pP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Đây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là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biển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báo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gì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?</a:t>
            </a:r>
            <a:endParaRPr lang="en-US" sz="42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255205" y="2001760"/>
            <a:ext cx="2710087" cy="277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4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752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000"/>
                            </p:stCondLst>
                            <p:childTnLst>
                              <p:par>
                                <p:cTn id="12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7" grpId="0"/>
      <p:bldP spid="16" grpId="0"/>
      <p:bldP spid="19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1721">
            <a:off x="3854242" y="22378"/>
            <a:ext cx="1865376" cy="18653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434936">
            <a:off x="9964706" y="2615828"/>
            <a:ext cx="1433697" cy="13998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81670">
            <a:off x="133508" y="1453375"/>
            <a:ext cx="12058594" cy="54337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90796">
            <a:off x="720150" y="436724"/>
            <a:ext cx="2089710" cy="11952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337095">
            <a:off x="995974" y="554898"/>
            <a:ext cx="1028944" cy="3909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342177">
            <a:off x="8490852" y="5139246"/>
            <a:ext cx="2763023" cy="15803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431368">
            <a:off x="10894239" y="4984982"/>
            <a:ext cx="596368" cy="80196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2081850">
            <a:off x="569181" y="2731016"/>
            <a:ext cx="1056681" cy="1064423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 rot="-590796">
            <a:off x="682060" y="993550"/>
            <a:ext cx="206939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9"/>
              </a:lnSpc>
              <a:spcBef>
                <a:spcPct val="0"/>
              </a:spcBef>
            </a:pPr>
            <a:r>
              <a:rPr lang="en-US" sz="2300" b="1" dirty="0" smtClean="0">
                <a:solidFill>
                  <a:srgbClr val="FFFFFF"/>
                </a:solidFill>
                <a:latin typeface="KG Primary Penmanship" panose="020B0604020202020204" charset="0"/>
              </a:rPr>
              <a:t> CÂU 17</a:t>
            </a:r>
            <a:endParaRPr lang="en-US" sz="2300" b="1" dirty="0">
              <a:solidFill>
                <a:srgbClr val="FFFFFF"/>
              </a:solidFill>
              <a:latin typeface="KG Primary Penmanship" panose="020B060402020202020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 rot="342177">
            <a:off x="8952538" y="5791231"/>
            <a:ext cx="1839647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2"/>
              </a:lnSpc>
              <a:spcBef>
                <a:spcPct val="0"/>
              </a:spcBef>
            </a:pPr>
            <a:r>
              <a:rPr lang="en-US" sz="9200" dirty="0">
                <a:solidFill>
                  <a:srgbClr val="FFFFFF"/>
                </a:solidFill>
                <a:latin typeface="KG Primary Penmanship"/>
              </a:rPr>
              <a:t>3</a:t>
            </a:r>
          </a:p>
        </p:txBody>
      </p:sp>
      <p:pic>
        <p:nvPicPr>
          <p:cNvPr id="20" name="Picture 4" descr="het gio">
            <a:extLst>
              <a:ext uri="{FF2B5EF4-FFF2-40B4-BE49-F238E27FC236}">
                <a16:creationId xmlns:a16="http://schemas.microsoft.com/office/drawing/2014/main" id="{E2640894-5E61-4DC9-8125-DF310AFA61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807870" y="5301022"/>
            <a:ext cx="1077135" cy="61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3" descr="an30">
            <a:extLst>
              <a:ext uri="{FF2B5EF4-FFF2-40B4-BE49-F238E27FC236}">
                <a16:creationId xmlns:a16="http://schemas.microsoft.com/office/drawing/2014/main" id="{233094C2-8A47-4CDE-A3BA-8C8E1CA982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873270" y="5210200"/>
            <a:ext cx="925586" cy="819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Hình chữ nhật 85">
            <a:extLst>
              <a:ext uri="{FF2B5EF4-FFF2-40B4-BE49-F238E27FC236}">
                <a16:creationId xmlns:a16="http://schemas.microsoft.com/office/drawing/2014/main" id="{0E2C6CA3-B7DA-47B3-9D94-61311B2C33F1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23" name="Hình chữ nhật 84">
            <a:extLst>
              <a:ext uri="{FF2B5EF4-FFF2-40B4-BE49-F238E27FC236}">
                <a16:creationId xmlns:a16="http://schemas.microsoft.com/office/drawing/2014/main" id="{F8C6C6DE-2489-4F5B-85CC-351174A4619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24" name="Hình chữ nhật 83">
            <a:extLst>
              <a:ext uri="{FF2B5EF4-FFF2-40B4-BE49-F238E27FC236}">
                <a16:creationId xmlns:a16="http://schemas.microsoft.com/office/drawing/2014/main" id="{4E5F5963-045A-4B3F-B10D-0EDFB5583F8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25" name="Hình chữ nhật 57">
            <a:extLst>
              <a:ext uri="{FF2B5EF4-FFF2-40B4-BE49-F238E27FC236}">
                <a16:creationId xmlns:a16="http://schemas.microsoft.com/office/drawing/2014/main" id="{D4C7BCD3-34E1-4F03-BB6C-D7A8FD7A698A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26" name="Hình chữ nhật 86">
            <a:extLst>
              <a:ext uri="{FF2B5EF4-FFF2-40B4-BE49-F238E27FC236}">
                <a16:creationId xmlns:a16="http://schemas.microsoft.com/office/drawing/2014/main" id="{0F767E1E-BEBD-4631-9186-CB513742CAEE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27" name="Hình chữ nhật 87">
            <a:extLst>
              <a:ext uri="{FF2B5EF4-FFF2-40B4-BE49-F238E27FC236}">
                <a16:creationId xmlns:a16="http://schemas.microsoft.com/office/drawing/2014/main" id="{DB16A18B-6EC2-4F82-B8AF-9AC5E2665FC6}"/>
              </a:ext>
            </a:extLst>
          </p:cNvPr>
          <p:cNvSpPr/>
          <p:nvPr/>
        </p:nvSpPr>
        <p:spPr>
          <a:xfrm>
            <a:off x="790312" y="4988014"/>
            <a:ext cx="1027779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28" name="Hình chữ nhật 88">
            <a:extLst>
              <a:ext uri="{FF2B5EF4-FFF2-40B4-BE49-F238E27FC236}">
                <a16:creationId xmlns:a16="http://schemas.microsoft.com/office/drawing/2014/main" id="{97E7F218-BD6D-43C5-8B68-CB394C0D0BEB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29" name="Hình chữ nhật 89">
            <a:extLst>
              <a:ext uri="{FF2B5EF4-FFF2-40B4-BE49-F238E27FC236}">
                <a16:creationId xmlns:a16="http://schemas.microsoft.com/office/drawing/2014/main" id="{3E773BEC-2D44-43AF-9F64-127AE1A61111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30" name="Hình chữ nhật 90">
            <a:extLst>
              <a:ext uri="{FF2B5EF4-FFF2-40B4-BE49-F238E27FC236}">
                <a16:creationId xmlns:a16="http://schemas.microsoft.com/office/drawing/2014/main" id="{C33D27CA-EAF0-4E2C-AC6E-3AD8BBC289C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31" name="Hình chữ nhật 91">
            <a:extLst>
              <a:ext uri="{FF2B5EF4-FFF2-40B4-BE49-F238E27FC236}">
                <a16:creationId xmlns:a16="http://schemas.microsoft.com/office/drawing/2014/main" id="{3E1F2DCC-B3C0-49CD-9F1C-F09FE0079323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2" name="Hình Bầu dục 45">
            <a:extLst>
              <a:ext uri="{FF2B5EF4-FFF2-40B4-BE49-F238E27FC236}">
                <a16:creationId xmlns:a16="http://schemas.microsoft.com/office/drawing/2014/main" id="{69C1AC0B-3F94-476F-B236-050C76855921}"/>
              </a:ext>
            </a:extLst>
          </p:cNvPr>
          <p:cNvSpPr/>
          <p:nvPr/>
        </p:nvSpPr>
        <p:spPr>
          <a:xfrm>
            <a:off x="846568" y="5431261"/>
            <a:ext cx="925586" cy="779696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>
              <a:defRPr/>
            </a:pPr>
            <a:r>
              <a:rPr lang="en-US" sz="2933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Primary Penmanship" panose="020B0604020202020204" charset="0"/>
                <a:ea typeface="Tahoma" pitchFamily="34" charset="0"/>
                <a:cs typeface="Arial" pitchFamily="34" charset="0"/>
              </a:rPr>
              <a:t>GO</a:t>
            </a:r>
          </a:p>
        </p:txBody>
      </p:sp>
      <p:pic>
        <p:nvPicPr>
          <p:cNvPr id="33" name="Nhac loại thi sinh">
            <a:hlinkClick r:id="" action="ppaction://media"/>
            <a:extLst>
              <a:ext uri="{FF2B5EF4-FFF2-40B4-BE49-F238E27FC236}">
                <a16:creationId xmlns:a16="http://schemas.microsoft.com/office/drawing/2014/main" id="{20FF8A97-B3DB-44AB-B87C-E785E4D267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947208" y="-1105044"/>
            <a:ext cx="792130" cy="7921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5650" y="2948020"/>
            <a:ext cx="79793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4B0E02"/>
                </a:solidFill>
                <a:latin typeface="KG Primary Penmanship" panose="020B0604020202020204" charset="0"/>
              </a:rPr>
              <a:t>1</a:t>
            </a:r>
            <a:r>
              <a:rPr lang="en-US" sz="35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3500" dirty="0" smtClean="0">
                <a:solidFill>
                  <a:srgbClr val="4B0E02"/>
                </a:solidFill>
                <a:latin typeface="KG Primary Penmanship" panose="020B0604020202020204" charset="0"/>
              </a:rPr>
              <a:t>BIỂN BÁO ĐI NHANH</a:t>
            </a:r>
            <a:endParaRPr lang="en-US" sz="35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5650" y="3584959"/>
            <a:ext cx="75125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4B0E02"/>
                </a:solidFill>
                <a:latin typeface="KG Primary Penmanship" panose="020B0604020202020204" charset="0"/>
              </a:rPr>
              <a:t>2</a:t>
            </a:r>
            <a:r>
              <a:rPr lang="en-US" sz="35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3500" dirty="0" smtClean="0">
                <a:solidFill>
                  <a:srgbClr val="4B0E02"/>
                </a:solidFill>
                <a:latin typeface="KG Primary Penmanship" panose="020B0604020202020204" charset="0"/>
              </a:rPr>
              <a:t>BIỂN BÁO ĐI CHẬM</a:t>
            </a:r>
            <a:endParaRPr lang="en-US" sz="35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5650" y="4255901"/>
            <a:ext cx="629087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4B0E02"/>
                </a:solidFill>
                <a:latin typeface="KG Primary Penmanship" panose="020B0604020202020204" charset="0"/>
              </a:rPr>
              <a:t>3</a:t>
            </a:r>
            <a:r>
              <a:rPr lang="en-US" sz="35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3500" dirty="0" smtClean="0">
                <a:solidFill>
                  <a:srgbClr val="4B0E02"/>
                </a:solidFill>
                <a:latin typeface="KG Primary Penmanship" panose="020B0604020202020204" charset="0"/>
              </a:rPr>
              <a:t>BIỂN BÁO DỪNG LẠI</a:t>
            </a:r>
            <a:endParaRPr lang="en-US" sz="35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81721" y="1831990"/>
            <a:ext cx="9665487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66"/>
              </a:lnSpc>
            </a:pP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Đây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là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biển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báo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gì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?</a:t>
            </a:r>
            <a:endParaRPr lang="en-US" sz="42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942" y="2484716"/>
            <a:ext cx="2389458" cy="2289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548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752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000"/>
                            </p:stCondLst>
                            <p:childTnLst>
                              <p:par>
                                <p:cTn id="12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7" grpId="0"/>
      <p:bldP spid="16" grpId="0"/>
      <p:bldP spid="19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135350" y="701059"/>
            <a:ext cx="1440647" cy="8239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135350" y="701059"/>
            <a:ext cx="1440647" cy="8239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53701">
            <a:off x="3531848" y="546961"/>
            <a:ext cx="709355" cy="2695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221234" y="691188"/>
            <a:ext cx="1440647" cy="82397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676005" y="691188"/>
            <a:ext cx="1440647" cy="82397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792955">
            <a:off x="4969647" y="590176"/>
            <a:ext cx="804696" cy="2853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273202">
            <a:off x="6481966" y="553987"/>
            <a:ext cx="887773" cy="274403"/>
          </a:xfrm>
          <a:prstGeom prst="rect">
            <a:avLst/>
          </a:prstGeom>
        </p:spPr>
      </p:pic>
      <p:pic>
        <p:nvPicPr>
          <p:cNvPr id="16" name="Picture 16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 l="23" r="23"/>
          <a:stretch>
            <a:fillRect/>
          </a:stretch>
        </p:blipFill>
        <p:spPr>
          <a:xfrm>
            <a:off x="3140827" y="1551541"/>
            <a:ext cx="1440647" cy="824353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3396083" y="1691059"/>
            <a:ext cx="919183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2"/>
              </a:lnSpc>
              <a:spcBef>
                <a:spcPct val="0"/>
              </a:spcBef>
            </a:pPr>
            <a:r>
              <a:rPr lang="en-US" sz="3109" dirty="0">
                <a:solidFill>
                  <a:srgbClr val="4B0E02"/>
                </a:solidFill>
                <a:latin typeface="KG Primary Penmanship"/>
              </a:rPr>
              <a:t>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222738" y="964951"/>
            <a:ext cx="1265871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1"/>
              </a:lnSpc>
              <a:spcBef>
                <a:spcPct val="0"/>
              </a:spcBef>
            </a:pPr>
            <a:r>
              <a:rPr lang="en-US" sz="2072" dirty="0" smtClean="0">
                <a:solidFill>
                  <a:srgbClr val="FFFFFF"/>
                </a:solidFill>
                <a:latin typeface="KG Primary Penmanship"/>
              </a:rPr>
              <a:t>VÒNG 1</a:t>
            </a:r>
            <a:endParaRPr lang="en-US" sz="2072" dirty="0">
              <a:solidFill>
                <a:srgbClr val="FFFFFF"/>
              </a:solidFill>
              <a:latin typeface="KG Primary Penmanship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308622" y="955080"/>
            <a:ext cx="1265871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1"/>
              </a:lnSpc>
              <a:spcBef>
                <a:spcPct val="0"/>
              </a:spcBef>
            </a:pPr>
            <a:r>
              <a:rPr lang="en-US" sz="2072" dirty="0" smtClean="0">
                <a:solidFill>
                  <a:srgbClr val="424242"/>
                </a:solidFill>
                <a:latin typeface="KG Primary Penmanship"/>
              </a:rPr>
              <a:t>VÒNG 3</a:t>
            </a:r>
            <a:endParaRPr lang="en-US" sz="2072" dirty="0">
              <a:solidFill>
                <a:srgbClr val="424242"/>
              </a:solidFill>
              <a:latin typeface="KG Primary Penmanship"/>
            </a:endParaRPr>
          </a:p>
        </p:txBody>
      </p:sp>
      <p:pic>
        <p:nvPicPr>
          <p:cNvPr id="22" name="Picture 22">
            <a:hlinkClick r:id="" action="ppaction://noaction"/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6228983" y="1541670"/>
            <a:ext cx="1440647" cy="823973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6481966" y="1681188"/>
            <a:ext cx="919183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2"/>
              </a:lnSpc>
              <a:spcBef>
                <a:spcPct val="0"/>
              </a:spcBef>
            </a:pPr>
            <a:r>
              <a:rPr lang="en-US" sz="3109" dirty="0">
                <a:solidFill>
                  <a:srgbClr val="000000"/>
                </a:solidFill>
                <a:latin typeface="KG Primary Penmanship"/>
              </a:rPr>
              <a:t>11</a:t>
            </a:r>
          </a:p>
        </p:txBody>
      </p:sp>
      <p:pic>
        <p:nvPicPr>
          <p:cNvPr id="25" name="Picture 25">
            <a:hlinkClick r:id="" action="ppaction://noaction"/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6228983" y="2430564"/>
            <a:ext cx="1440647" cy="823973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6481966" y="2582594"/>
            <a:ext cx="919183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2"/>
              </a:lnSpc>
              <a:spcBef>
                <a:spcPct val="0"/>
              </a:spcBef>
            </a:pPr>
            <a:r>
              <a:rPr lang="en-US" sz="3109" dirty="0">
                <a:solidFill>
                  <a:srgbClr val="000000"/>
                </a:solidFill>
                <a:latin typeface="KG Primary Penmanship"/>
              </a:rPr>
              <a:t>12</a:t>
            </a:r>
          </a:p>
        </p:txBody>
      </p:sp>
      <p:pic>
        <p:nvPicPr>
          <p:cNvPr id="28" name="Picture 28">
            <a:hlinkClick r:id="" action="ppaction://noaction"/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6228983" y="3319458"/>
            <a:ext cx="1440647" cy="823973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6481966" y="3455810"/>
            <a:ext cx="919183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2"/>
              </a:lnSpc>
              <a:spcBef>
                <a:spcPct val="0"/>
              </a:spcBef>
            </a:pPr>
            <a:r>
              <a:rPr lang="en-US" sz="3109" dirty="0">
                <a:solidFill>
                  <a:srgbClr val="000000"/>
                </a:solidFill>
                <a:latin typeface="KG Primary Penmanship"/>
              </a:rPr>
              <a:t>13</a:t>
            </a:r>
          </a:p>
        </p:txBody>
      </p:sp>
      <p:pic>
        <p:nvPicPr>
          <p:cNvPr id="31" name="Picture 31">
            <a:hlinkClick r:id="" action="ppaction://noaction"/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6228983" y="4208351"/>
            <a:ext cx="1440647" cy="823973"/>
          </a:xfrm>
          <a:prstGeom prst="rect">
            <a:avLst/>
          </a:prstGeom>
        </p:spPr>
      </p:pic>
      <p:sp>
        <p:nvSpPr>
          <p:cNvPr id="32" name="TextBox 32"/>
          <p:cNvSpPr txBox="1"/>
          <p:nvPr/>
        </p:nvSpPr>
        <p:spPr>
          <a:xfrm>
            <a:off x="6481966" y="4354393"/>
            <a:ext cx="919183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2"/>
              </a:lnSpc>
              <a:spcBef>
                <a:spcPct val="0"/>
              </a:spcBef>
            </a:pPr>
            <a:r>
              <a:rPr lang="en-US" sz="3109" dirty="0">
                <a:solidFill>
                  <a:srgbClr val="000000"/>
                </a:solidFill>
                <a:latin typeface="KG Primary Penmanship"/>
              </a:rPr>
              <a:t>14</a:t>
            </a:r>
          </a:p>
        </p:txBody>
      </p:sp>
      <p:pic>
        <p:nvPicPr>
          <p:cNvPr id="34" name="Picture 34">
            <a:hlinkClick r:id="" action="ppaction://noaction"/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6228983" y="5097245"/>
            <a:ext cx="1440647" cy="823973"/>
          </a:xfrm>
          <a:prstGeom prst="rect">
            <a:avLst/>
          </a:prstGeom>
        </p:spPr>
      </p:pic>
      <p:sp>
        <p:nvSpPr>
          <p:cNvPr id="35" name="TextBox 35"/>
          <p:cNvSpPr txBox="1"/>
          <p:nvPr/>
        </p:nvSpPr>
        <p:spPr>
          <a:xfrm>
            <a:off x="6492920" y="5236763"/>
            <a:ext cx="919183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2"/>
              </a:lnSpc>
              <a:spcBef>
                <a:spcPct val="0"/>
              </a:spcBef>
            </a:pPr>
            <a:r>
              <a:rPr lang="en-US" sz="3109" dirty="0">
                <a:solidFill>
                  <a:srgbClr val="000000"/>
                </a:solidFill>
                <a:latin typeface="KG Primary Penmanship"/>
              </a:rPr>
              <a:t>15</a:t>
            </a:r>
          </a:p>
        </p:txBody>
      </p:sp>
      <p:pic>
        <p:nvPicPr>
          <p:cNvPr id="37" name="Picture 37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3140827" y="2440435"/>
            <a:ext cx="1440647" cy="823973"/>
          </a:xfrm>
          <a:prstGeom prst="rect">
            <a:avLst/>
          </a:prstGeom>
        </p:spPr>
      </p:pic>
      <p:sp>
        <p:nvSpPr>
          <p:cNvPr id="38" name="TextBox 38"/>
          <p:cNvSpPr txBox="1"/>
          <p:nvPr/>
        </p:nvSpPr>
        <p:spPr>
          <a:xfrm>
            <a:off x="3396083" y="2592465"/>
            <a:ext cx="919183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2"/>
              </a:lnSpc>
              <a:spcBef>
                <a:spcPct val="0"/>
              </a:spcBef>
            </a:pPr>
            <a:r>
              <a:rPr lang="en-US" sz="3109" dirty="0">
                <a:solidFill>
                  <a:srgbClr val="4B0E02"/>
                </a:solidFill>
                <a:latin typeface="KG Primary Penmanship"/>
              </a:rPr>
              <a:t>2</a:t>
            </a:r>
          </a:p>
        </p:txBody>
      </p:sp>
      <p:pic>
        <p:nvPicPr>
          <p:cNvPr id="40" name="Picture 40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3140827" y="3329328"/>
            <a:ext cx="1440647" cy="823973"/>
          </a:xfrm>
          <a:prstGeom prst="rect">
            <a:avLst/>
          </a:prstGeom>
        </p:spPr>
      </p:pic>
      <p:sp>
        <p:nvSpPr>
          <p:cNvPr id="41" name="TextBox 41"/>
          <p:cNvSpPr txBox="1"/>
          <p:nvPr/>
        </p:nvSpPr>
        <p:spPr>
          <a:xfrm>
            <a:off x="3396083" y="3465681"/>
            <a:ext cx="919183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2"/>
              </a:lnSpc>
              <a:spcBef>
                <a:spcPct val="0"/>
              </a:spcBef>
            </a:pPr>
            <a:r>
              <a:rPr lang="en-US" sz="3109" dirty="0">
                <a:solidFill>
                  <a:srgbClr val="4B0E02"/>
                </a:solidFill>
                <a:latin typeface="KG Primary Penmanship"/>
              </a:rPr>
              <a:t>3</a:t>
            </a:r>
          </a:p>
        </p:txBody>
      </p:sp>
      <p:pic>
        <p:nvPicPr>
          <p:cNvPr id="43" name="Picture 43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3140827" y="4218222"/>
            <a:ext cx="1440647" cy="823973"/>
          </a:xfrm>
          <a:prstGeom prst="rect">
            <a:avLst/>
          </a:prstGeom>
        </p:spPr>
      </p:pic>
      <p:sp>
        <p:nvSpPr>
          <p:cNvPr id="44" name="TextBox 44"/>
          <p:cNvSpPr txBox="1"/>
          <p:nvPr/>
        </p:nvSpPr>
        <p:spPr>
          <a:xfrm>
            <a:off x="3396083" y="4364265"/>
            <a:ext cx="919183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2"/>
              </a:lnSpc>
              <a:spcBef>
                <a:spcPct val="0"/>
              </a:spcBef>
            </a:pPr>
            <a:r>
              <a:rPr lang="en-US" sz="3109" dirty="0">
                <a:solidFill>
                  <a:srgbClr val="4B0E02"/>
                </a:solidFill>
                <a:latin typeface="KG Primary Penmanship"/>
              </a:rPr>
              <a:t>4</a:t>
            </a:r>
          </a:p>
        </p:txBody>
      </p:sp>
      <p:pic>
        <p:nvPicPr>
          <p:cNvPr id="46" name="Picture 46">
            <a:hlinkClick r:id="" action="ppaction://noaction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3140827" y="5107116"/>
            <a:ext cx="1440647" cy="823973"/>
          </a:xfrm>
          <a:prstGeom prst="rect">
            <a:avLst/>
          </a:prstGeom>
        </p:spPr>
      </p:pic>
      <p:sp>
        <p:nvSpPr>
          <p:cNvPr id="47" name="TextBox 47"/>
          <p:cNvSpPr txBox="1"/>
          <p:nvPr/>
        </p:nvSpPr>
        <p:spPr>
          <a:xfrm>
            <a:off x="3407037" y="5246633"/>
            <a:ext cx="919183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2"/>
              </a:lnSpc>
              <a:spcBef>
                <a:spcPct val="0"/>
              </a:spcBef>
            </a:pPr>
            <a:r>
              <a:rPr lang="en-US" sz="3109" dirty="0">
                <a:solidFill>
                  <a:srgbClr val="4B0E02"/>
                </a:solidFill>
                <a:latin typeface="KG Primary Penmanship"/>
              </a:rPr>
              <a:t>5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763393" y="955080"/>
            <a:ext cx="1265871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1"/>
              </a:lnSpc>
              <a:spcBef>
                <a:spcPct val="0"/>
              </a:spcBef>
            </a:pPr>
            <a:r>
              <a:rPr lang="en-US" sz="2072" dirty="0" smtClean="0">
                <a:solidFill>
                  <a:srgbClr val="FFFFFF"/>
                </a:solidFill>
                <a:latin typeface="KG Primary Penmanship"/>
              </a:rPr>
              <a:t>VÒNG 2</a:t>
            </a:r>
            <a:endParaRPr lang="en-US" sz="2072" dirty="0">
              <a:solidFill>
                <a:srgbClr val="FFFFFF"/>
              </a:solidFill>
              <a:latin typeface="KG Primary Penmanship"/>
            </a:endParaRPr>
          </a:p>
        </p:txBody>
      </p:sp>
      <p:pic>
        <p:nvPicPr>
          <p:cNvPr id="50" name="Picture 50">
            <a:hlinkClick r:id="" action="ppaction://noaction"/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8"/>
              </a:ext>
            </a:extLst>
          </a:blip>
          <a:srcRect/>
          <a:stretch>
            <a:fillRect/>
          </a:stretch>
        </p:blipFill>
        <p:spPr>
          <a:xfrm>
            <a:off x="4681482" y="1541670"/>
            <a:ext cx="1440647" cy="823973"/>
          </a:xfrm>
          <a:prstGeom prst="rect">
            <a:avLst/>
          </a:prstGeom>
        </p:spPr>
      </p:pic>
      <p:sp>
        <p:nvSpPr>
          <p:cNvPr id="51" name="TextBox 51"/>
          <p:cNvSpPr txBox="1"/>
          <p:nvPr/>
        </p:nvSpPr>
        <p:spPr>
          <a:xfrm>
            <a:off x="4936737" y="1681188"/>
            <a:ext cx="919183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2"/>
              </a:lnSpc>
              <a:spcBef>
                <a:spcPct val="0"/>
              </a:spcBef>
            </a:pPr>
            <a:r>
              <a:rPr lang="en-US" sz="3109" dirty="0">
                <a:solidFill>
                  <a:srgbClr val="5C2900"/>
                </a:solidFill>
                <a:latin typeface="KG Primary Penmanship"/>
              </a:rPr>
              <a:t>6</a:t>
            </a:r>
          </a:p>
        </p:txBody>
      </p:sp>
      <p:pic>
        <p:nvPicPr>
          <p:cNvPr id="53" name="Picture 53">
            <a:hlinkClick r:id="" action="ppaction://noaction"/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8"/>
              </a:ext>
            </a:extLst>
          </a:blip>
          <a:srcRect/>
          <a:stretch>
            <a:fillRect/>
          </a:stretch>
        </p:blipFill>
        <p:spPr>
          <a:xfrm>
            <a:off x="4686959" y="2429487"/>
            <a:ext cx="1440647" cy="823973"/>
          </a:xfrm>
          <a:prstGeom prst="rect">
            <a:avLst/>
          </a:prstGeom>
        </p:spPr>
      </p:pic>
      <p:sp>
        <p:nvSpPr>
          <p:cNvPr id="54" name="TextBox 54"/>
          <p:cNvSpPr txBox="1"/>
          <p:nvPr/>
        </p:nvSpPr>
        <p:spPr>
          <a:xfrm>
            <a:off x="4936737" y="2582595"/>
            <a:ext cx="919183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2"/>
              </a:lnSpc>
              <a:spcBef>
                <a:spcPct val="0"/>
              </a:spcBef>
            </a:pPr>
            <a:r>
              <a:rPr lang="en-US" sz="3109" dirty="0">
                <a:solidFill>
                  <a:srgbClr val="5C2900"/>
                </a:solidFill>
                <a:latin typeface="KG Primary Penmanship"/>
              </a:rPr>
              <a:t>7</a:t>
            </a:r>
          </a:p>
        </p:txBody>
      </p:sp>
      <p:pic>
        <p:nvPicPr>
          <p:cNvPr id="56" name="Picture 56">
            <a:hlinkClick r:id="" action="ppaction://noaction"/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8"/>
              </a:ext>
            </a:extLst>
          </a:blip>
          <a:srcRect/>
          <a:stretch>
            <a:fillRect/>
          </a:stretch>
        </p:blipFill>
        <p:spPr>
          <a:xfrm>
            <a:off x="4676005" y="5096168"/>
            <a:ext cx="1440647" cy="823973"/>
          </a:xfrm>
          <a:prstGeom prst="rect">
            <a:avLst/>
          </a:prstGeom>
        </p:spPr>
      </p:pic>
      <p:sp>
        <p:nvSpPr>
          <p:cNvPr id="57" name="TextBox 57"/>
          <p:cNvSpPr txBox="1"/>
          <p:nvPr/>
        </p:nvSpPr>
        <p:spPr>
          <a:xfrm>
            <a:off x="4947691" y="5236763"/>
            <a:ext cx="919183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2"/>
              </a:lnSpc>
              <a:spcBef>
                <a:spcPct val="0"/>
              </a:spcBef>
            </a:pPr>
            <a:r>
              <a:rPr lang="en-US" sz="3109" dirty="0">
                <a:solidFill>
                  <a:srgbClr val="5C2900"/>
                </a:solidFill>
                <a:latin typeface="KG Primary Penmanship"/>
              </a:rPr>
              <a:t>10</a:t>
            </a:r>
          </a:p>
        </p:txBody>
      </p:sp>
      <p:pic>
        <p:nvPicPr>
          <p:cNvPr id="108" name="Picture 108">
            <a:hlinkClick r:id="" action="ppaction://noaction"/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8"/>
              </a:ext>
            </a:extLst>
          </a:blip>
          <a:srcRect/>
          <a:stretch>
            <a:fillRect/>
          </a:stretch>
        </p:blipFill>
        <p:spPr>
          <a:xfrm>
            <a:off x="4686959" y="3347120"/>
            <a:ext cx="1440647" cy="823973"/>
          </a:xfrm>
          <a:prstGeom prst="rect">
            <a:avLst/>
          </a:prstGeom>
        </p:spPr>
      </p:pic>
      <p:sp>
        <p:nvSpPr>
          <p:cNvPr id="109" name="TextBox 109"/>
          <p:cNvSpPr txBox="1"/>
          <p:nvPr/>
        </p:nvSpPr>
        <p:spPr>
          <a:xfrm>
            <a:off x="4936737" y="3442505"/>
            <a:ext cx="919183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2"/>
              </a:lnSpc>
              <a:spcBef>
                <a:spcPct val="0"/>
              </a:spcBef>
            </a:pPr>
            <a:r>
              <a:rPr lang="en-US" sz="3109" dirty="0">
                <a:solidFill>
                  <a:srgbClr val="5C2900"/>
                </a:solidFill>
                <a:latin typeface="KG Primary Penmanship"/>
              </a:rPr>
              <a:t>8</a:t>
            </a:r>
          </a:p>
        </p:txBody>
      </p:sp>
      <p:pic>
        <p:nvPicPr>
          <p:cNvPr id="112" name="Picture 112">
            <a:hlinkClick r:id="" action="ppaction://noaction"/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8"/>
              </a:ext>
            </a:extLst>
          </a:blip>
          <a:srcRect/>
          <a:stretch>
            <a:fillRect/>
          </a:stretch>
        </p:blipFill>
        <p:spPr>
          <a:xfrm>
            <a:off x="4705663" y="4208350"/>
            <a:ext cx="1440647" cy="823973"/>
          </a:xfrm>
          <a:prstGeom prst="rect">
            <a:avLst/>
          </a:prstGeom>
        </p:spPr>
      </p:pic>
      <p:sp>
        <p:nvSpPr>
          <p:cNvPr id="113" name="TextBox 113"/>
          <p:cNvSpPr txBox="1"/>
          <p:nvPr/>
        </p:nvSpPr>
        <p:spPr>
          <a:xfrm>
            <a:off x="4912404" y="4341270"/>
            <a:ext cx="919183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2"/>
              </a:lnSpc>
              <a:spcBef>
                <a:spcPct val="0"/>
              </a:spcBef>
            </a:pPr>
            <a:r>
              <a:rPr lang="en-US" sz="3109" dirty="0">
                <a:solidFill>
                  <a:srgbClr val="5C2900"/>
                </a:solidFill>
                <a:latin typeface="KG Primary Penmanship"/>
              </a:rPr>
              <a:t>9</a:t>
            </a:r>
          </a:p>
        </p:txBody>
      </p:sp>
      <p:pic>
        <p:nvPicPr>
          <p:cNvPr id="114" name="Picture 114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1"/>
              </a:ext>
            </a:extLst>
          </a:blip>
          <a:srcRect/>
          <a:stretch>
            <a:fillRect/>
          </a:stretch>
        </p:blipFill>
        <p:spPr>
          <a:xfrm rot="1638578">
            <a:off x="-793104" y="426239"/>
            <a:ext cx="1586207" cy="519123"/>
          </a:xfrm>
          <a:prstGeom prst="rect">
            <a:avLst/>
          </a:prstGeom>
        </p:spPr>
      </p:pic>
      <p:pic>
        <p:nvPicPr>
          <p:cNvPr id="115" name="Picture 115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3"/>
              </a:ext>
            </a:extLst>
          </a:blip>
          <a:srcRect/>
          <a:stretch>
            <a:fillRect/>
          </a:stretch>
        </p:blipFill>
        <p:spPr>
          <a:xfrm rot="-243153">
            <a:off x="-1609793" y="3528241"/>
            <a:ext cx="2891641" cy="2350115"/>
          </a:xfrm>
          <a:prstGeom prst="rect">
            <a:avLst/>
          </a:prstGeom>
        </p:spPr>
      </p:pic>
      <p:pic>
        <p:nvPicPr>
          <p:cNvPr id="116" name="Picture 116"/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5"/>
              </a:ext>
            </a:extLst>
          </a:blip>
          <a:srcRect/>
          <a:stretch>
            <a:fillRect/>
          </a:stretch>
        </p:blipFill>
        <p:spPr>
          <a:xfrm rot="1530163">
            <a:off x="10538831" y="1997205"/>
            <a:ext cx="3915149" cy="2840263"/>
          </a:xfrm>
          <a:prstGeom prst="rect">
            <a:avLst/>
          </a:prstGeom>
        </p:spPr>
      </p:pic>
      <p:pic>
        <p:nvPicPr>
          <p:cNvPr id="118" name="Picture 118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7"/>
              </a:ext>
            </a:extLst>
          </a:blip>
          <a:srcRect/>
          <a:stretch>
            <a:fillRect/>
          </a:stretch>
        </p:blipFill>
        <p:spPr>
          <a:xfrm rot="-579270">
            <a:off x="-196937" y="1505516"/>
            <a:ext cx="1400976" cy="1379271"/>
          </a:xfrm>
          <a:prstGeom prst="rect">
            <a:avLst/>
          </a:prstGeom>
        </p:spPr>
      </p:pic>
      <p:pic>
        <p:nvPicPr>
          <p:cNvPr id="119" name="Picture 119"/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9"/>
              </a:ext>
            </a:extLst>
          </a:blip>
          <a:srcRect/>
          <a:stretch>
            <a:fillRect/>
          </a:stretch>
        </p:blipFill>
        <p:spPr>
          <a:xfrm rot="1434936">
            <a:off x="10831956" y="339405"/>
            <a:ext cx="1009635" cy="985771"/>
          </a:xfrm>
          <a:prstGeom prst="rect">
            <a:avLst/>
          </a:prstGeom>
        </p:spPr>
      </p:pic>
      <p:pic>
        <p:nvPicPr>
          <p:cNvPr id="120" name="Picture 120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1"/>
              </a:ext>
            </a:extLst>
          </a:blip>
          <a:srcRect/>
          <a:stretch>
            <a:fillRect/>
          </a:stretch>
        </p:blipFill>
        <p:spPr>
          <a:xfrm>
            <a:off x="332667" y="5781803"/>
            <a:ext cx="780795" cy="780795"/>
          </a:xfrm>
          <a:prstGeom prst="rect">
            <a:avLst/>
          </a:prstGeom>
        </p:spPr>
      </p:pic>
      <p:pic>
        <p:nvPicPr>
          <p:cNvPr id="121" name="Picture 121"/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3"/>
              </a:ext>
            </a:extLst>
          </a:blip>
          <a:srcRect/>
          <a:stretch>
            <a:fillRect/>
          </a:stretch>
        </p:blipFill>
        <p:spPr>
          <a:xfrm rot="734474">
            <a:off x="481471" y="-253533"/>
            <a:ext cx="684640" cy="689655"/>
          </a:xfrm>
          <a:prstGeom prst="rect">
            <a:avLst/>
          </a:prstGeom>
        </p:spPr>
      </p:pic>
      <p:pic>
        <p:nvPicPr>
          <p:cNvPr id="122" name="Picture 122"/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5"/>
              </a:ext>
            </a:extLst>
          </a:blip>
          <a:srcRect/>
          <a:stretch>
            <a:fillRect/>
          </a:stretch>
        </p:blipFill>
        <p:spPr>
          <a:xfrm rot="734474">
            <a:off x="11781784" y="5388492"/>
            <a:ext cx="304662" cy="306894"/>
          </a:xfrm>
          <a:prstGeom prst="rect">
            <a:avLst/>
          </a:prstGeom>
        </p:spPr>
      </p:pic>
      <p:pic>
        <p:nvPicPr>
          <p:cNvPr id="1026" name="Picture 2" descr="Lightning Bolt Greeklife Sticker by TGI Greek for iOS &amp;amp; Android | GIPHY">
            <a:hlinkClick r:id="" action="ppaction://noaction"/>
            <a:extLst>
              <a:ext uri="{FF2B5EF4-FFF2-40B4-BE49-F238E27FC236}">
                <a16:creationId xmlns:a16="http://schemas.microsoft.com/office/drawing/2014/main" id="{B26C199C-52D7-4D9B-B923-EE915A8D6E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903" y="4136806"/>
            <a:ext cx="1642907" cy="191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826680" y="691188"/>
            <a:ext cx="1440647" cy="823973"/>
          </a:xfrm>
          <a:prstGeom prst="rect">
            <a:avLst/>
          </a:prstGeom>
        </p:spPr>
      </p:pic>
      <p:pic>
        <p:nvPicPr>
          <p:cNvPr id="5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53701">
            <a:off x="8273734" y="546963"/>
            <a:ext cx="709355" cy="269555"/>
          </a:xfrm>
          <a:prstGeom prst="rect">
            <a:avLst/>
          </a:prstGeom>
        </p:spPr>
      </p:pic>
      <p:pic>
        <p:nvPicPr>
          <p:cNvPr id="58" name="Picture 16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 l="23" r="23"/>
          <a:stretch>
            <a:fillRect/>
          </a:stretch>
        </p:blipFill>
        <p:spPr>
          <a:xfrm>
            <a:off x="7800103" y="1551541"/>
            <a:ext cx="1440647" cy="824353"/>
          </a:xfrm>
          <a:prstGeom prst="rect">
            <a:avLst/>
          </a:prstGeom>
        </p:spPr>
      </p:pic>
      <p:pic>
        <p:nvPicPr>
          <p:cNvPr id="59" name="Picture 37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7800102" y="2468114"/>
            <a:ext cx="1440647" cy="823973"/>
          </a:xfrm>
          <a:prstGeom prst="rect">
            <a:avLst/>
          </a:prstGeom>
        </p:spPr>
      </p:pic>
      <p:pic>
        <p:nvPicPr>
          <p:cNvPr id="60" name="Picture 40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7775943" y="3352163"/>
            <a:ext cx="1440647" cy="823973"/>
          </a:xfrm>
          <a:prstGeom prst="rect">
            <a:avLst/>
          </a:prstGeom>
        </p:spPr>
      </p:pic>
      <p:pic>
        <p:nvPicPr>
          <p:cNvPr id="61" name="Picture 43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7802304" y="4247850"/>
            <a:ext cx="1440647" cy="823973"/>
          </a:xfrm>
          <a:prstGeom prst="rect">
            <a:avLst/>
          </a:prstGeom>
        </p:spPr>
      </p:pic>
      <p:pic>
        <p:nvPicPr>
          <p:cNvPr id="62" name="Picture 46">
            <a:hlinkClick r:id="" action="ppaction://noaction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7790745" y="5153624"/>
            <a:ext cx="1440647" cy="823973"/>
          </a:xfrm>
          <a:prstGeom prst="rect">
            <a:avLst/>
          </a:prstGeom>
        </p:spPr>
      </p:pic>
      <p:sp>
        <p:nvSpPr>
          <p:cNvPr id="63" name="TextBox 19"/>
          <p:cNvSpPr txBox="1"/>
          <p:nvPr/>
        </p:nvSpPr>
        <p:spPr>
          <a:xfrm>
            <a:off x="7934384" y="945860"/>
            <a:ext cx="1265871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1"/>
              </a:lnSpc>
              <a:spcBef>
                <a:spcPct val="0"/>
              </a:spcBef>
            </a:pPr>
            <a:r>
              <a:rPr lang="en-US" sz="2072" dirty="0" smtClean="0">
                <a:solidFill>
                  <a:srgbClr val="FFFFFF"/>
                </a:solidFill>
                <a:latin typeface="KG Primary Penmanship"/>
              </a:rPr>
              <a:t>VÒNG 4</a:t>
            </a:r>
            <a:endParaRPr lang="en-US" sz="2072" dirty="0">
              <a:solidFill>
                <a:srgbClr val="FFFFFF"/>
              </a:solidFill>
              <a:latin typeface="KG Primary Penmanship"/>
            </a:endParaRPr>
          </a:p>
        </p:txBody>
      </p:sp>
      <p:sp>
        <p:nvSpPr>
          <p:cNvPr id="64" name="TextBox 17"/>
          <p:cNvSpPr txBox="1"/>
          <p:nvPr/>
        </p:nvSpPr>
        <p:spPr>
          <a:xfrm>
            <a:off x="7988378" y="1671527"/>
            <a:ext cx="919183" cy="51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2"/>
              </a:lnSpc>
              <a:spcBef>
                <a:spcPct val="0"/>
              </a:spcBef>
            </a:pPr>
            <a:r>
              <a:rPr lang="en-US" sz="3109" dirty="0">
                <a:solidFill>
                  <a:srgbClr val="4B0E02"/>
                </a:solidFill>
                <a:latin typeface="KG Primary Penmanship"/>
              </a:rPr>
              <a:t>16</a:t>
            </a:r>
          </a:p>
        </p:txBody>
      </p:sp>
      <p:sp>
        <p:nvSpPr>
          <p:cNvPr id="65" name="TextBox 17"/>
          <p:cNvSpPr txBox="1"/>
          <p:nvPr/>
        </p:nvSpPr>
        <p:spPr>
          <a:xfrm>
            <a:off x="7981217" y="2624388"/>
            <a:ext cx="919183" cy="51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2"/>
              </a:lnSpc>
              <a:spcBef>
                <a:spcPct val="0"/>
              </a:spcBef>
            </a:pPr>
            <a:r>
              <a:rPr lang="en-US" sz="3109" dirty="0">
                <a:solidFill>
                  <a:srgbClr val="4B0E02"/>
                </a:solidFill>
                <a:latin typeface="KG Primary Penmanship"/>
              </a:rPr>
              <a:t>17</a:t>
            </a:r>
          </a:p>
        </p:txBody>
      </p:sp>
      <p:sp>
        <p:nvSpPr>
          <p:cNvPr id="66" name="TextBox 17"/>
          <p:cNvSpPr txBox="1"/>
          <p:nvPr/>
        </p:nvSpPr>
        <p:spPr>
          <a:xfrm>
            <a:off x="7974693" y="3476977"/>
            <a:ext cx="919183" cy="51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2"/>
              </a:lnSpc>
              <a:spcBef>
                <a:spcPct val="0"/>
              </a:spcBef>
            </a:pPr>
            <a:r>
              <a:rPr lang="en-US" sz="3109" dirty="0">
                <a:solidFill>
                  <a:srgbClr val="4B0E02"/>
                </a:solidFill>
                <a:latin typeface="KG Primary Penmanship"/>
              </a:rPr>
              <a:t>18</a:t>
            </a:r>
          </a:p>
        </p:txBody>
      </p:sp>
      <p:sp>
        <p:nvSpPr>
          <p:cNvPr id="67" name="TextBox 17"/>
          <p:cNvSpPr txBox="1"/>
          <p:nvPr/>
        </p:nvSpPr>
        <p:spPr>
          <a:xfrm>
            <a:off x="7986606" y="4382751"/>
            <a:ext cx="919183" cy="51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2"/>
              </a:lnSpc>
              <a:spcBef>
                <a:spcPct val="0"/>
              </a:spcBef>
            </a:pPr>
            <a:r>
              <a:rPr lang="en-US" sz="3109" dirty="0">
                <a:solidFill>
                  <a:srgbClr val="4B0E02"/>
                </a:solidFill>
                <a:latin typeface="KG Primary Penmanship"/>
              </a:rPr>
              <a:t>19</a:t>
            </a:r>
          </a:p>
        </p:txBody>
      </p:sp>
      <p:sp>
        <p:nvSpPr>
          <p:cNvPr id="68" name="TextBox 17"/>
          <p:cNvSpPr txBox="1"/>
          <p:nvPr/>
        </p:nvSpPr>
        <p:spPr>
          <a:xfrm>
            <a:off x="7965138" y="5259810"/>
            <a:ext cx="919183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2"/>
              </a:lnSpc>
              <a:spcBef>
                <a:spcPct val="0"/>
              </a:spcBef>
            </a:pPr>
            <a:r>
              <a:rPr lang="en-US" sz="3109" dirty="0">
                <a:solidFill>
                  <a:srgbClr val="4B0E02"/>
                </a:solidFill>
                <a:latin typeface="KG Primary Penmanship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69554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1721">
            <a:off x="3854242" y="22378"/>
            <a:ext cx="1865376" cy="18653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434936">
            <a:off x="9964706" y="2615828"/>
            <a:ext cx="1433697" cy="13998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81670">
            <a:off x="133508" y="1453375"/>
            <a:ext cx="12058594" cy="54337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90796">
            <a:off x="720150" y="436724"/>
            <a:ext cx="2089710" cy="11952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337095">
            <a:off x="995974" y="554898"/>
            <a:ext cx="1028944" cy="3909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342177">
            <a:off x="8490852" y="5139246"/>
            <a:ext cx="2763023" cy="15803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431368">
            <a:off x="10894239" y="4984982"/>
            <a:ext cx="596368" cy="80196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2081850">
            <a:off x="569181" y="2731016"/>
            <a:ext cx="1056681" cy="1064423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 rot="-590796">
            <a:off x="682060" y="993550"/>
            <a:ext cx="206939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9"/>
              </a:lnSpc>
              <a:spcBef>
                <a:spcPct val="0"/>
              </a:spcBef>
            </a:pPr>
            <a:r>
              <a:rPr lang="en-US" sz="2300" b="1" dirty="0" smtClean="0">
                <a:solidFill>
                  <a:srgbClr val="FFFFFF"/>
                </a:solidFill>
                <a:latin typeface="KG Primary Penmanship" panose="020B0604020202020204" charset="0"/>
              </a:rPr>
              <a:t>CÂU 18</a:t>
            </a:r>
            <a:endParaRPr lang="en-US" sz="2300" b="1" dirty="0">
              <a:solidFill>
                <a:srgbClr val="FFFFFF"/>
              </a:solidFill>
              <a:latin typeface="KG Primary Penmanship" panose="020B060402020202020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 rot="342177">
            <a:off x="8952538" y="5791231"/>
            <a:ext cx="1839647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2"/>
              </a:lnSpc>
              <a:spcBef>
                <a:spcPct val="0"/>
              </a:spcBef>
            </a:pPr>
            <a:r>
              <a:rPr lang="en-US" sz="9200" dirty="0" smtClean="0">
                <a:solidFill>
                  <a:srgbClr val="FFFFFF"/>
                </a:solidFill>
                <a:latin typeface="KG Primary Penmanship"/>
              </a:rPr>
              <a:t>2</a:t>
            </a:r>
            <a:endParaRPr lang="en-US" sz="9200" dirty="0">
              <a:solidFill>
                <a:srgbClr val="FFFFFF"/>
              </a:solidFill>
              <a:latin typeface="KG Primary Penmanship"/>
            </a:endParaRPr>
          </a:p>
        </p:txBody>
      </p:sp>
      <p:pic>
        <p:nvPicPr>
          <p:cNvPr id="20" name="Picture 4" descr="het gio">
            <a:extLst>
              <a:ext uri="{FF2B5EF4-FFF2-40B4-BE49-F238E27FC236}">
                <a16:creationId xmlns:a16="http://schemas.microsoft.com/office/drawing/2014/main" id="{E2640894-5E61-4DC9-8125-DF310AFA61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807870" y="5301022"/>
            <a:ext cx="1077135" cy="61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3" descr="an30">
            <a:extLst>
              <a:ext uri="{FF2B5EF4-FFF2-40B4-BE49-F238E27FC236}">
                <a16:creationId xmlns:a16="http://schemas.microsoft.com/office/drawing/2014/main" id="{233094C2-8A47-4CDE-A3BA-8C8E1CA982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873270" y="5210200"/>
            <a:ext cx="925586" cy="819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Hình chữ nhật 85">
            <a:extLst>
              <a:ext uri="{FF2B5EF4-FFF2-40B4-BE49-F238E27FC236}">
                <a16:creationId xmlns:a16="http://schemas.microsoft.com/office/drawing/2014/main" id="{0E2C6CA3-B7DA-47B3-9D94-61311B2C33F1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23" name="Hình chữ nhật 84">
            <a:extLst>
              <a:ext uri="{FF2B5EF4-FFF2-40B4-BE49-F238E27FC236}">
                <a16:creationId xmlns:a16="http://schemas.microsoft.com/office/drawing/2014/main" id="{F8C6C6DE-2489-4F5B-85CC-351174A4619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24" name="Hình chữ nhật 83">
            <a:extLst>
              <a:ext uri="{FF2B5EF4-FFF2-40B4-BE49-F238E27FC236}">
                <a16:creationId xmlns:a16="http://schemas.microsoft.com/office/drawing/2014/main" id="{4E5F5963-045A-4B3F-B10D-0EDFB5583F8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25" name="Hình chữ nhật 57">
            <a:extLst>
              <a:ext uri="{FF2B5EF4-FFF2-40B4-BE49-F238E27FC236}">
                <a16:creationId xmlns:a16="http://schemas.microsoft.com/office/drawing/2014/main" id="{D4C7BCD3-34E1-4F03-BB6C-D7A8FD7A698A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26" name="Hình chữ nhật 86">
            <a:extLst>
              <a:ext uri="{FF2B5EF4-FFF2-40B4-BE49-F238E27FC236}">
                <a16:creationId xmlns:a16="http://schemas.microsoft.com/office/drawing/2014/main" id="{0F767E1E-BEBD-4631-9186-CB513742CAEE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27" name="Hình chữ nhật 87">
            <a:extLst>
              <a:ext uri="{FF2B5EF4-FFF2-40B4-BE49-F238E27FC236}">
                <a16:creationId xmlns:a16="http://schemas.microsoft.com/office/drawing/2014/main" id="{DB16A18B-6EC2-4F82-B8AF-9AC5E2665FC6}"/>
              </a:ext>
            </a:extLst>
          </p:cNvPr>
          <p:cNvSpPr/>
          <p:nvPr/>
        </p:nvSpPr>
        <p:spPr>
          <a:xfrm>
            <a:off x="790312" y="4988014"/>
            <a:ext cx="1027779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28" name="Hình chữ nhật 88">
            <a:extLst>
              <a:ext uri="{FF2B5EF4-FFF2-40B4-BE49-F238E27FC236}">
                <a16:creationId xmlns:a16="http://schemas.microsoft.com/office/drawing/2014/main" id="{97E7F218-BD6D-43C5-8B68-CB394C0D0BEB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29" name="Hình chữ nhật 89">
            <a:extLst>
              <a:ext uri="{FF2B5EF4-FFF2-40B4-BE49-F238E27FC236}">
                <a16:creationId xmlns:a16="http://schemas.microsoft.com/office/drawing/2014/main" id="{3E773BEC-2D44-43AF-9F64-127AE1A61111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30" name="Hình chữ nhật 90">
            <a:extLst>
              <a:ext uri="{FF2B5EF4-FFF2-40B4-BE49-F238E27FC236}">
                <a16:creationId xmlns:a16="http://schemas.microsoft.com/office/drawing/2014/main" id="{C33D27CA-EAF0-4E2C-AC6E-3AD8BBC289C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31" name="Hình chữ nhật 91">
            <a:extLst>
              <a:ext uri="{FF2B5EF4-FFF2-40B4-BE49-F238E27FC236}">
                <a16:creationId xmlns:a16="http://schemas.microsoft.com/office/drawing/2014/main" id="{3E1F2DCC-B3C0-49CD-9F1C-F09FE0079323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2" name="Hình Bầu dục 45">
            <a:extLst>
              <a:ext uri="{FF2B5EF4-FFF2-40B4-BE49-F238E27FC236}">
                <a16:creationId xmlns:a16="http://schemas.microsoft.com/office/drawing/2014/main" id="{69C1AC0B-3F94-476F-B236-050C76855921}"/>
              </a:ext>
            </a:extLst>
          </p:cNvPr>
          <p:cNvSpPr/>
          <p:nvPr/>
        </p:nvSpPr>
        <p:spPr>
          <a:xfrm>
            <a:off x="846568" y="5431261"/>
            <a:ext cx="925586" cy="779696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>
              <a:defRPr/>
            </a:pPr>
            <a:r>
              <a:rPr lang="en-US" sz="2933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Primary Penmanship" panose="020B0604020202020204" charset="0"/>
                <a:ea typeface="Tahoma" pitchFamily="34" charset="0"/>
                <a:cs typeface="Arial" pitchFamily="34" charset="0"/>
              </a:rPr>
              <a:t>GO</a:t>
            </a:r>
          </a:p>
        </p:txBody>
      </p:sp>
      <p:pic>
        <p:nvPicPr>
          <p:cNvPr id="33" name="Nhac loại thi sinh">
            <a:hlinkClick r:id="" action="ppaction://media"/>
            <a:extLst>
              <a:ext uri="{FF2B5EF4-FFF2-40B4-BE49-F238E27FC236}">
                <a16:creationId xmlns:a16="http://schemas.microsoft.com/office/drawing/2014/main" id="{20FF8A97-B3DB-44AB-B87C-E785E4D267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947208" y="-1105044"/>
            <a:ext cx="792130" cy="7921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5650" y="2948020"/>
            <a:ext cx="79793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4B0E02"/>
                </a:solidFill>
                <a:latin typeface="KG Primary Penmanship" panose="020B0604020202020204" charset="0"/>
              </a:rPr>
              <a:t>1</a:t>
            </a:r>
            <a:r>
              <a:rPr lang="en-US" sz="35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3500" dirty="0" smtClean="0">
                <a:solidFill>
                  <a:srgbClr val="4B0E02"/>
                </a:solidFill>
                <a:latin typeface="KG Primary Penmanship" panose="020B0604020202020204" charset="0"/>
              </a:rPr>
              <a:t>BIỂN BÁO CẤM RẼ PHẢI</a:t>
            </a:r>
            <a:endParaRPr lang="en-US" sz="35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5650" y="3584959"/>
            <a:ext cx="75125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4B0E02"/>
                </a:solidFill>
                <a:latin typeface="KG Primary Penmanship" panose="020B0604020202020204" charset="0"/>
              </a:rPr>
              <a:t>2</a:t>
            </a:r>
            <a:r>
              <a:rPr lang="en-US" sz="35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3500" dirty="0" smtClean="0">
                <a:solidFill>
                  <a:srgbClr val="4B0E02"/>
                </a:solidFill>
                <a:latin typeface="KG Primary Penmanship" panose="020B0604020202020204" charset="0"/>
              </a:rPr>
              <a:t>BIỂN BÁO CẤM RẼ TRÁI</a:t>
            </a:r>
            <a:endParaRPr lang="en-US" sz="35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5650" y="4255901"/>
            <a:ext cx="689866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4B0E02"/>
                </a:solidFill>
                <a:latin typeface="KG Primary Penmanship" panose="020B0604020202020204" charset="0"/>
              </a:rPr>
              <a:t>3</a:t>
            </a:r>
            <a:r>
              <a:rPr lang="en-US" sz="35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3500" dirty="0" smtClean="0">
                <a:solidFill>
                  <a:srgbClr val="4B0E02"/>
                </a:solidFill>
                <a:latin typeface="KG Primary Penmanship" panose="020B0604020202020204" charset="0"/>
              </a:rPr>
              <a:t>BIỂN BÁO CẤM QUAY ĐẦU</a:t>
            </a:r>
            <a:endParaRPr lang="en-US" sz="35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81721" y="1831990"/>
            <a:ext cx="9665487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66"/>
              </a:lnSpc>
            </a:pP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Đây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là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biển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báo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gì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?</a:t>
            </a:r>
            <a:endParaRPr lang="en-US" sz="42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57209" y="1956902"/>
            <a:ext cx="2871010" cy="285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2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752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000"/>
                            </p:stCondLst>
                            <p:childTnLst>
                              <p:par>
                                <p:cTn id="12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7" grpId="0"/>
      <p:bldP spid="16" grpId="0"/>
      <p:bldP spid="19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1721">
            <a:off x="3854242" y="22378"/>
            <a:ext cx="1865376" cy="18653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434936">
            <a:off x="9964706" y="2615828"/>
            <a:ext cx="1433697" cy="13998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81670">
            <a:off x="133508" y="1453375"/>
            <a:ext cx="12058594" cy="54337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90796">
            <a:off x="720150" y="436724"/>
            <a:ext cx="2089710" cy="11952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337095">
            <a:off x="995974" y="554898"/>
            <a:ext cx="1028944" cy="3909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342177">
            <a:off x="8490852" y="5139246"/>
            <a:ext cx="2763023" cy="15803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431368">
            <a:off x="10894239" y="4984982"/>
            <a:ext cx="596368" cy="80196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2081850">
            <a:off x="569181" y="2731016"/>
            <a:ext cx="1056681" cy="1064423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 rot="-590796">
            <a:off x="682060" y="993550"/>
            <a:ext cx="206939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9"/>
              </a:lnSpc>
              <a:spcBef>
                <a:spcPct val="0"/>
              </a:spcBef>
            </a:pPr>
            <a:r>
              <a:rPr lang="en-US" sz="2300" b="1" dirty="0" smtClean="0">
                <a:solidFill>
                  <a:srgbClr val="FFFFFF"/>
                </a:solidFill>
                <a:latin typeface="KG Primary Penmanship" panose="020B0604020202020204" charset="0"/>
              </a:rPr>
              <a:t>CÂU 19</a:t>
            </a:r>
            <a:endParaRPr lang="en-US" sz="2300" b="1" dirty="0">
              <a:solidFill>
                <a:srgbClr val="FFFFFF"/>
              </a:solidFill>
              <a:latin typeface="KG Primary Penmanship" panose="020B060402020202020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 rot="342177">
            <a:off x="8952538" y="5791231"/>
            <a:ext cx="1839647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2"/>
              </a:lnSpc>
              <a:spcBef>
                <a:spcPct val="0"/>
              </a:spcBef>
            </a:pPr>
            <a:r>
              <a:rPr lang="en-US" sz="9200" dirty="0" smtClean="0">
                <a:solidFill>
                  <a:srgbClr val="FFFFFF"/>
                </a:solidFill>
                <a:latin typeface="KG Primary Penmanship"/>
              </a:rPr>
              <a:t>1</a:t>
            </a:r>
            <a:endParaRPr lang="en-US" sz="9200" dirty="0">
              <a:solidFill>
                <a:srgbClr val="FFFFFF"/>
              </a:solidFill>
              <a:latin typeface="KG Primary Penmanship"/>
            </a:endParaRPr>
          </a:p>
        </p:txBody>
      </p:sp>
      <p:pic>
        <p:nvPicPr>
          <p:cNvPr id="20" name="Picture 4" descr="het gio">
            <a:extLst>
              <a:ext uri="{FF2B5EF4-FFF2-40B4-BE49-F238E27FC236}">
                <a16:creationId xmlns:a16="http://schemas.microsoft.com/office/drawing/2014/main" id="{E2640894-5E61-4DC9-8125-DF310AFA61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807870" y="5301022"/>
            <a:ext cx="1077135" cy="61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3" descr="an30">
            <a:extLst>
              <a:ext uri="{FF2B5EF4-FFF2-40B4-BE49-F238E27FC236}">
                <a16:creationId xmlns:a16="http://schemas.microsoft.com/office/drawing/2014/main" id="{233094C2-8A47-4CDE-A3BA-8C8E1CA982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873270" y="5210200"/>
            <a:ext cx="925586" cy="819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Hình chữ nhật 85">
            <a:extLst>
              <a:ext uri="{FF2B5EF4-FFF2-40B4-BE49-F238E27FC236}">
                <a16:creationId xmlns:a16="http://schemas.microsoft.com/office/drawing/2014/main" id="{0E2C6CA3-B7DA-47B3-9D94-61311B2C33F1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23" name="Hình chữ nhật 84">
            <a:extLst>
              <a:ext uri="{FF2B5EF4-FFF2-40B4-BE49-F238E27FC236}">
                <a16:creationId xmlns:a16="http://schemas.microsoft.com/office/drawing/2014/main" id="{F8C6C6DE-2489-4F5B-85CC-351174A4619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24" name="Hình chữ nhật 83">
            <a:extLst>
              <a:ext uri="{FF2B5EF4-FFF2-40B4-BE49-F238E27FC236}">
                <a16:creationId xmlns:a16="http://schemas.microsoft.com/office/drawing/2014/main" id="{4E5F5963-045A-4B3F-B10D-0EDFB5583F8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25" name="Hình chữ nhật 57">
            <a:extLst>
              <a:ext uri="{FF2B5EF4-FFF2-40B4-BE49-F238E27FC236}">
                <a16:creationId xmlns:a16="http://schemas.microsoft.com/office/drawing/2014/main" id="{D4C7BCD3-34E1-4F03-BB6C-D7A8FD7A698A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26" name="Hình chữ nhật 86">
            <a:extLst>
              <a:ext uri="{FF2B5EF4-FFF2-40B4-BE49-F238E27FC236}">
                <a16:creationId xmlns:a16="http://schemas.microsoft.com/office/drawing/2014/main" id="{0F767E1E-BEBD-4631-9186-CB513742CAEE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27" name="Hình chữ nhật 87">
            <a:extLst>
              <a:ext uri="{FF2B5EF4-FFF2-40B4-BE49-F238E27FC236}">
                <a16:creationId xmlns:a16="http://schemas.microsoft.com/office/drawing/2014/main" id="{DB16A18B-6EC2-4F82-B8AF-9AC5E2665FC6}"/>
              </a:ext>
            </a:extLst>
          </p:cNvPr>
          <p:cNvSpPr/>
          <p:nvPr/>
        </p:nvSpPr>
        <p:spPr>
          <a:xfrm>
            <a:off x="790312" y="4988014"/>
            <a:ext cx="1027779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28" name="Hình chữ nhật 88">
            <a:extLst>
              <a:ext uri="{FF2B5EF4-FFF2-40B4-BE49-F238E27FC236}">
                <a16:creationId xmlns:a16="http://schemas.microsoft.com/office/drawing/2014/main" id="{97E7F218-BD6D-43C5-8B68-CB394C0D0BEB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29" name="Hình chữ nhật 89">
            <a:extLst>
              <a:ext uri="{FF2B5EF4-FFF2-40B4-BE49-F238E27FC236}">
                <a16:creationId xmlns:a16="http://schemas.microsoft.com/office/drawing/2014/main" id="{3E773BEC-2D44-43AF-9F64-127AE1A61111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30" name="Hình chữ nhật 90">
            <a:extLst>
              <a:ext uri="{FF2B5EF4-FFF2-40B4-BE49-F238E27FC236}">
                <a16:creationId xmlns:a16="http://schemas.microsoft.com/office/drawing/2014/main" id="{C33D27CA-EAF0-4E2C-AC6E-3AD8BBC289C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31" name="Hình chữ nhật 91">
            <a:extLst>
              <a:ext uri="{FF2B5EF4-FFF2-40B4-BE49-F238E27FC236}">
                <a16:creationId xmlns:a16="http://schemas.microsoft.com/office/drawing/2014/main" id="{3E1F2DCC-B3C0-49CD-9F1C-F09FE0079323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2" name="Hình Bầu dục 45">
            <a:extLst>
              <a:ext uri="{FF2B5EF4-FFF2-40B4-BE49-F238E27FC236}">
                <a16:creationId xmlns:a16="http://schemas.microsoft.com/office/drawing/2014/main" id="{69C1AC0B-3F94-476F-B236-050C76855921}"/>
              </a:ext>
            </a:extLst>
          </p:cNvPr>
          <p:cNvSpPr/>
          <p:nvPr/>
        </p:nvSpPr>
        <p:spPr>
          <a:xfrm>
            <a:off x="846568" y="5431261"/>
            <a:ext cx="925586" cy="779696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>
              <a:defRPr/>
            </a:pPr>
            <a:r>
              <a:rPr lang="en-US" sz="2933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Primary Penmanship" panose="020B0604020202020204" charset="0"/>
                <a:ea typeface="Tahoma" pitchFamily="34" charset="0"/>
                <a:cs typeface="Arial" pitchFamily="34" charset="0"/>
              </a:rPr>
              <a:t>GO</a:t>
            </a:r>
          </a:p>
        </p:txBody>
      </p:sp>
      <p:pic>
        <p:nvPicPr>
          <p:cNvPr id="33" name="Nhac loại thi sinh">
            <a:hlinkClick r:id="" action="ppaction://media"/>
            <a:extLst>
              <a:ext uri="{FF2B5EF4-FFF2-40B4-BE49-F238E27FC236}">
                <a16:creationId xmlns:a16="http://schemas.microsoft.com/office/drawing/2014/main" id="{20FF8A97-B3DB-44AB-B87C-E785E4D267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947208" y="-1105044"/>
            <a:ext cx="792130" cy="7921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5650" y="2948020"/>
            <a:ext cx="79793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4B0E02"/>
                </a:solidFill>
                <a:latin typeface="KG Primary Penmanship" panose="020B0604020202020204" charset="0"/>
              </a:rPr>
              <a:t>1</a:t>
            </a:r>
            <a:r>
              <a:rPr lang="en-US" sz="35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3500" dirty="0" smtClean="0">
                <a:solidFill>
                  <a:srgbClr val="4B0E02"/>
                </a:solidFill>
                <a:latin typeface="KG Primary Penmanship" panose="020B0604020202020204" charset="0"/>
              </a:rPr>
              <a:t>BIỂN BÁO CẤM RẼ PHẢI</a:t>
            </a:r>
            <a:endParaRPr lang="en-US" sz="35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5650" y="3584959"/>
            <a:ext cx="75125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4B0E02"/>
                </a:solidFill>
                <a:latin typeface="KG Primary Penmanship" panose="020B0604020202020204" charset="0"/>
              </a:rPr>
              <a:t>2</a:t>
            </a:r>
            <a:r>
              <a:rPr lang="en-US" sz="35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3500" dirty="0" smtClean="0">
                <a:solidFill>
                  <a:srgbClr val="4B0E02"/>
                </a:solidFill>
                <a:latin typeface="KG Primary Penmanship" panose="020B0604020202020204" charset="0"/>
              </a:rPr>
              <a:t>BIỂN BÁO CẤM RẼ TRÁI</a:t>
            </a:r>
            <a:endParaRPr lang="en-US" sz="35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5650" y="4255901"/>
            <a:ext cx="689866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4B0E02"/>
                </a:solidFill>
                <a:latin typeface="KG Primary Penmanship" panose="020B0604020202020204" charset="0"/>
              </a:rPr>
              <a:t>3</a:t>
            </a:r>
            <a:r>
              <a:rPr lang="en-US" sz="35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3500" dirty="0" smtClean="0">
                <a:solidFill>
                  <a:srgbClr val="4B0E02"/>
                </a:solidFill>
                <a:latin typeface="KG Primary Penmanship" panose="020B0604020202020204" charset="0"/>
              </a:rPr>
              <a:t>BIỂN BÁO CẤM QUAY ĐẦU</a:t>
            </a:r>
            <a:endParaRPr lang="en-US" sz="35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81721" y="1831990"/>
            <a:ext cx="9665487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66"/>
              </a:lnSpc>
            </a:pP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Đây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là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biển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báo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gì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?</a:t>
            </a:r>
            <a:endParaRPr lang="en-US" sz="42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703399" y="2141990"/>
            <a:ext cx="2687216" cy="268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1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752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000"/>
                            </p:stCondLst>
                            <p:childTnLst>
                              <p:par>
                                <p:cTn id="12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7" grpId="0"/>
      <p:bldP spid="16" grpId="0"/>
      <p:bldP spid="19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1721">
            <a:off x="3854242" y="22378"/>
            <a:ext cx="1865376" cy="18653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434936">
            <a:off x="9964706" y="2615828"/>
            <a:ext cx="1433697" cy="13998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81670">
            <a:off x="133508" y="1453375"/>
            <a:ext cx="12058594" cy="54337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90796">
            <a:off x="720150" y="436724"/>
            <a:ext cx="2089710" cy="11952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337095">
            <a:off x="995974" y="554898"/>
            <a:ext cx="1028944" cy="3909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342177">
            <a:off x="8490852" y="5139246"/>
            <a:ext cx="2763023" cy="15803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431368">
            <a:off x="10894239" y="4984982"/>
            <a:ext cx="596368" cy="80196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2081850">
            <a:off x="569181" y="2731016"/>
            <a:ext cx="1056681" cy="1064423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 rot="-590796">
            <a:off x="682060" y="993550"/>
            <a:ext cx="206939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9"/>
              </a:lnSpc>
              <a:spcBef>
                <a:spcPct val="0"/>
              </a:spcBef>
            </a:pPr>
            <a:r>
              <a:rPr lang="en-US" sz="2300" b="1" dirty="0" smtClean="0">
                <a:solidFill>
                  <a:srgbClr val="FFFFFF"/>
                </a:solidFill>
                <a:latin typeface="KG Primary Penmanship" panose="020B0604020202020204" charset="0"/>
              </a:rPr>
              <a:t>CÂU 20</a:t>
            </a:r>
            <a:endParaRPr lang="en-US" sz="2300" b="1" dirty="0">
              <a:solidFill>
                <a:srgbClr val="FFFFFF"/>
              </a:solidFill>
              <a:latin typeface="KG Primary Penmanship" panose="020B060402020202020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 rot="342177">
            <a:off x="8952538" y="5791231"/>
            <a:ext cx="1839647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2"/>
              </a:lnSpc>
              <a:spcBef>
                <a:spcPct val="0"/>
              </a:spcBef>
            </a:pPr>
            <a:r>
              <a:rPr lang="en-US" sz="9200" dirty="0">
                <a:solidFill>
                  <a:srgbClr val="FFFFFF"/>
                </a:solidFill>
                <a:latin typeface="KG Primary Penmanship"/>
              </a:rPr>
              <a:t>3</a:t>
            </a:r>
          </a:p>
        </p:txBody>
      </p:sp>
      <p:pic>
        <p:nvPicPr>
          <p:cNvPr id="20" name="Picture 4" descr="het gio">
            <a:extLst>
              <a:ext uri="{FF2B5EF4-FFF2-40B4-BE49-F238E27FC236}">
                <a16:creationId xmlns:a16="http://schemas.microsoft.com/office/drawing/2014/main" id="{E2640894-5E61-4DC9-8125-DF310AFA61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807870" y="5301022"/>
            <a:ext cx="1077135" cy="61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3" descr="an30">
            <a:extLst>
              <a:ext uri="{FF2B5EF4-FFF2-40B4-BE49-F238E27FC236}">
                <a16:creationId xmlns:a16="http://schemas.microsoft.com/office/drawing/2014/main" id="{233094C2-8A47-4CDE-A3BA-8C8E1CA982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873270" y="5210200"/>
            <a:ext cx="925586" cy="819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Hình chữ nhật 85">
            <a:extLst>
              <a:ext uri="{FF2B5EF4-FFF2-40B4-BE49-F238E27FC236}">
                <a16:creationId xmlns:a16="http://schemas.microsoft.com/office/drawing/2014/main" id="{0E2C6CA3-B7DA-47B3-9D94-61311B2C33F1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23" name="Hình chữ nhật 84">
            <a:extLst>
              <a:ext uri="{FF2B5EF4-FFF2-40B4-BE49-F238E27FC236}">
                <a16:creationId xmlns:a16="http://schemas.microsoft.com/office/drawing/2014/main" id="{F8C6C6DE-2489-4F5B-85CC-351174A4619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24" name="Hình chữ nhật 83">
            <a:extLst>
              <a:ext uri="{FF2B5EF4-FFF2-40B4-BE49-F238E27FC236}">
                <a16:creationId xmlns:a16="http://schemas.microsoft.com/office/drawing/2014/main" id="{4E5F5963-045A-4B3F-B10D-0EDFB5583F8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25" name="Hình chữ nhật 57">
            <a:extLst>
              <a:ext uri="{FF2B5EF4-FFF2-40B4-BE49-F238E27FC236}">
                <a16:creationId xmlns:a16="http://schemas.microsoft.com/office/drawing/2014/main" id="{D4C7BCD3-34E1-4F03-BB6C-D7A8FD7A698A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26" name="Hình chữ nhật 86">
            <a:extLst>
              <a:ext uri="{FF2B5EF4-FFF2-40B4-BE49-F238E27FC236}">
                <a16:creationId xmlns:a16="http://schemas.microsoft.com/office/drawing/2014/main" id="{0F767E1E-BEBD-4631-9186-CB513742CAEE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27" name="Hình chữ nhật 87">
            <a:extLst>
              <a:ext uri="{FF2B5EF4-FFF2-40B4-BE49-F238E27FC236}">
                <a16:creationId xmlns:a16="http://schemas.microsoft.com/office/drawing/2014/main" id="{DB16A18B-6EC2-4F82-B8AF-9AC5E2665FC6}"/>
              </a:ext>
            </a:extLst>
          </p:cNvPr>
          <p:cNvSpPr/>
          <p:nvPr/>
        </p:nvSpPr>
        <p:spPr>
          <a:xfrm>
            <a:off x="790312" y="4988014"/>
            <a:ext cx="1027779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28" name="Hình chữ nhật 88">
            <a:extLst>
              <a:ext uri="{FF2B5EF4-FFF2-40B4-BE49-F238E27FC236}">
                <a16:creationId xmlns:a16="http://schemas.microsoft.com/office/drawing/2014/main" id="{97E7F218-BD6D-43C5-8B68-CB394C0D0BEB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29" name="Hình chữ nhật 89">
            <a:extLst>
              <a:ext uri="{FF2B5EF4-FFF2-40B4-BE49-F238E27FC236}">
                <a16:creationId xmlns:a16="http://schemas.microsoft.com/office/drawing/2014/main" id="{3E773BEC-2D44-43AF-9F64-127AE1A61111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30" name="Hình chữ nhật 90">
            <a:extLst>
              <a:ext uri="{FF2B5EF4-FFF2-40B4-BE49-F238E27FC236}">
                <a16:creationId xmlns:a16="http://schemas.microsoft.com/office/drawing/2014/main" id="{C33D27CA-EAF0-4E2C-AC6E-3AD8BBC289C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31" name="Hình chữ nhật 91">
            <a:extLst>
              <a:ext uri="{FF2B5EF4-FFF2-40B4-BE49-F238E27FC236}">
                <a16:creationId xmlns:a16="http://schemas.microsoft.com/office/drawing/2014/main" id="{3E1F2DCC-B3C0-49CD-9F1C-F09FE0079323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2" name="Hình Bầu dục 45">
            <a:extLst>
              <a:ext uri="{FF2B5EF4-FFF2-40B4-BE49-F238E27FC236}">
                <a16:creationId xmlns:a16="http://schemas.microsoft.com/office/drawing/2014/main" id="{69C1AC0B-3F94-476F-B236-050C76855921}"/>
              </a:ext>
            </a:extLst>
          </p:cNvPr>
          <p:cNvSpPr/>
          <p:nvPr/>
        </p:nvSpPr>
        <p:spPr>
          <a:xfrm>
            <a:off x="846568" y="5431261"/>
            <a:ext cx="925586" cy="779696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>
              <a:defRPr/>
            </a:pPr>
            <a:r>
              <a:rPr lang="en-US" sz="2933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Primary Penmanship" panose="020B0604020202020204" charset="0"/>
                <a:ea typeface="Tahoma" pitchFamily="34" charset="0"/>
                <a:cs typeface="Arial" pitchFamily="34" charset="0"/>
              </a:rPr>
              <a:t>GO</a:t>
            </a:r>
          </a:p>
        </p:txBody>
      </p:sp>
      <p:pic>
        <p:nvPicPr>
          <p:cNvPr id="33" name="Nhac loại thi sinh">
            <a:hlinkClick r:id="" action="ppaction://media"/>
            <a:extLst>
              <a:ext uri="{FF2B5EF4-FFF2-40B4-BE49-F238E27FC236}">
                <a16:creationId xmlns:a16="http://schemas.microsoft.com/office/drawing/2014/main" id="{20FF8A97-B3DB-44AB-B87C-E785E4D267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947208" y="-1105044"/>
            <a:ext cx="792130" cy="7921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5650" y="2948020"/>
            <a:ext cx="79793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4B0E02"/>
                </a:solidFill>
                <a:latin typeface="KG Primary Penmanship" panose="020B0604020202020204" charset="0"/>
              </a:rPr>
              <a:t>1</a:t>
            </a:r>
            <a:r>
              <a:rPr lang="en-US" sz="35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3500" dirty="0" smtClean="0">
                <a:solidFill>
                  <a:srgbClr val="4B0E02"/>
                </a:solidFill>
                <a:latin typeface="KG Primary Penmanship" panose="020B0604020202020204" charset="0"/>
              </a:rPr>
              <a:t>BIỂN BÁO CẤM NGƯỜI ĐI XE MÁY</a:t>
            </a:r>
            <a:endParaRPr lang="en-US" sz="35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5650" y="3584959"/>
            <a:ext cx="75125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4B0E02"/>
                </a:solidFill>
                <a:latin typeface="KG Primary Penmanship" panose="020B0604020202020204" charset="0"/>
              </a:rPr>
              <a:t>2</a:t>
            </a:r>
            <a:r>
              <a:rPr lang="en-US" sz="35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3500" dirty="0" smtClean="0">
                <a:solidFill>
                  <a:srgbClr val="4B0E02"/>
                </a:solidFill>
                <a:latin typeface="KG Primary Penmanship" panose="020B0604020202020204" charset="0"/>
              </a:rPr>
              <a:t>BIỂN BÁO CẤM NGƯỜI ĐI Ô TÔ</a:t>
            </a:r>
            <a:endParaRPr lang="en-US" sz="35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5650" y="4255901"/>
            <a:ext cx="689866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4B0E02"/>
                </a:solidFill>
                <a:latin typeface="KG Primary Penmanship" panose="020B0604020202020204" charset="0"/>
              </a:rPr>
              <a:t>3</a:t>
            </a:r>
            <a:r>
              <a:rPr lang="en-US" sz="35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3500" dirty="0" smtClean="0">
                <a:solidFill>
                  <a:srgbClr val="4B0E02"/>
                </a:solidFill>
                <a:latin typeface="KG Primary Penmanship" panose="020B0604020202020204" charset="0"/>
              </a:rPr>
              <a:t>BIỂN BÁO CẤM NGƯỜI ĐI BỘ</a:t>
            </a:r>
            <a:endParaRPr lang="en-US" sz="35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81721" y="1831990"/>
            <a:ext cx="9665487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66"/>
              </a:lnSpc>
            </a:pP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Đây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là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biển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báo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gì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?</a:t>
            </a:r>
            <a:endParaRPr lang="en-US" sz="42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110392" y="2011617"/>
            <a:ext cx="2654160" cy="266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752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000"/>
                            </p:stCondLst>
                            <p:childTnLst>
                              <p:par>
                                <p:cTn id="12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7" grpId="0"/>
      <p:bldP spid="16" grpId="0"/>
      <p:bldP spid="19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" y="0"/>
            <a:ext cx="12166414" cy="698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2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1721">
            <a:off x="3854242" y="22378"/>
            <a:ext cx="1865376" cy="18653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434936">
            <a:off x="9964706" y="2615828"/>
            <a:ext cx="1433697" cy="13998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81670">
            <a:off x="133606" y="1445116"/>
            <a:ext cx="11363181" cy="54337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90796">
            <a:off x="720150" y="436724"/>
            <a:ext cx="2089710" cy="11952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337095">
            <a:off x="995973" y="689265"/>
            <a:ext cx="1028944" cy="3909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342177">
            <a:off x="8490852" y="5139246"/>
            <a:ext cx="2763023" cy="158030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-158979" y="2048245"/>
            <a:ext cx="11484534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66"/>
              </a:lnSpc>
            </a:pPr>
            <a:r>
              <a:rPr lang="en-US" sz="45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Đâu</a:t>
            </a:r>
            <a:r>
              <a:rPr lang="en-US" sz="45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5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là</a:t>
            </a:r>
            <a:r>
              <a:rPr lang="en-US" sz="45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5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phương</a:t>
            </a:r>
            <a:r>
              <a:rPr lang="en-US" sz="45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5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tiện</a:t>
            </a:r>
            <a:r>
              <a:rPr lang="en-US" sz="45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5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giao</a:t>
            </a:r>
            <a:r>
              <a:rPr lang="en-US" sz="45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5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thông</a:t>
            </a:r>
            <a:r>
              <a:rPr lang="en-US" sz="45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5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đường</a:t>
            </a:r>
            <a:r>
              <a:rPr lang="en-US" sz="45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5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bộ</a:t>
            </a:r>
            <a:r>
              <a:rPr lang="en-US" sz="4500" dirty="0" smtClean="0">
                <a:solidFill>
                  <a:srgbClr val="4B0E02"/>
                </a:solidFill>
                <a:latin typeface="KG Primary Penmanship" panose="020B0604020202020204" charset="0"/>
              </a:rPr>
              <a:t>?</a:t>
            </a:r>
            <a:endParaRPr lang="en-US" sz="45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431368">
            <a:off x="10894239" y="4984982"/>
            <a:ext cx="596368" cy="80196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2081850">
            <a:off x="569181" y="2731016"/>
            <a:ext cx="1056681" cy="1064423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 rot="-590796">
            <a:off x="682060" y="993550"/>
            <a:ext cx="206939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9"/>
              </a:lnSpc>
              <a:spcBef>
                <a:spcPct val="0"/>
              </a:spcBef>
            </a:pPr>
            <a:r>
              <a:rPr lang="en-US" sz="2300" b="1" dirty="0" smtClean="0">
                <a:solidFill>
                  <a:srgbClr val="FFFFFF"/>
                </a:solidFill>
                <a:latin typeface="KG Primary Penmanship" panose="020B0604020202020204" charset="0"/>
              </a:rPr>
              <a:t>CÂU 1</a:t>
            </a:r>
            <a:endParaRPr lang="en-US" sz="2300" b="1" dirty="0">
              <a:solidFill>
                <a:srgbClr val="FFFFFF"/>
              </a:solidFill>
              <a:latin typeface="KG Primary Penmanship" panose="020B060402020202020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 rot="342177">
            <a:off x="8952538" y="5509103"/>
            <a:ext cx="1839647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2"/>
              </a:lnSpc>
              <a:spcBef>
                <a:spcPct val="0"/>
              </a:spcBef>
            </a:pPr>
            <a:endParaRPr lang="en-US" sz="9200" dirty="0" smtClean="0">
              <a:solidFill>
                <a:srgbClr val="FFFFFF"/>
              </a:solidFill>
              <a:latin typeface="KG Primary Penmanship"/>
            </a:endParaRPr>
          </a:p>
          <a:p>
            <a:pPr algn="ctr">
              <a:lnSpc>
                <a:spcPts val="4352"/>
              </a:lnSpc>
              <a:spcBef>
                <a:spcPct val="0"/>
              </a:spcBef>
            </a:pPr>
            <a:r>
              <a:rPr lang="en-US" sz="9200" dirty="0" smtClean="0">
                <a:solidFill>
                  <a:srgbClr val="FFFFFF"/>
                </a:solidFill>
                <a:latin typeface="KG Primary Penmanship"/>
              </a:rPr>
              <a:t>3</a:t>
            </a:r>
            <a:endParaRPr lang="en-US" sz="9200" dirty="0">
              <a:solidFill>
                <a:srgbClr val="FFFFFF"/>
              </a:solidFill>
              <a:latin typeface="KG Primary Penmanship"/>
            </a:endParaRPr>
          </a:p>
        </p:txBody>
      </p:sp>
      <p:pic>
        <p:nvPicPr>
          <p:cNvPr id="20" name="Picture 4" descr="het gio">
            <a:extLst>
              <a:ext uri="{FF2B5EF4-FFF2-40B4-BE49-F238E27FC236}">
                <a16:creationId xmlns:a16="http://schemas.microsoft.com/office/drawing/2014/main" id="{E2640894-5E61-4DC9-8125-DF310AFA61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807870" y="5301022"/>
            <a:ext cx="1077135" cy="61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3" descr="an30">
            <a:extLst>
              <a:ext uri="{FF2B5EF4-FFF2-40B4-BE49-F238E27FC236}">
                <a16:creationId xmlns:a16="http://schemas.microsoft.com/office/drawing/2014/main" id="{233094C2-8A47-4CDE-A3BA-8C8E1CA982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873270" y="5210200"/>
            <a:ext cx="925586" cy="819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Hình chữ nhật 85">
            <a:extLst>
              <a:ext uri="{FF2B5EF4-FFF2-40B4-BE49-F238E27FC236}">
                <a16:creationId xmlns:a16="http://schemas.microsoft.com/office/drawing/2014/main" id="{0E2C6CA3-B7DA-47B3-9D94-61311B2C33F1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23" name="Hình chữ nhật 84">
            <a:extLst>
              <a:ext uri="{FF2B5EF4-FFF2-40B4-BE49-F238E27FC236}">
                <a16:creationId xmlns:a16="http://schemas.microsoft.com/office/drawing/2014/main" id="{F8C6C6DE-2489-4F5B-85CC-351174A4619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24" name="Hình chữ nhật 83">
            <a:extLst>
              <a:ext uri="{FF2B5EF4-FFF2-40B4-BE49-F238E27FC236}">
                <a16:creationId xmlns:a16="http://schemas.microsoft.com/office/drawing/2014/main" id="{4E5F5963-045A-4B3F-B10D-0EDFB5583F8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25" name="Hình chữ nhật 57">
            <a:extLst>
              <a:ext uri="{FF2B5EF4-FFF2-40B4-BE49-F238E27FC236}">
                <a16:creationId xmlns:a16="http://schemas.microsoft.com/office/drawing/2014/main" id="{D4C7BCD3-34E1-4F03-BB6C-D7A8FD7A698A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26" name="Hình chữ nhật 86">
            <a:extLst>
              <a:ext uri="{FF2B5EF4-FFF2-40B4-BE49-F238E27FC236}">
                <a16:creationId xmlns:a16="http://schemas.microsoft.com/office/drawing/2014/main" id="{0F767E1E-BEBD-4631-9186-CB513742CAEE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27" name="Hình chữ nhật 87">
            <a:extLst>
              <a:ext uri="{FF2B5EF4-FFF2-40B4-BE49-F238E27FC236}">
                <a16:creationId xmlns:a16="http://schemas.microsoft.com/office/drawing/2014/main" id="{DB16A18B-6EC2-4F82-B8AF-9AC5E2665FC6}"/>
              </a:ext>
            </a:extLst>
          </p:cNvPr>
          <p:cNvSpPr/>
          <p:nvPr/>
        </p:nvSpPr>
        <p:spPr>
          <a:xfrm>
            <a:off x="790312" y="4988014"/>
            <a:ext cx="1027779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28" name="Hình chữ nhật 88">
            <a:extLst>
              <a:ext uri="{FF2B5EF4-FFF2-40B4-BE49-F238E27FC236}">
                <a16:creationId xmlns:a16="http://schemas.microsoft.com/office/drawing/2014/main" id="{97E7F218-BD6D-43C5-8B68-CB394C0D0BEB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29" name="Hình chữ nhật 89">
            <a:extLst>
              <a:ext uri="{FF2B5EF4-FFF2-40B4-BE49-F238E27FC236}">
                <a16:creationId xmlns:a16="http://schemas.microsoft.com/office/drawing/2014/main" id="{3E773BEC-2D44-43AF-9F64-127AE1A61111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30" name="Hình chữ nhật 90">
            <a:extLst>
              <a:ext uri="{FF2B5EF4-FFF2-40B4-BE49-F238E27FC236}">
                <a16:creationId xmlns:a16="http://schemas.microsoft.com/office/drawing/2014/main" id="{C33D27CA-EAF0-4E2C-AC6E-3AD8BBC289C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31" name="Hình chữ nhật 91">
            <a:extLst>
              <a:ext uri="{FF2B5EF4-FFF2-40B4-BE49-F238E27FC236}">
                <a16:creationId xmlns:a16="http://schemas.microsoft.com/office/drawing/2014/main" id="{3E1F2DCC-B3C0-49CD-9F1C-F09FE0079323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2" name="Hình Bầu dục 45">
            <a:extLst>
              <a:ext uri="{FF2B5EF4-FFF2-40B4-BE49-F238E27FC236}">
                <a16:creationId xmlns:a16="http://schemas.microsoft.com/office/drawing/2014/main" id="{69C1AC0B-3F94-476F-B236-050C76855921}"/>
              </a:ext>
            </a:extLst>
          </p:cNvPr>
          <p:cNvSpPr/>
          <p:nvPr/>
        </p:nvSpPr>
        <p:spPr>
          <a:xfrm>
            <a:off x="846568" y="5431261"/>
            <a:ext cx="925586" cy="779696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>
              <a:defRPr/>
            </a:pPr>
            <a:r>
              <a:rPr lang="en-US" sz="2933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Primary Penmanship" panose="020B0604020202020204" charset="0"/>
                <a:ea typeface="Tahoma" pitchFamily="34" charset="0"/>
                <a:cs typeface="Arial" pitchFamily="34" charset="0"/>
              </a:rPr>
              <a:t>GO</a:t>
            </a:r>
          </a:p>
        </p:txBody>
      </p:sp>
      <p:pic>
        <p:nvPicPr>
          <p:cNvPr id="33" name="Nhac loại thi sinh">
            <a:hlinkClick r:id="" action="ppaction://media"/>
            <a:extLst>
              <a:ext uri="{FF2B5EF4-FFF2-40B4-BE49-F238E27FC236}">
                <a16:creationId xmlns:a16="http://schemas.microsoft.com/office/drawing/2014/main" id="{20FF8A97-B3DB-44AB-B87C-E785E4D267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947208" y="-1105044"/>
            <a:ext cx="792130" cy="7921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27092" y="3173628"/>
            <a:ext cx="4406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	1</a:t>
            </a:r>
            <a:r>
              <a:rPr lang="en-US" sz="40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MÁY BAY</a:t>
            </a:r>
            <a:endParaRPr lang="en-US" sz="40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54021" y="3922869"/>
            <a:ext cx="6418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	2</a:t>
            </a:r>
            <a:r>
              <a:rPr lang="en-US" sz="40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THUYỀN BUỒM </a:t>
            </a:r>
            <a:endParaRPr lang="en-US" sz="40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29253" y="4708259"/>
            <a:ext cx="4509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	3</a:t>
            </a:r>
            <a:r>
              <a:rPr lang="en-US" sz="40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XE ĐẠP</a:t>
            </a:r>
            <a:endParaRPr lang="en-US" sz="40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60178" y="2928434"/>
            <a:ext cx="2611391" cy="232159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130059" y="2369034"/>
            <a:ext cx="2891308" cy="289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9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00"/>
                            </p:stCondLst>
                            <p:childTnLst>
                              <p:par>
                                <p:cTn id="16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"/>
                            </p:stCondLst>
                            <p:childTnLst>
                              <p:par>
                                <p:cTn id="16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000"/>
                            </p:stCondLst>
                            <p:childTnLst>
                              <p:par>
                                <p:cTn id="17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7000"/>
                            </p:stCondLst>
                            <p:childTnLst>
                              <p:par>
                                <p:cTn id="17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8000"/>
                            </p:stCondLst>
                            <p:childTnLst>
                              <p:par>
                                <p:cTn id="18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9000"/>
                            </p:stCondLst>
                            <p:childTnLst>
                              <p:par>
                                <p:cTn id="18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  <p:bldP spid="7" grpId="0"/>
      <p:bldP spid="16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1721">
            <a:off x="3854242" y="22378"/>
            <a:ext cx="1865376" cy="18653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434936">
            <a:off x="9964706" y="2615828"/>
            <a:ext cx="1433697" cy="13998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81670">
            <a:off x="133524" y="1452018"/>
            <a:ext cx="11944326" cy="54337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90796">
            <a:off x="720150" y="436724"/>
            <a:ext cx="2089710" cy="11952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337095">
            <a:off x="995974" y="554898"/>
            <a:ext cx="1028944" cy="3909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342177">
            <a:off x="8490852" y="5139246"/>
            <a:ext cx="2763023" cy="158030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81721" y="1831990"/>
            <a:ext cx="11484534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66"/>
              </a:lnSpc>
            </a:pPr>
            <a:r>
              <a:rPr lang="en-US" sz="45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Đâu</a:t>
            </a:r>
            <a:r>
              <a:rPr lang="en-US" sz="45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5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là</a:t>
            </a:r>
            <a:r>
              <a:rPr lang="en-US" sz="45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5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phương</a:t>
            </a:r>
            <a:r>
              <a:rPr lang="en-US" sz="45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5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tiện</a:t>
            </a:r>
            <a:r>
              <a:rPr lang="en-US" sz="45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5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giao</a:t>
            </a:r>
            <a:r>
              <a:rPr lang="en-US" sz="45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5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thông</a:t>
            </a:r>
            <a:r>
              <a:rPr lang="en-US" sz="45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5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đường</a:t>
            </a:r>
            <a:r>
              <a:rPr lang="en-US" sz="45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5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thủy</a:t>
            </a:r>
            <a:r>
              <a:rPr lang="en-US" sz="4500" dirty="0" smtClean="0">
                <a:solidFill>
                  <a:srgbClr val="4B0E02"/>
                </a:solidFill>
                <a:latin typeface="KG Primary Penmanship" panose="020B0604020202020204" charset="0"/>
              </a:rPr>
              <a:t>?</a:t>
            </a:r>
            <a:endParaRPr lang="en-US" sz="45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431368">
            <a:off x="10894239" y="4984982"/>
            <a:ext cx="596368" cy="80196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2081850">
            <a:off x="569181" y="2731016"/>
            <a:ext cx="1056681" cy="1064423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 rot="-590796">
            <a:off x="682060" y="993550"/>
            <a:ext cx="206939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9"/>
              </a:lnSpc>
              <a:spcBef>
                <a:spcPct val="0"/>
              </a:spcBef>
            </a:pPr>
            <a:r>
              <a:rPr lang="en-US" sz="2300" b="1" dirty="0" smtClean="0">
                <a:solidFill>
                  <a:srgbClr val="FFFFFF"/>
                </a:solidFill>
                <a:latin typeface="KG Primary Penmanship" panose="020B0604020202020204" charset="0"/>
              </a:rPr>
              <a:t>CÂU 2</a:t>
            </a:r>
            <a:endParaRPr lang="en-US" sz="2300" b="1" dirty="0">
              <a:solidFill>
                <a:srgbClr val="FFFFFF"/>
              </a:solidFill>
              <a:latin typeface="KG Primary Penmanship" panose="020B060402020202020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 rot="342177">
            <a:off x="8952538" y="5791231"/>
            <a:ext cx="1839647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2"/>
              </a:lnSpc>
              <a:spcBef>
                <a:spcPct val="0"/>
              </a:spcBef>
            </a:pPr>
            <a:r>
              <a:rPr lang="en-US" sz="9200" dirty="0" smtClean="0">
                <a:solidFill>
                  <a:srgbClr val="FFFFFF"/>
                </a:solidFill>
                <a:latin typeface="KG Primary Penmanship"/>
              </a:rPr>
              <a:t>1</a:t>
            </a:r>
            <a:endParaRPr lang="en-US" sz="9200" dirty="0">
              <a:solidFill>
                <a:srgbClr val="FFFFFF"/>
              </a:solidFill>
              <a:latin typeface="KG Primary Penmanship"/>
            </a:endParaRPr>
          </a:p>
        </p:txBody>
      </p:sp>
      <p:pic>
        <p:nvPicPr>
          <p:cNvPr id="20" name="Picture 4" descr="het gio">
            <a:extLst>
              <a:ext uri="{FF2B5EF4-FFF2-40B4-BE49-F238E27FC236}">
                <a16:creationId xmlns:a16="http://schemas.microsoft.com/office/drawing/2014/main" id="{E2640894-5E61-4DC9-8125-DF310AFA61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807870" y="5301022"/>
            <a:ext cx="1077135" cy="61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3" descr="an30">
            <a:extLst>
              <a:ext uri="{FF2B5EF4-FFF2-40B4-BE49-F238E27FC236}">
                <a16:creationId xmlns:a16="http://schemas.microsoft.com/office/drawing/2014/main" id="{233094C2-8A47-4CDE-A3BA-8C8E1CA982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873270" y="5210200"/>
            <a:ext cx="925586" cy="819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Hình chữ nhật 85">
            <a:extLst>
              <a:ext uri="{FF2B5EF4-FFF2-40B4-BE49-F238E27FC236}">
                <a16:creationId xmlns:a16="http://schemas.microsoft.com/office/drawing/2014/main" id="{0E2C6CA3-B7DA-47B3-9D94-61311B2C33F1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23" name="Hình chữ nhật 84">
            <a:extLst>
              <a:ext uri="{FF2B5EF4-FFF2-40B4-BE49-F238E27FC236}">
                <a16:creationId xmlns:a16="http://schemas.microsoft.com/office/drawing/2014/main" id="{F8C6C6DE-2489-4F5B-85CC-351174A4619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24" name="Hình chữ nhật 83">
            <a:extLst>
              <a:ext uri="{FF2B5EF4-FFF2-40B4-BE49-F238E27FC236}">
                <a16:creationId xmlns:a16="http://schemas.microsoft.com/office/drawing/2014/main" id="{4E5F5963-045A-4B3F-B10D-0EDFB5583F8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25" name="Hình chữ nhật 57">
            <a:extLst>
              <a:ext uri="{FF2B5EF4-FFF2-40B4-BE49-F238E27FC236}">
                <a16:creationId xmlns:a16="http://schemas.microsoft.com/office/drawing/2014/main" id="{D4C7BCD3-34E1-4F03-BB6C-D7A8FD7A698A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26" name="Hình chữ nhật 86">
            <a:extLst>
              <a:ext uri="{FF2B5EF4-FFF2-40B4-BE49-F238E27FC236}">
                <a16:creationId xmlns:a16="http://schemas.microsoft.com/office/drawing/2014/main" id="{0F767E1E-BEBD-4631-9186-CB513742CAEE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27" name="Hình chữ nhật 87">
            <a:extLst>
              <a:ext uri="{FF2B5EF4-FFF2-40B4-BE49-F238E27FC236}">
                <a16:creationId xmlns:a16="http://schemas.microsoft.com/office/drawing/2014/main" id="{DB16A18B-6EC2-4F82-B8AF-9AC5E2665FC6}"/>
              </a:ext>
            </a:extLst>
          </p:cNvPr>
          <p:cNvSpPr/>
          <p:nvPr/>
        </p:nvSpPr>
        <p:spPr>
          <a:xfrm>
            <a:off x="790312" y="4988014"/>
            <a:ext cx="1027779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28" name="Hình chữ nhật 88">
            <a:extLst>
              <a:ext uri="{FF2B5EF4-FFF2-40B4-BE49-F238E27FC236}">
                <a16:creationId xmlns:a16="http://schemas.microsoft.com/office/drawing/2014/main" id="{97E7F218-BD6D-43C5-8B68-CB394C0D0BEB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29" name="Hình chữ nhật 89">
            <a:extLst>
              <a:ext uri="{FF2B5EF4-FFF2-40B4-BE49-F238E27FC236}">
                <a16:creationId xmlns:a16="http://schemas.microsoft.com/office/drawing/2014/main" id="{3E773BEC-2D44-43AF-9F64-127AE1A61111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30" name="Hình chữ nhật 90">
            <a:extLst>
              <a:ext uri="{FF2B5EF4-FFF2-40B4-BE49-F238E27FC236}">
                <a16:creationId xmlns:a16="http://schemas.microsoft.com/office/drawing/2014/main" id="{C33D27CA-EAF0-4E2C-AC6E-3AD8BBC289C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31" name="Hình chữ nhật 91">
            <a:extLst>
              <a:ext uri="{FF2B5EF4-FFF2-40B4-BE49-F238E27FC236}">
                <a16:creationId xmlns:a16="http://schemas.microsoft.com/office/drawing/2014/main" id="{3E1F2DCC-B3C0-49CD-9F1C-F09FE0079323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2" name="Hình Bầu dục 45">
            <a:extLst>
              <a:ext uri="{FF2B5EF4-FFF2-40B4-BE49-F238E27FC236}">
                <a16:creationId xmlns:a16="http://schemas.microsoft.com/office/drawing/2014/main" id="{69C1AC0B-3F94-476F-B236-050C76855921}"/>
              </a:ext>
            </a:extLst>
          </p:cNvPr>
          <p:cNvSpPr/>
          <p:nvPr/>
        </p:nvSpPr>
        <p:spPr>
          <a:xfrm>
            <a:off x="846568" y="5431261"/>
            <a:ext cx="925586" cy="779696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>
              <a:defRPr/>
            </a:pPr>
            <a:r>
              <a:rPr lang="en-US" sz="2933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Primary Penmanship" panose="020B0604020202020204" charset="0"/>
                <a:ea typeface="Tahoma" pitchFamily="34" charset="0"/>
                <a:cs typeface="Arial" pitchFamily="34" charset="0"/>
              </a:rPr>
              <a:t>GO</a:t>
            </a:r>
          </a:p>
        </p:txBody>
      </p:sp>
      <p:pic>
        <p:nvPicPr>
          <p:cNvPr id="33" name="Nhac loại thi sinh">
            <a:hlinkClick r:id="" action="ppaction://media"/>
            <a:extLst>
              <a:ext uri="{FF2B5EF4-FFF2-40B4-BE49-F238E27FC236}">
                <a16:creationId xmlns:a16="http://schemas.microsoft.com/office/drawing/2014/main" id="{20FF8A97-B3DB-44AB-B87C-E785E4D267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947208" y="-1105044"/>
            <a:ext cx="792130" cy="7921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47094" y="3062514"/>
            <a:ext cx="4406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	1</a:t>
            </a:r>
            <a:r>
              <a:rPr lang="en-US" sz="40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TÀU THỦY</a:t>
            </a:r>
            <a:endParaRPr lang="en-US" sz="40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54021" y="3922869"/>
            <a:ext cx="6418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	2</a:t>
            </a:r>
            <a:r>
              <a:rPr lang="en-US" sz="40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Ô TÔ</a:t>
            </a:r>
            <a:endParaRPr lang="en-US" sz="40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29253" y="4708259"/>
            <a:ext cx="4509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	3</a:t>
            </a:r>
            <a:r>
              <a:rPr lang="en-US" sz="40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XE MÁY</a:t>
            </a:r>
            <a:endParaRPr lang="en-US" sz="40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420559" y="2831321"/>
            <a:ext cx="3437934" cy="22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8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000"/>
                            </p:stCondLst>
                            <p:childTnLst>
                              <p:par>
                                <p:cTn id="14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0"/>
                            </p:stCondLst>
                            <p:childTnLst>
                              <p:par>
                                <p:cTn id="15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6000"/>
                            </p:stCondLst>
                            <p:childTnLst>
                              <p:par>
                                <p:cTn id="16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000"/>
                            </p:stCondLst>
                            <p:childTnLst>
                              <p:par>
                                <p:cTn id="16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  <p:bldP spid="31" grpId="0" animBg="1"/>
      <p:bldP spid="7" grpId="0"/>
      <p:bldP spid="16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1721">
            <a:off x="3854242" y="22378"/>
            <a:ext cx="1865376" cy="18653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434936">
            <a:off x="9964706" y="2615828"/>
            <a:ext cx="1433697" cy="13998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81670">
            <a:off x="133508" y="1453375"/>
            <a:ext cx="12058594" cy="54337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90796">
            <a:off x="720150" y="436724"/>
            <a:ext cx="2089710" cy="11952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337095">
            <a:off x="995974" y="554898"/>
            <a:ext cx="1028944" cy="3909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342177">
            <a:off x="8490852" y="5139246"/>
            <a:ext cx="2763023" cy="15803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431368">
            <a:off x="10894239" y="4984982"/>
            <a:ext cx="596368" cy="80196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2081850">
            <a:off x="569181" y="2731016"/>
            <a:ext cx="1056681" cy="1064423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 rot="-590796">
            <a:off x="682060" y="993550"/>
            <a:ext cx="206939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9"/>
              </a:lnSpc>
              <a:spcBef>
                <a:spcPct val="0"/>
              </a:spcBef>
            </a:pPr>
            <a:r>
              <a:rPr lang="en-US" sz="2300" b="1" dirty="0" smtClean="0">
                <a:solidFill>
                  <a:srgbClr val="FFFFFF"/>
                </a:solidFill>
                <a:latin typeface="KG Primary Penmanship" panose="020B0604020202020204" charset="0"/>
              </a:rPr>
              <a:t>CÂU </a:t>
            </a:r>
            <a:r>
              <a:rPr lang="en-US" sz="2300" b="1" dirty="0">
                <a:solidFill>
                  <a:srgbClr val="FFFFFF"/>
                </a:solidFill>
                <a:latin typeface="KG Primary Penmanship" panose="020B0604020202020204" charset="0"/>
              </a:rPr>
              <a:t>3</a:t>
            </a:r>
          </a:p>
        </p:txBody>
      </p:sp>
      <p:sp>
        <p:nvSpPr>
          <p:cNvPr id="18" name="TextBox 18"/>
          <p:cNvSpPr txBox="1"/>
          <p:nvPr/>
        </p:nvSpPr>
        <p:spPr>
          <a:xfrm rot="342177">
            <a:off x="8952538" y="5791231"/>
            <a:ext cx="1839647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2"/>
              </a:lnSpc>
              <a:spcBef>
                <a:spcPct val="0"/>
              </a:spcBef>
            </a:pPr>
            <a:r>
              <a:rPr lang="en-US" sz="9200" dirty="0">
                <a:solidFill>
                  <a:srgbClr val="FFFFFF"/>
                </a:solidFill>
                <a:latin typeface="KG Primary Penmanship"/>
              </a:rPr>
              <a:t>3</a:t>
            </a:r>
          </a:p>
        </p:txBody>
      </p:sp>
      <p:pic>
        <p:nvPicPr>
          <p:cNvPr id="20" name="Picture 4" descr="het gio">
            <a:extLst>
              <a:ext uri="{FF2B5EF4-FFF2-40B4-BE49-F238E27FC236}">
                <a16:creationId xmlns:a16="http://schemas.microsoft.com/office/drawing/2014/main" id="{E2640894-5E61-4DC9-8125-DF310AFA61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807870" y="5301022"/>
            <a:ext cx="1077135" cy="61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3" descr="an30">
            <a:extLst>
              <a:ext uri="{FF2B5EF4-FFF2-40B4-BE49-F238E27FC236}">
                <a16:creationId xmlns:a16="http://schemas.microsoft.com/office/drawing/2014/main" id="{233094C2-8A47-4CDE-A3BA-8C8E1CA982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873270" y="5210200"/>
            <a:ext cx="925586" cy="819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Hình chữ nhật 85">
            <a:extLst>
              <a:ext uri="{FF2B5EF4-FFF2-40B4-BE49-F238E27FC236}">
                <a16:creationId xmlns:a16="http://schemas.microsoft.com/office/drawing/2014/main" id="{0E2C6CA3-B7DA-47B3-9D94-61311B2C33F1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23" name="Hình chữ nhật 84">
            <a:extLst>
              <a:ext uri="{FF2B5EF4-FFF2-40B4-BE49-F238E27FC236}">
                <a16:creationId xmlns:a16="http://schemas.microsoft.com/office/drawing/2014/main" id="{F8C6C6DE-2489-4F5B-85CC-351174A4619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24" name="Hình chữ nhật 83">
            <a:extLst>
              <a:ext uri="{FF2B5EF4-FFF2-40B4-BE49-F238E27FC236}">
                <a16:creationId xmlns:a16="http://schemas.microsoft.com/office/drawing/2014/main" id="{4E5F5963-045A-4B3F-B10D-0EDFB5583F8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25" name="Hình chữ nhật 57">
            <a:extLst>
              <a:ext uri="{FF2B5EF4-FFF2-40B4-BE49-F238E27FC236}">
                <a16:creationId xmlns:a16="http://schemas.microsoft.com/office/drawing/2014/main" id="{D4C7BCD3-34E1-4F03-BB6C-D7A8FD7A698A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26" name="Hình chữ nhật 86">
            <a:extLst>
              <a:ext uri="{FF2B5EF4-FFF2-40B4-BE49-F238E27FC236}">
                <a16:creationId xmlns:a16="http://schemas.microsoft.com/office/drawing/2014/main" id="{0F767E1E-BEBD-4631-9186-CB513742CAEE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27" name="Hình chữ nhật 87">
            <a:extLst>
              <a:ext uri="{FF2B5EF4-FFF2-40B4-BE49-F238E27FC236}">
                <a16:creationId xmlns:a16="http://schemas.microsoft.com/office/drawing/2014/main" id="{DB16A18B-6EC2-4F82-B8AF-9AC5E2665FC6}"/>
              </a:ext>
            </a:extLst>
          </p:cNvPr>
          <p:cNvSpPr/>
          <p:nvPr/>
        </p:nvSpPr>
        <p:spPr>
          <a:xfrm>
            <a:off x="790312" y="4988014"/>
            <a:ext cx="1027779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28" name="Hình chữ nhật 88">
            <a:extLst>
              <a:ext uri="{FF2B5EF4-FFF2-40B4-BE49-F238E27FC236}">
                <a16:creationId xmlns:a16="http://schemas.microsoft.com/office/drawing/2014/main" id="{97E7F218-BD6D-43C5-8B68-CB394C0D0BEB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29" name="Hình chữ nhật 89">
            <a:extLst>
              <a:ext uri="{FF2B5EF4-FFF2-40B4-BE49-F238E27FC236}">
                <a16:creationId xmlns:a16="http://schemas.microsoft.com/office/drawing/2014/main" id="{3E773BEC-2D44-43AF-9F64-127AE1A61111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30" name="Hình chữ nhật 90">
            <a:extLst>
              <a:ext uri="{FF2B5EF4-FFF2-40B4-BE49-F238E27FC236}">
                <a16:creationId xmlns:a16="http://schemas.microsoft.com/office/drawing/2014/main" id="{C33D27CA-EAF0-4E2C-AC6E-3AD8BBC289C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31" name="Hình chữ nhật 91">
            <a:extLst>
              <a:ext uri="{FF2B5EF4-FFF2-40B4-BE49-F238E27FC236}">
                <a16:creationId xmlns:a16="http://schemas.microsoft.com/office/drawing/2014/main" id="{3E1F2DCC-B3C0-49CD-9F1C-F09FE0079323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2" name="Hình Bầu dục 45">
            <a:extLst>
              <a:ext uri="{FF2B5EF4-FFF2-40B4-BE49-F238E27FC236}">
                <a16:creationId xmlns:a16="http://schemas.microsoft.com/office/drawing/2014/main" id="{69C1AC0B-3F94-476F-B236-050C76855921}"/>
              </a:ext>
            </a:extLst>
          </p:cNvPr>
          <p:cNvSpPr/>
          <p:nvPr/>
        </p:nvSpPr>
        <p:spPr>
          <a:xfrm>
            <a:off x="846568" y="5431261"/>
            <a:ext cx="925586" cy="779696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>
              <a:defRPr/>
            </a:pPr>
            <a:r>
              <a:rPr lang="en-US" sz="2933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Primary Penmanship" panose="020B0604020202020204" charset="0"/>
                <a:ea typeface="Tahoma" pitchFamily="34" charset="0"/>
                <a:cs typeface="Arial" pitchFamily="34" charset="0"/>
              </a:rPr>
              <a:t>GO</a:t>
            </a:r>
          </a:p>
        </p:txBody>
      </p:sp>
      <p:pic>
        <p:nvPicPr>
          <p:cNvPr id="33" name="Nhac loại thi sinh">
            <a:hlinkClick r:id="" action="ppaction://media"/>
            <a:extLst>
              <a:ext uri="{FF2B5EF4-FFF2-40B4-BE49-F238E27FC236}">
                <a16:creationId xmlns:a16="http://schemas.microsoft.com/office/drawing/2014/main" id="{20FF8A97-B3DB-44AB-B87C-E785E4D267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947208" y="-1105044"/>
            <a:ext cx="792130" cy="7921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8856" y="3020053"/>
            <a:ext cx="4406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1</a:t>
            </a:r>
            <a:r>
              <a:rPr lang="en-US" sz="40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ĐƯỜNG BỘ</a:t>
            </a:r>
            <a:endParaRPr lang="en-US" sz="40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8856" y="3613646"/>
            <a:ext cx="6418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2</a:t>
            </a:r>
            <a:r>
              <a:rPr lang="en-US" sz="40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ĐƯỜNG THỦY</a:t>
            </a:r>
            <a:endParaRPr lang="en-US" sz="40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865845">
            <a:off x="7556394" y="2662197"/>
            <a:ext cx="4209861" cy="2362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98856" y="4233593"/>
            <a:ext cx="6290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3</a:t>
            </a:r>
            <a:r>
              <a:rPr lang="en-US" sz="40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ĐƯỜNG HÀNG KHÔNG</a:t>
            </a:r>
            <a:endParaRPr lang="en-US" sz="40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81721" y="1831990"/>
            <a:ext cx="11484534" cy="775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66"/>
              </a:lnSpc>
            </a:pP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Máy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bay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là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phương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tiện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giao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thông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đường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gì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?</a:t>
            </a:r>
            <a:endParaRPr lang="en-US" sz="42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7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752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17" grpId="0"/>
      <p:bldP spid="18" grpId="0"/>
      <p:bldP spid="31" grpId="0" animBg="1"/>
      <p:bldP spid="32" grpId="0" animBg="1"/>
      <p:bldP spid="7" grpId="0"/>
      <p:bldP spid="16" grpId="0"/>
      <p:bldP spid="19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1721">
            <a:off x="3854242" y="22378"/>
            <a:ext cx="1865376" cy="18653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434936">
            <a:off x="9964706" y="2615828"/>
            <a:ext cx="1433697" cy="13998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81670">
            <a:off x="133508" y="1453375"/>
            <a:ext cx="12058594" cy="54337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90796">
            <a:off x="720150" y="436724"/>
            <a:ext cx="2089710" cy="11952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337095">
            <a:off x="995974" y="554898"/>
            <a:ext cx="1028944" cy="3909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342177">
            <a:off x="8490852" y="5139246"/>
            <a:ext cx="2763023" cy="15803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431368">
            <a:off x="10894239" y="4984982"/>
            <a:ext cx="596368" cy="80196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2081850">
            <a:off x="569181" y="2731016"/>
            <a:ext cx="1056681" cy="1064423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 rot="-590796">
            <a:off x="682060" y="993550"/>
            <a:ext cx="206939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9"/>
              </a:lnSpc>
              <a:spcBef>
                <a:spcPct val="0"/>
              </a:spcBef>
            </a:pPr>
            <a:r>
              <a:rPr lang="en-US" sz="2300" b="1" dirty="0" smtClean="0">
                <a:solidFill>
                  <a:srgbClr val="FFFFFF"/>
                </a:solidFill>
                <a:latin typeface="KG Primary Penmanship" panose="020B0604020202020204" charset="0"/>
              </a:rPr>
              <a:t>CÂU 4</a:t>
            </a:r>
            <a:endParaRPr lang="en-US" sz="2300" b="1" dirty="0">
              <a:solidFill>
                <a:srgbClr val="FFFFFF"/>
              </a:solidFill>
              <a:latin typeface="KG Primary Penmanship" panose="020B060402020202020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 rot="342177">
            <a:off x="8952538" y="5791231"/>
            <a:ext cx="1839647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2"/>
              </a:lnSpc>
              <a:spcBef>
                <a:spcPct val="0"/>
              </a:spcBef>
            </a:pPr>
            <a:r>
              <a:rPr lang="en-US" sz="9200" dirty="0" smtClean="0">
                <a:solidFill>
                  <a:srgbClr val="FFFFFF"/>
                </a:solidFill>
                <a:latin typeface="KG Primary Penmanship"/>
              </a:rPr>
              <a:t>2</a:t>
            </a:r>
            <a:endParaRPr lang="en-US" sz="9200" dirty="0">
              <a:solidFill>
                <a:srgbClr val="FFFFFF"/>
              </a:solidFill>
              <a:latin typeface="KG Primary Penmanship"/>
            </a:endParaRPr>
          </a:p>
        </p:txBody>
      </p:sp>
      <p:pic>
        <p:nvPicPr>
          <p:cNvPr id="20" name="Picture 4" descr="het gio">
            <a:extLst>
              <a:ext uri="{FF2B5EF4-FFF2-40B4-BE49-F238E27FC236}">
                <a16:creationId xmlns:a16="http://schemas.microsoft.com/office/drawing/2014/main" id="{E2640894-5E61-4DC9-8125-DF310AFA61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807870" y="5301022"/>
            <a:ext cx="1077135" cy="61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3" descr="an30">
            <a:extLst>
              <a:ext uri="{FF2B5EF4-FFF2-40B4-BE49-F238E27FC236}">
                <a16:creationId xmlns:a16="http://schemas.microsoft.com/office/drawing/2014/main" id="{233094C2-8A47-4CDE-A3BA-8C8E1CA982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873270" y="5210200"/>
            <a:ext cx="925586" cy="819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Hình chữ nhật 85">
            <a:extLst>
              <a:ext uri="{FF2B5EF4-FFF2-40B4-BE49-F238E27FC236}">
                <a16:creationId xmlns:a16="http://schemas.microsoft.com/office/drawing/2014/main" id="{0E2C6CA3-B7DA-47B3-9D94-61311B2C33F1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23" name="Hình chữ nhật 84">
            <a:extLst>
              <a:ext uri="{FF2B5EF4-FFF2-40B4-BE49-F238E27FC236}">
                <a16:creationId xmlns:a16="http://schemas.microsoft.com/office/drawing/2014/main" id="{F8C6C6DE-2489-4F5B-85CC-351174A4619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24" name="Hình chữ nhật 83">
            <a:extLst>
              <a:ext uri="{FF2B5EF4-FFF2-40B4-BE49-F238E27FC236}">
                <a16:creationId xmlns:a16="http://schemas.microsoft.com/office/drawing/2014/main" id="{4E5F5963-045A-4B3F-B10D-0EDFB5583F8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25" name="Hình chữ nhật 57">
            <a:extLst>
              <a:ext uri="{FF2B5EF4-FFF2-40B4-BE49-F238E27FC236}">
                <a16:creationId xmlns:a16="http://schemas.microsoft.com/office/drawing/2014/main" id="{D4C7BCD3-34E1-4F03-BB6C-D7A8FD7A698A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26" name="Hình chữ nhật 86">
            <a:extLst>
              <a:ext uri="{FF2B5EF4-FFF2-40B4-BE49-F238E27FC236}">
                <a16:creationId xmlns:a16="http://schemas.microsoft.com/office/drawing/2014/main" id="{0F767E1E-BEBD-4631-9186-CB513742CAEE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27" name="Hình chữ nhật 87">
            <a:extLst>
              <a:ext uri="{FF2B5EF4-FFF2-40B4-BE49-F238E27FC236}">
                <a16:creationId xmlns:a16="http://schemas.microsoft.com/office/drawing/2014/main" id="{DB16A18B-6EC2-4F82-B8AF-9AC5E2665FC6}"/>
              </a:ext>
            </a:extLst>
          </p:cNvPr>
          <p:cNvSpPr/>
          <p:nvPr/>
        </p:nvSpPr>
        <p:spPr>
          <a:xfrm>
            <a:off x="790312" y="4988014"/>
            <a:ext cx="1027779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28" name="Hình chữ nhật 88">
            <a:extLst>
              <a:ext uri="{FF2B5EF4-FFF2-40B4-BE49-F238E27FC236}">
                <a16:creationId xmlns:a16="http://schemas.microsoft.com/office/drawing/2014/main" id="{97E7F218-BD6D-43C5-8B68-CB394C0D0BEB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29" name="Hình chữ nhật 89">
            <a:extLst>
              <a:ext uri="{FF2B5EF4-FFF2-40B4-BE49-F238E27FC236}">
                <a16:creationId xmlns:a16="http://schemas.microsoft.com/office/drawing/2014/main" id="{3E773BEC-2D44-43AF-9F64-127AE1A61111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30" name="Hình chữ nhật 90">
            <a:extLst>
              <a:ext uri="{FF2B5EF4-FFF2-40B4-BE49-F238E27FC236}">
                <a16:creationId xmlns:a16="http://schemas.microsoft.com/office/drawing/2014/main" id="{C33D27CA-EAF0-4E2C-AC6E-3AD8BBC289C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31" name="Hình chữ nhật 91">
            <a:extLst>
              <a:ext uri="{FF2B5EF4-FFF2-40B4-BE49-F238E27FC236}">
                <a16:creationId xmlns:a16="http://schemas.microsoft.com/office/drawing/2014/main" id="{3E1F2DCC-B3C0-49CD-9F1C-F09FE0079323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2" name="Hình Bầu dục 45">
            <a:extLst>
              <a:ext uri="{FF2B5EF4-FFF2-40B4-BE49-F238E27FC236}">
                <a16:creationId xmlns:a16="http://schemas.microsoft.com/office/drawing/2014/main" id="{69C1AC0B-3F94-476F-B236-050C76855921}"/>
              </a:ext>
            </a:extLst>
          </p:cNvPr>
          <p:cNvSpPr/>
          <p:nvPr/>
        </p:nvSpPr>
        <p:spPr>
          <a:xfrm>
            <a:off x="846568" y="5431261"/>
            <a:ext cx="925586" cy="779696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>
              <a:defRPr/>
            </a:pPr>
            <a:r>
              <a:rPr lang="en-US" sz="2933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Primary Penmanship" panose="020B0604020202020204" charset="0"/>
                <a:ea typeface="Tahoma" pitchFamily="34" charset="0"/>
                <a:cs typeface="Arial" pitchFamily="34" charset="0"/>
              </a:rPr>
              <a:t>GO</a:t>
            </a:r>
          </a:p>
        </p:txBody>
      </p:sp>
      <p:pic>
        <p:nvPicPr>
          <p:cNvPr id="33" name="Nhac loại thi sinh">
            <a:hlinkClick r:id="" action="ppaction://media"/>
            <a:extLst>
              <a:ext uri="{FF2B5EF4-FFF2-40B4-BE49-F238E27FC236}">
                <a16:creationId xmlns:a16="http://schemas.microsoft.com/office/drawing/2014/main" id="{20FF8A97-B3DB-44AB-B87C-E785E4D267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947208" y="-1105044"/>
            <a:ext cx="792130" cy="7921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8856" y="3020053"/>
            <a:ext cx="4406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1</a:t>
            </a:r>
            <a:r>
              <a:rPr lang="en-US" sz="40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ĐƯỜNG BỘ</a:t>
            </a:r>
            <a:endParaRPr lang="en-US" sz="40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8856" y="3613646"/>
            <a:ext cx="6418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2</a:t>
            </a:r>
            <a:r>
              <a:rPr lang="en-US" sz="40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ĐƯỜNG SẮT</a:t>
            </a:r>
            <a:endParaRPr lang="en-US" sz="40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8856" y="4233593"/>
            <a:ext cx="6290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3</a:t>
            </a:r>
            <a:r>
              <a:rPr lang="en-US" sz="40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ĐƯỜNG THỦY</a:t>
            </a:r>
            <a:endParaRPr lang="en-US" sz="40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81721" y="1831990"/>
            <a:ext cx="9665487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66"/>
              </a:lnSpc>
            </a:pP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Tàu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hỏa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chạy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ở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đâu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?</a:t>
            </a:r>
            <a:endParaRPr lang="en-US" sz="42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831638" y="2586206"/>
            <a:ext cx="3623360" cy="241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6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752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7" grpId="0"/>
      <p:bldP spid="16" grpId="0"/>
      <p:bldP spid="19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1721">
            <a:off x="4069862" y="-128324"/>
            <a:ext cx="1598122" cy="15981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434936">
            <a:off x="9964706" y="2615828"/>
            <a:ext cx="1433697" cy="13998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81670">
            <a:off x="-22941" y="1092469"/>
            <a:ext cx="12261760" cy="58181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90796">
            <a:off x="720150" y="436724"/>
            <a:ext cx="2089710" cy="11952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337095">
            <a:off x="995974" y="554898"/>
            <a:ext cx="1028944" cy="3909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342177">
            <a:off x="9187001" y="5160233"/>
            <a:ext cx="2763023" cy="15803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431368">
            <a:off x="11373391" y="4966504"/>
            <a:ext cx="596368" cy="80196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2081850">
            <a:off x="569181" y="2731016"/>
            <a:ext cx="1056681" cy="1064423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 rot="-590796">
            <a:off x="682060" y="993550"/>
            <a:ext cx="206939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9"/>
              </a:lnSpc>
              <a:spcBef>
                <a:spcPct val="0"/>
              </a:spcBef>
            </a:pPr>
            <a:r>
              <a:rPr lang="en-US" sz="2300" b="1" dirty="0" smtClean="0">
                <a:solidFill>
                  <a:srgbClr val="FFFFFF"/>
                </a:solidFill>
                <a:latin typeface="KG Primary Penmanship" panose="020B0604020202020204" charset="0"/>
              </a:rPr>
              <a:t>CÂU </a:t>
            </a:r>
            <a:r>
              <a:rPr lang="en-US" sz="2300" b="1" dirty="0">
                <a:solidFill>
                  <a:srgbClr val="FFFFFF"/>
                </a:solidFill>
                <a:latin typeface="KG Primary Penmanship" panose="020B0604020202020204" charset="0"/>
              </a:rPr>
              <a:t>5</a:t>
            </a:r>
          </a:p>
        </p:txBody>
      </p:sp>
      <p:sp>
        <p:nvSpPr>
          <p:cNvPr id="18" name="TextBox 18"/>
          <p:cNvSpPr txBox="1"/>
          <p:nvPr/>
        </p:nvSpPr>
        <p:spPr>
          <a:xfrm rot="342177">
            <a:off x="8952538" y="5791231"/>
            <a:ext cx="1839647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2"/>
              </a:lnSpc>
              <a:spcBef>
                <a:spcPct val="0"/>
              </a:spcBef>
            </a:pPr>
            <a:r>
              <a:rPr lang="en-US" sz="9200" dirty="0" smtClean="0">
                <a:solidFill>
                  <a:srgbClr val="FFFFFF"/>
                </a:solidFill>
                <a:latin typeface="KG Primary Penmanship"/>
              </a:rPr>
              <a:t>   1</a:t>
            </a:r>
            <a:endParaRPr lang="en-US" sz="9200" dirty="0">
              <a:solidFill>
                <a:srgbClr val="FFFFFF"/>
              </a:solidFill>
              <a:latin typeface="KG Primary Penmanship"/>
            </a:endParaRPr>
          </a:p>
        </p:txBody>
      </p:sp>
      <p:pic>
        <p:nvPicPr>
          <p:cNvPr id="20" name="Picture 4" descr="het gio">
            <a:extLst>
              <a:ext uri="{FF2B5EF4-FFF2-40B4-BE49-F238E27FC236}">
                <a16:creationId xmlns:a16="http://schemas.microsoft.com/office/drawing/2014/main" id="{E2640894-5E61-4DC9-8125-DF310AFA61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807870" y="5301022"/>
            <a:ext cx="1077135" cy="61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3" descr="an30">
            <a:extLst>
              <a:ext uri="{FF2B5EF4-FFF2-40B4-BE49-F238E27FC236}">
                <a16:creationId xmlns:a16="http://schemas.microsoft.com/office/drawing/2014/main" id="{233094C2-8A47-4CDE-A3BA-8C8E1CA982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873270" y="5210200"/>
            <a:ext cx="925586" cy="819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Hình chữ nhật 85">
            <a:extLst>
              <a:ext uri="{FF2B5EF4-FFF2-40B4-BE49-F238E27FC236}">
                <a16:creationId xmlns:a16="http://schemas.microsoft.com/office/drawing/2014/main" id="{0E2C6CA3-B7DA-47B3-9D94-61311B2C33F1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23" name="Hình chữ nhật 84">
            <a:extLst>
              <a:ext uri="{FF2B5EF4-FFF2-40B4-BE49-F238E27FC236}">
                <a16:creationId xmlns:a16="http://schemas.microsoft.com/office/drawing/2014/main" id="{F8C6C6DE-2489-4F5B-85CC-351174A4619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24" name="Hình chữ nhật 83">
            <a:extLst>
              <a:ext uri="{FF2B5EF4-FFF2-40B4-BE49-F238E27FC236}">
                <a16:creationId xmlns:a16="http://schemas.microsoft.com/office/drawing/2014/main" id="{4E5F5963-045A-4B3F-B10D-0EDFB5583F8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25" name="Hình chữ nhật 57">
            <a:extLst>
              <a:ext uri="{FF2B5EF4-FFF2-40B4-BE49-F238E27FC236}">
                <a16:creationId xmlns:a16="http://schemas.microsoft.com/office/drawing/2014/main" id="{D4C7BCD3-34E1-4F03-BB6C-D7A8FD7A698A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26" name="Hình chữ nhật 86">
            <a:extLst>
              <a:ext uri="{FF2B5EF4-FFF2-40B4-BE49-F238E27FC236}">
                <a16:creationId xmlns:a16="http://schemas.microsoft.com/office/drawing/2014/main" id="{0F767E1E-BEBD-4631-9186-CB513742CAEE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27" name="Hình chữ nhật 87">
            <a:extLst>
              <a:ext uri="{FF2B5EF4-FFF2-40B4-BE49-F238E27FC236}">
                <a16:creationId xmlns:a16="http://schemas.microsoft.com/office/drawing/2014/main" id="{DB16A18B-6EC2-4F82-B8AF-9AC5E2665FC6}"/>
              </a:ext>
            </a:extLst>
          </p:cNvPr>
          <p:cNvSpPr/>
          <p:nvPr/>
        </p:nvSpPr>
        <p:spPr>
          <a:xfrm>
            <a:off x="790312" y="4988014"/>
            <a:ext cx="1027779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28" name="Hình chữ nhật 88">
            <a:extLst>
              <a:ext uri="{FF2B5EF4-FFF2-40B4-BE49-F238E27FC236}">
                <a16:creationId xmlns:a16="http://schemas.microsoft.com/office/drawing/2014/main" id="{97E7F218-BD6D-43C5-8B68-CB394C0D0BEB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29" name="Hình chữ nhật 89">
            <a:extLst>
              <a:ext uri="{FF2B5EF4-FFF2-40B4-BE49-F238E27FC236}">
                <a16:creationId xmlns:a16="http://schemas.microsoft.com/office/drawing/2014/main" id="{3E773BEC-2D44-43AF-9F64-127AE1A61111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30" name="Hình chữ nhật 90">
            <a:extLst>
              <a:ext uri="{FF2B5EF4-FFF2-40B4-BE49-F238E27FC236}">
                <a16:creationId xmlns:a16="http://schemas.microsoft.com/office/drawing/2014/main" id="{C33D27CA-EAF0-4E2C-AC6E-3AD8BBC289C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31" name="Hình chữ nhật 91">
            <a:extLst>
              <a:ext uri="{FF2B5EF4-FFF2-40B4-BE49-F238E27FC236}">
                <a16:creationId xmlns:a16="http://schemas.microsoft.com/office/drawing/2014/main" id="{3E1F2DCC-B3C0-49CD-9F1C-F09FE0079323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2" name="Hình Bầu dục 45">
            <a:extLst>
              <a:ext uri="{FF2B5EF4-FFF2-40B4-BE49-F238E27FC236}">
                <a16:creationId xmlns:a16="http://schemas.microsoft.com/office/drawing/2014/main" id="{69C1AC0B-3F94-476F-B236-050C76855921}"/>
              </a:ext>
            </a:extLst>
          </p:cNvPr>
          <p:cNvSpPr/>
          <p:nvPr/>
        </p:nvSpPr>
        <p:spPr>
          <a:xfrm>
            <a:off x="846568" y="5431261"/>
            <a:ext cx="925586" cy="779696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>
              <a:defRPr/>
            </a:pPr>
            <a:r>
              <a:rPr lang="en-US" sz="2933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Primary Penmanship" panose="020B0604020202020204" charset="0"/>
                <a:ea typeface="Tahoma" pitchFamily="34" charset="0"/>
                <a:cs typeface="Arial" pitchFamily="34" charset="0"/>
              </a:rPr>
              <a:t>GO</a:t>
            </a:r>
          </a:p>
        </p:txBody>
      </p:sp>
      <p:pic>
        <p:nvPicPr>
          <p:cNvPr id="33" name="Nhac loại thi sinh">
            <a:hlinkClick r:id="" action="ppaction://media"/>
            <a:extLst>
              <a:ext uri="{FF2B5EF4-FFF2-40B4-BE49-F238E27FC236}">
                <a16:creationId xmlns:a16="http://schemas.microsoft.com/office/drawing/2014/main" id="{20FF8A97-B3DB-44AB-B87C-E785E4D267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947208" y="-1105044"/>
            <a:ext cx="792130" cy="7921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0944" y="4086423"/>
            <a:ext cx="4406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1</a:t>
            </a:r>
            <a:r>
              <a:rPr lang="en-US" sz="40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3800" dirty="0" smtClean="0">
                <a:solidFill>
                  <a:srgbClr val="4B0E02"/>
                </a:solidFill>
                <a:latin typeface="KG Primary Penmanship" panose="020B0604020202020204" charset="0"/>
              </a:rPr>
              <a:t>ĐƯỜNG BỘ</a:t>
            </a:r>
            <a:endParaRPr lang="en-US" sz="38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18091" y="4754153"/>
            <a:ext cx="64185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4B0E02"/>
                </a:solidFill>
                <a:latin typeface="KG Primary Penmanship" panose="020B0604020202020204" charset="0"/>
              </a:rPr>
              <a:t>2</a:t>
            </a:r>
            <a:r>
              <a:rPr lang="en-US" sz="38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3800" dirty="0" smtClean="0">
                <a:solidFill>
                  <a:srgbClr val="4B0E02"/>
                </a:solidFill>
                <a:latin typeface="KG Primary Penmanship" panose="020B0604020202020204" charset="0"/>
              </a:rPr>
              <a:t>ĐƯỜNG SẮT</a:t>
            </a:r>
            <a:endParaRPr lang="en-US" sz="38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18091" y="5367486"/>
            <a:ext cx="62908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4B0E02"/>
                </a:solidFill>
                <a:latin typeface="KG Primary Penmanship" panose="020B0604020202020204" charset="0"/>
              </a:rPr>
              <a:t>3</a:t>
            </a:r>
            <a:r>
              <a:rPr lang="en-US" sz="38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3800" dirty="0" smtClean="0">
                <a:solidFill>
                  <a:srgbClr val="4B0E02"/>
                </a:solidFill>
                <a:latin typeface="KG Primary Penmanship" panose="020B0604020202020204" charset="0"/>
              </a:rPr>
              <a:t>ĐƯỜNG THỦY</a:t>
            </a:r>
            <a:endParaRPr lang="en-US" sz="38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-659380" y="1615401"/>
            <a:ext cx="12356080" cy="1718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66"/>
              </a:lnSpc>
            </a:pP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Câu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đố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4000" b="1" dirty="0" err="1" smtClean="0"/>
              <a:t>Đường</a:t>
            </a:r>
            <a:r>
              <a:rPr lang="en-US" sz="4000" b="1" dirty="0" smtClean="0"/>
              <a:t> </a:t>
            </a:r>
            <a:r>
              <a:rPr lang="en-US" sz="4000" b="1" dirty="0" err="1"/>
              <a:t>gì</a:t>
            </a:r>
            <a:r>
              <a:rPr lang="en-US" sz="4000" b="1" dirty="0"/>
              <a:t> </a:t>
            </a:r>
            <a:r>
              <a:rPr lang="en-US" sz="4000" b="1" dirty="0" err="1"/>
              <a:t>mà</a:t>
            </a:r>
            <a:r>
              <a:rPr lang="en-US" sz="4000" b="1" dirty="0"/>
              <a:t> </a:t>
            </a:r>
            <a:r>
              <a:rPr lang="en-US" sz="4000" b="1" dirty="0" err="1"/>
              <a:t>có</a:t>
            </a:r>
            <a:r>
              <a:rPr lang="en-US" sz="4000" b="1" dirty="0"/>
              <a:t> </a:t>
            </a:r>
            <a:r>
              <a:rPr lang="en-US" sz="4000" b="1" dirty="0" err="1"/>
              <a:t>nhiều</a:t>
            </a:r>
            <a:r>
              <a:rPr lang="en-US" sz="4000" b="1" dirty="0"/>
              <a:t> </a:t>
            </a:r>
            <a:r>
              <a:rPr lang="en-US" sz="4000" b="1" dirty="0" err="1"/>
              <a:t>xe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err="1"/>
              <a:t>Ngược</a:t>
            </a:r>
            <a:r>
              <a:rPr lang="en-US" sz="4000" b="1" dirty="0"/>
              <a:t> </a:t>
            </a:r>
            <a:r>
              <a:rPr lang="en-US" sz="4000" b="1" dirty="0" err="1"/>
              <a:t>xuôi</a:t>
            </a:r>
            <a:r>
              <a:rPr lang="en-US" sz="4000" b="1" dirty="0"/>
              <a:t> </a:t>
            </a:r>
            <a:r>
              <a:rPr lang="en-US" sz="4000" b="1" dirty="0" err="1"/>
              <a:t>lại</a:t>
            </a:r>
            <a:r>
              <a:rPr lang="en-US" sz="4000" b="1" dirty="0"/>
              <a:t> </a:t>
            </a:r>
            <a:r>
              <a:rPr lang="en-US" sz="4000" b="1" dirty="0" err="1"/>
              <a:t>có</a:t>
            </a:r>
            <a:r>
              <a:rPr lang="en-US" sz="4000" b="1" dirty="0"/>
              <a:t> </a:t>
            </a:r>
            <a:r>
              <a:rPr lang="en-US" sz="4000" b="1" dirty="0" err="1"/>
              <a:t>vỉa</a:t>
            </a:r>
            <a:r>
              <a:rPr lang="en-US" sz="4000" b="1" dirty="0"/>
              <a:t> </a:t>
            </a:r>
            <a:r>
              <a:rPr lang="en-US" sz="4000" b="1" dirty="0" err="1"/>
              <a:t>hè</a:t>
            </a:r>
            <a:r>
              <a:rPr lang="en-US" sz="4000" b="1" dirty="0"/>
              <a:t> </a:t>
            </a:r>
            <a:r>
              <a:rPr lang="en-US" sz="4000" b="1" dirty="0" err="1"/>
              <a:t>bạn</a:t>
            </a:r>
            <a:r>
              <a:rPr lang="en-US" sz="4000" b="1" dirty="0"/>
              <a:t> </a:t>
            </a:r>
            <a:r>
              <a:rPr lang="en-US" sz="4000" b="1" dirty="0" err="1"/>
              <a:t>ơi</a:t>
            </a:r>
            <a:r>
              <a:rPr lang="en-US" sz="4000" b="1" dirty="0"/>
              <a:t> </a:t>
            </a:r>
            <a:r>
              <a:rPr lang="en-US" sz="4000" b="1" dirty="0" smtClean="0"/>
              <a:t>?</a:t>
            </a:r>
            <a:endParaRPr lang="en-US" sz="4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104781" y="3315733"/>
            <a:ext cx="3448794" cy="254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0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752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7" grpId="0"/>
      <p:bldP spid="16" grpId="0"/>
      <p:bldP spid="19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1721">
            <a:off x="3854242" y="22378"/>
            <a:ext cx="1865376" cy="18653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34936">
            <a:off x="9964706" y="2615828"/>
            <a:ext cx="1433697" cy="13998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81670">
            <a:off x="133508" y="1453375"/>
            <a:ext cx="12058594" cy="54337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590796">
            <a:off x="720150" y="436724"/>
            <a:ext cx="2089710" cy="11952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337095">
            <a:off x="995974" y="554898"/>
            <a:ext cx="1028944" cy="3909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342177">
            <a:off x="8490852" y="5139246"/>
            <a:ext cx="2763023" cy="15803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431368">
            <a:off x="10894239" y="4984982"/>
            <a:ext cx="596368" cy="80196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2081850">
            <a:off x="569181" y="2731016"/>
            <a:ext cx="1056681" cy="1064423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 rot="-590796">
            <a:off x="682060" y="993550"/>
            <a:ext cx="206939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9"/>
              </a:lnSpc>
              <a:spcBef>
                <a:spcPct val="0"/>
              </a:spcBef>
            </a:pPr>
            <a:r>
              <a:rPr lang="en-US" sz="2300" b="1" dirty="0" smtClean="0">
                <a:solidFill>
                  <a:srgbClr val="FFFFFF"/>
                </a:solidFill>
                <a:latin typeface="KG Primary Penmanship" panose="020B0604020202020204" charset="0"/>
              </a:rPr>
              <a:t>CÂU </a:t>
            </a:r>
            <a:r>
              <a:rPr lang="en-US" sz="2300" b="1" dirty="0">
                <a:solidFill>
                  <a:srgbClr val="FFFFFF"/>
                </a:solidFill>
                <a:latin typeface="KG Primary Penmanship" panose="020B0604020202020204" charset="0"/>
              </a:rPr>
              <a:t>6</a:t>
            </a:r>
          </a:p>
        </p:txBody>
      </p:sp>
      <p:sp>
        <p:nvSpPr>
          <p:cNvPr id="18" name="TextBox 18"/>
          <p:cNvSpPr txBox="1"/>
          <p:nvPr/>
        </p:nvSpPr>
        <p:spPr>
          <a:xfrm rot="342177">
            <a:off x="8952538" y="5791231"/>
            <a:ext cx="1839647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2"/>
              </a:lnSpc>
              <a:spcBef>
                <a:spcPct val="0"/>
              </a:spcBef>
            </a:pPr>
            <a:r>
              <a:rPr lang="en-US" sz="9200" dirty="0" smtClean="0">
                <a:solidFill>
                  <a:srgbClr val="FFFFFF"/>
                </a:solidFill>
                <a:latin typeface="KG Primary Penmanship"/>
              </a:rPr>
              <a:t>2</a:t>
            </a:r>
            <a:endParaRPr lang="en-US" sz="9200" dirty="0">
              <a:solidFill>
                <a:srgbClr val="FFFFFF"/>
              </a:solidFill>
              <a:latin typeface="KG Primary Penmanship"/>
            </a:endParaRPr>
          </a:p>
        </p:txBody>
      </p:sp>
      <p:pic>
        <p:nvPicPr>
          <p:cNvPr id="20" name="Picture 4" descr="het gio">
            <a:extLst>
              <a:ext uri="{FF2B5EF4-FFF2-40B4-BE49-F238E27FC236}">
                <a16:creationId xmlns:a16="http://schemas.microsoft.com/office/drawing/2014/main" id="{E2640894-5E61-4DC9-8125-DF310AFA61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807870" y="5301022"/>
            <a:ext cx="1077135" cy="61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3" descr="an30">
            <a:extLst>
              <a:ext uri="{FF2B5EF4-FFF2-40B4-BE49-F238E27FC236}">
                <a16:creationId xmlns:a16="http://schemas.microsoft.com/office/drawing/2014/main" id="{233094C2-8A47-4CDE-A3BA-8C8E1CA982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873270" y="5210200"/>
            <a:ext cx="925586" cy="819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Hình chữ nhật 85">
            <a:extLst>
              <a:ext uri="{FF2B5EF4-FFF2-40B4-BE49-F238E27FC236}">
                <a16:creationId xmlns:a16="http://schemas.microsoft.com/office/drawing/2014/main" id="{0E2C6CA3-B7DA-47B3-9D94-61311B2C33F1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6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23" name="Hình chữ nhật 84">
            <a:extLst>
              <a:ext uri="{FF2B5EF4-FFF2-40B4-BE49-F238E27FC236}">
                <a16:creationId xmlns:a16="http://schemas.microsoft.com/office/drawing/2014/main" id="{F8C6C6DE-2489-4F5B-85CC-351174A4619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6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24" name="Hình chữ nhật 83">
            <a:extLst>
              <a:ext uri="{FF2B5EF4-FFF2-40B4-BE49-F238E27FC236}">
                <a16:creationId xmlns:a16="http://schemas.microsoft.com/office/drawing/2014/main" id="{4E5F5963-045A-4B3F-B10D-0EDFB5583F8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6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25" name="Hình chữ nhật 57">
            <a:extLst>
              <a:ext uri="{FF2B5EF4-FFF2-40B4-BE49-F238E27FC236}">
                <a16:creationId xmlns:a16="http://schemas.microsoft.com/office/drawing/2014/main" id="{D4C7BCD3-34E1-4F03-BB6C-D7A8FD7A698A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6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26" name="Hình chữ nhật 86">
            <a:extLst>
              <a:ext uri="{FF2B5EF4-FFF2-40B4-BE49-F238E27FC236}">
                <a16:creationId xmlns:a16="http://schemas.microsoft.com/office/drawing/2014/main" id="{0F767E1E-BEBD-4631-9186-CB513742CAEE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6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27" name="Hình chữ nhật 87">
            <a:extLst>
              <a:ext uri="{FF2B5EF4-FFF2-40B4-BE49-F238E27FC236}">
                <a16:creationId xmlns:a16="http://schemas.microsoft.com/office/drawing/2014/main" id="{DB16A18B-6EC2-4F82-B8AF-9AC5E2665FC6}"/>
              </a:ext>
            </a:extLst>
          </p:cNvPr>
          <p:cNvSpPr/>
          <p:nvPr/>
        </p:nvSpPr>
        <p:spPr>
          <a:xfrm>
            <a:off x="790312" y="4988014"/>
            <a:ext cx="1027779" cy="1373097"/>
          </a:xfrm>
          <a:prstGeom prst="rect">
            <a:avLst/>
          </a:prstGeom>
          <a:blipFill>
            <a:blip r:embed="rId26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28" name="Hình chữ nhật 88">
            <a:extLst>
              <a:ext uri="{FF2B5EF4-FFF2-40B4-BE49-F238E27FC236}">
                <a16:creationId xmlns:a16="http://schemas.microsoft.com/office/drawing/2014/main" id="{97E7F218-BD6D-43C5-8B68-CB394C0D0BEB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6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29" name="Hình chữ nhật 89">
            <a:extLst>
              <a:ext uri="{FF2B5EF4-FFF2-40B4-BE49-F238E27FC236}">
                <a16:creationId xmlns:a16="http://schemas.microsoft.com/office/drawing/2014/main" id="{3E773BEC-2D44-43AF-9F64-127AE1A61111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6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30" name="Hình chữ nhật 90">
            <a:extLst>
              <a:ext uri="{FF2B5EF4-FFF2-40B4-BE49-F238E27FC236}">
                <a16:creationId xmlns:a16="http://schemas.microsoft.com/office/drawing/2014/main" id="{C33D27CA-EAF0-4E2C-AC6E-3AD8BBC289C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6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31" name="Hình chữ nhật 91">
            <a:extLst>
              <a:ext uri="{FF2B5EF4-FFF2-40B4-BE49-F238E27FC236}">
                <a16:creationId xmlns:a16="http://schemas.microsoft.com/office/drawing/2014/main" id="{3E1F2DCC-B3C0-49CD-9F1C-F09FE0079323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6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2" name="Hình Bầu dục 45">
            <a:extLst>
              <a:ext uri="{FF2B5EF4-FFF2-40B4-BE49-F238E27FC236}">
                <a16:creationId xmlns:a16="http://schemas.microsoft.com/office/drawing/2014/main" id="{69C1AC0B-3F94-476F-B236-050C76855921}"/>
              </a:ext>
            </a:extLst>
          </p:cNvPr>
          <p:cNvSpPr/>
          <p:nvPr/>
        </p:nvSpPr>
        <p:spPr>
          <a:xfrm>
            <a:off x="846568" y="5431261"/>
            <a:ext cx="925586" cy="779696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>
              <a:defRPr/>
            </a:pPr>
            <a:r>
              <a:rPr lang="en-US" sz="2933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Primary Penmanship" panose="020B0604020202020204" charset="0"/>
                <a:ea typeface="Tahoma" pitchFamily="34" charset="0"/>
                <a:cs typeface="Arial" pitchFamily="34" charset="0"/>
              </a:rPr>
              <a:t>GO</a:t>
            </a:r>
          </a:p>
        </p:txBody>
      </p:sp>
      <p:pic>
        <p:nvPicPr>
          <p:cNvPr id="33" name="Nhac loại thi sinh">
            <a:hlinkClick r:id="" action="ppaction://media"/>
            <a:extLst>
              <a:ext uri="{FF2B5EF4-FFF2-40B4-BE49-F238E27FC236}">
                <a16:creationId xmlns:a16="http://schemas.microsoft.com/office/drawing/2014/main" id="{20FF8A97-B3DB-44AB-B87C-E785E4D267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9947208" y="-1105044"/>
            <a:ext cx="792130" cy="7921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8856" y="3020053"/>
            <a:ext cx="4406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1</a:t>
            </a:r>
            <a:r>
              <a:rPr lang="en-US" sz="40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XE MÁY</a:t>
            </a:r>
            <a:endParaRPr lang="en-US" sz="40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8856" y="3613646"/>
            <a:ext cx="6418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2</a:t>
            </a:r>
            <a:r>
              <a:rPr lang="en-US" sz="40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XE BUÝT</a:t>
            </a:r>
            <a:endParaRPr lang="en-US" sz="40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8856" y="4233593"/>
            <a:ext cx="6290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3</a:t>
            </a:r>
            <a:r>
              <a:rPr lang="en-US" sz="40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TÀU HỎA</a:t>
            </a:r>
            <a:endParaRPr lang="en-US" sz="40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81721" y="1831990"/>
            <a:ext cx="9665487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66"/>
              </a:lnSpc>
            </a:pP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Đây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là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tiếng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kêu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của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phương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tiện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gì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?</a:t>
            </a:r>
            <a:endParaRPr lang="en-US" sz="42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21091542">
            <a:off x="5600197" y="2967192"/>
            <a:ext cx="3600835" cy="2400557"/>
          </a:xfrm>
          <a:prstGeom prst="rect">
            <a:avLst/>
          </a:prstGeom>
        </p:spPr>
      </p:pic>
      <p:pic>
        <p:nvPicPr>
          <p:cNvPr id="13" name="Tieng-coi-xe-buyt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9670896" y="20810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4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752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000"/>
                            </p:stCondLst>
                            <p:childTnLst>
                              <p:par>
                                <p:cTn id="13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000"/>
                            </p:stCondLst>
                            <p:childTnLst>
                              <p:par>
                                <p:cTn id="14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51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7" grpId="0"/>
      <p:bldP spid="18" grpId="0"/>
      <p:bldP spid="7" grpId="0"/>
      <p:bldP spid="16" grpId="0"/>
      <p:bldP spid="19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1721">
            <a:off x="3854242" y="22378"/>
            <a:ext cx="1865376" cy="18653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34936">
            <a:off x="9964706" y="2615828"/>
            <a:ext cx="1433697" cy="13998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81670">
            <a:off x="133508" y="1453375"/>
            <a:ext cx="12058594" cy="54337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590796">
            <a:off x="720150" y="436724"/>
            <a:ext cx="2089710" cy="11952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337095">
            <a:off x="995974" y="554898"/>
            <a:ext cx="1028944" cy="3909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342177">
            <a:off x="8490852" y="5139246"/>
            <a:ext cx="2763023" cy="15803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431368">
            <a:off x="10894239" y="4984982"/>
            <a:ext cx="596368" cy="80196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2081850">
            <a:off x="569181" y="2731016"/>
            <a:ext cx="1056681" cy="1064423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 rot="-590796">
            <a:off x="682060" y="993550"/>
            <a:ext cx="206939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9"/>
              </a:lnSpc>
              <a:spcBef>
                <a:spcPct val="0"/>
              </a:spcBef>
            </a:pPr>
            <a:r>
              <a:rPr lang="en-US" sz="2300" b="1" dirty="0" smtClean="0">
                <a:solidFill>
                  <a:srgbClr val="FFFFFF"/>
                </a:solidFill>
                <a:latin typeface="KG Primary Penmanship" panose="020B0604020202020204" charset="0"/>
              </a:rPr>
              <a:t>CÂU 7</a:t>
            </a:r>
            <a:endParaRPr lang="en-US" sz="2300" b="1" dirty="0">
              <a:solidFill>
                <a:srgbClr val="FFFFFF"/>
              </a:solidFill>
              <a:latin typeface="KG Primary Penmanship" panose="020B060402020202020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 rot="342177">
            <a:off x="8952538" y="5791231"/>
            <a:ext cx="1839647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2"/>
              </a:lnSpc>
              <a:spcBef>
                <a:spcPct val="0"/>
              </a:spcBef>
            </a:pPr>
            <a:r>
              <a:rPr lang="en-US" sz="9200" dirty="0">
                <a:solidFill>
                  <a:srgbClr val="FFFFFF"/>
                </a:solidFill>
                <a:latin typeface="KG Primary Penmanship"/>
              </a:rPr>
              <a:t>3</a:t>
            </a:r>
          </a:p>
        </p:txBody>
      </p:sp>
      <p:pic>
        <p:nvPicPr>
          <p:cNvPr id="20" name="Picture 4" descr="het gio">
            <a:extLst>
              <a:ext uri="{FF2B5EF4-FFF2-40B4-BE49-F238E27FC236}">
                <a16:creationId xmlns:a16="http://schemas.microsoft.com/office/drawing/2014/main" id="{E2640894-5E61-4DC9-8125-DF310AFA61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807870" y="5301022"/>
            <a:ext cx="1077135" cy="61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3" descr="an30">
            <a:extLst>
              <a:ext uri="{FF2B5EF4-FFF2-40B4-BE49-F238E27FC236}">
                <a16:creationId xmlns:a16="http://schemas.microsoft.com/office/drawing/2014/main" id="{233094C2-8A47-4CDE-A3BA-8C8E1CA982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873270" y="5210200"/>
            <a:ext cx="925586" cy="819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Hình chữ nhật 85">
            <a:extLst>
              <a:ext uri="{FF2B5EF4-FFF2-40B4-BE49-F238E27FC236}">
                <a16:creationId xmlns:a16="http://schemas.microsoft.com/office/drawing/2014/main" id="{0E2C6CA3-B7DA-47B3-9D94-61311B2C33F1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6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23" name="Hình chữ nhật 84">
            <a:extLst>
              <a:ext uri="{FF2B5EF4-FFF2-40B4-BE49-F238E27FC236}">
                <a16:creationId xmlns:a16="http://schemas.microsoft.com/office/drawing/2014/main" id="{F8C6C6DE-2489-4F5B-85CC-351174A4619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6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24" name="Hình chữ nhật 83">
            <a:extLst>
              <a:ext uri="{FF2B5EF4-FFF2-40B4-BE49-F238E27FC236}">
                <a16:creationId xmlns:a16="http://schemas.microsoft.com/office/drawing/2014/main" id="{4E5F5963-045A-4B3F-B10D-0EDFB5583F8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6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25" name="Hình chữ nhật 57">
            <a:extLst>
              <a:ext uri="{FF2B5EF4-FFF2-40B4-BE49-F238E27FC236}">
                <a16:creationId xmlns:a16="http://schemas.microsoft.com/office/drawing/2014/main" id="{D4C7BCD3-34E1-4F03-BB6C-D7A8FD7A698A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6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26" name="Hình chữ nhật 86">
            <a:extLst>
              <a:ext uri="{FF2B5EF4-FFF2-40B4-BE49-F238E27FC236}">
                <a16:creationId xmlns:a16="http://schemas.microsoft.com/office/drawing/2014/main" id="{0F767E1E-BEBD-4631-9186-CB513742CAEE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6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27" name="Hình chữ nhật 87">
            <a:extLst>
              <a:ext uri="{FF2B5EF4-FFF2-40B4-BE49-F238E27FC236}">
                <a16:creationId xmlns:a16="http://schemas.microsoft.com/office/drawing/2014/main" id="{DB16A18B-6EC2-4F82-B8AF-9AC5E2665FC6}"/>
              </a:ext>
            </a:extLst>
          </p:cNvPr>
          <p:cNvSpPr/>
          <p:nvPr/>
        </p:nvSpPr>
        <p:spPr>
          <a:xfrm>
            <a:off x="790312" y="4988014"/>
            <a:ext cx="1027779" cy="1373097"/>
          </a:xfrm>
          <a:prstGeom prst="rect">
            <a:avLst/>
          </a:prstGeom>
          <a:blipFill>
            <a:blip r:embed="rId26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28" name="Hình chữ nhật 88">
            <a:extLst>
              <a:ext uri="{FF2B5EF4-FFF2-40B4-BE49-F238E27FC236}">
                <a16:creationId xmlns:a16="http://schemas.microsoft.com/office/drawing/2014/main" id="{97E7F218-BD6D-43C5-8B68-CB394C0D0BEB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6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29" name="Hình chữ nhật 89">
            <a:extLst>
              <a:ext uri="{FF2B5EF4-FFF2-40B4-BE49-F238E27FC236}">
                <a16:creationId xmlns:a16="http://schemas.microsoft.com/office/drawing/2014/main" id="{3E773BEC-2D44-43AF-9F64-127AE1A61111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6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30" name="Hình chữ nhật 90">
            <a:extLst>
              <a:ext uri="{FF2B5EF4-FFF2-40B4-BE49-F238E27FC236}">
                <a16:creationId xmlns:a16="http://schemas.microsoft.com/office/drawing/2014/main" id="{C33D27CA-EAF0-4E2C-AC6E-3AD8BBC289CD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6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31" name="Hình chữ nhật 91">
            <a:extLst>
              <a:ext uri="{FF2B5EF4-FFF2-40B4-BE49-F238E27FC236}">
                <a16:creationId xmlns:a16="http://schemas.microsoft.com/office/drawing/2014/main" id="{3E1F2DCC-B3C0-49CD-9F1C-F09FE0079323}"/>
              </a:ext>
            </a:extLst>
          </p:cNvPr>
          <p:cNvSpPr/>
          <p:nvPr/>
        </p:nvSpPr>
        <p:spPr>
          <a:xfrm>
            <a:off x="790313" y="4988014"/>
            <a:ext cx="1027778" cy="1373097"/>
          </a:xfrm>
          <a:prstGeom prst="rect">
            <a:avLst/>
          </a:prstGeom>
          <a:blipFill>
            <a:blip r:embed="rId26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2" name="Hình Bầu dục 45">
            <a:extLst>
              <a:ext uri="{FF2B5EF4-FFF2-40B4-BE49-F238E27FC236}">
                <a16:creationId xmlns:a16="http://schemas.microsoft.com/office/drawing/2014/main" id="{69C1AC0B-3F94-476F-B236-050C76855921}"/>
              </a:ext>
            </a:extLst>
          </p:cNvPr>
          <p:cNvSpPr/>
          <p:nvPr/>
        </p:nvSpPr>
        <p:spPr>
          <a:xfrm>
            <a:off x="846568" y="5431261"/>
            <a:ext cx="925586" cy="779696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>
              <a:defRPr/>
            </a:pPr>
            <a:r>
              <a:rPr lang="en-US" sz="2933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Primary Penmanship" panose="020B0604020202020204" charset="0"/>
                <a:ea typeface="Tahoma" pitchFamily="34" charset="0"/>
                <a:cs typeface="Arial" pitchFamily="34" charset="0"/>
              </a:rPr>
              <a:t>GO</a:t>
            </a:r>
          </a:p>
        </p:txBody>
      </p:sp>
      <p:pic>
        <p:nvPicPr>
          <p:cNvPr id="33" name="Nhac loại thi sinh">
            <a:hlinkClick r:id="" action="ppaction://media"/>
            <a:extLst>
              <a:ext uri="{FF2B5EF4-FFF2-40B4-BE49-F238E27FC236}">
                <a16:creationId xmlns:a16="http://schemas.microsoft.com/office/drawing/2014/main" id="{20FF8A97-B3DB-44AB-B87C-E785E4D267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9947208" y="-1105044"/>
            <a:ext cx="792130" cy="7921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8856" y="3020053"/>
            <a:ext cx="4406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1</a:t>
            </a:r>
            <a:r>
              <a:rPr lang="en-US" sz="40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XE CẢNH SÁT</a:t>
            </a:r>
            <a:endParaRPr lang="en-US" sz="40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8856" y="3613646"/>
            <a:ext cx="6418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2</a:t>
            </a:r>
            <a:r>
              <a:rPr lang="en-US" sz="40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TÀU HỎA</a:t>
            </a:r>
            <a:endParaRPr lang="en-US" sz="40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8856" y="4233593"/>
            <a:ext cx="6290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3</a:t>
            </a:r>
            <a:r>
              <a:rPr lang="en-US" sz="4000" dirty="0">
                <a:solidFill>
                  <a:srgbClr val="4B0E02"/>
                </a:solidFill>
                <a:latin typeface="KG Primary Penmanship" panose="020B0604020202020204" charset="0"/>
              </a:rPr>
              <a:t>: </a:t>
            </a:r>
            <a:r>
              <a:rPr lang="en-US" sz="4000" dirty="0" smtClean="0">
                <a:solidFill>
                  <a:srgbClr val="4B0E02"/>
                </a:solidFill>
                <a:latin typeface="KG Primary Penmanship" panose="020B0604020202020204" charset="0"/>
              </a:rPr>
              <a:t>XE CỨU HỎA</a:t>
            </a:r>
            <a:endParaRPr lang="en-US" sz="40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81721" y="1831990"/>
            <a:ext cx="9665487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66"/>
              </a:lnSpc>
            </a:pP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Đây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là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tiếng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kêu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của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phương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tiện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 </a:t>
            </a:r>
            <a:r>
              <a:rPr lang="en-US" sz="4200" dirty="0" err="1" smtClean="0">
                <a:solidFill>
                  <a:srgbClr val="4B0E02"/>
                </a:solidFill>
                <a:latin typeface="KG Primary Penmanship" panose="020B0604020202020204" charset="0"/>
              </a:rPr>
              <a:t>gì</a:t>
            </a:r>
            <a:r>
              <a:rPr lang="en-US" sz="4200" dirty="0" smtClean="0">
                <a:solidFill>
                  <a:srgbClr val="4B0E02"/>
                </a:solidFill>
                <a:latin typeface="KG Primary Penmanship" panose="020B0604020202020204" charset="0"/>
              </a:rPr>
              <a:t>?</a:t>
            </a:r>
            <a:endParaRPr lang="en-US" sz="4200" dirty="0">
              <a:solidFill>
                <a:srgbClr val="4B0E02"/>
              </a:solidFill>
              <a:latin typeface="KG Primary Penmanship" panose="020B060402020202020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flipH="1">
            <a:off x="6692673" y="2647294"/>
            <a:ext cx="3420248" cy="2562906"/>
          </a:xfrm>
          <a:prstGeom prst="rect">
            <a:avLst/>
          </a:prstGeom>
        </p:spPr>
      </p:pic>
      <p:pic>
        <p:nvPicPr>
          <p:cNvPr id="2" name="Tieng-coi-xe-cuu-hoa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9850034" y="203754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7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752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000"/>
                            </p:stCondLst>
                            <p:childTnLst>
                              <p:par>
                                <p:cTn id="13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000"/>
                            </p:stCondLst>
                            <p:childTnLst>
                              <p:par>
                                <p:cTn id="14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35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/>
      <p:bldP spid="18" grpId="0"/>
      <p:bldP spid="7" grpId="0"/>
      <p:bldP spid="16" grpId="0"/>
      <p:bldP spid="19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750</Words>
  <Application>Microsoft Office PowerPoint</Application>
  <PresentationFormat>Widescreen</PresentationFormat>
  <Paragraphs>373</Paragraphs>
  <Slides>23</Slides>
  <Notes>0</Notes>
  <HiddenSlides>0</HiddenSlides>
  <MMClips>23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KG Primary Penmanship</vt:lpstr>
      <vt:lpstr>Tahoma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27</cp:revision>
  <dcterms:created xsi:type="dcterms:W3CDTF">2023-04-21T02:49:28Z</dcterms:created>
  <dcterms:modified xsi:type="dcterms:W3CDTF">2024-03-13T05:20:20Z</dcterms:modified>
</cp:coreProperties>
</file>