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7539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0014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225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24411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95B676-4E5A-4673-A8DC-4CE179706A22}" type="datetimeFigureOut">
              <a:rPr lang="en-US" smtClean="0"/>
              <a:t>28/10/2024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9384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9014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5B676-4E5A-4673-A8DC-4CE179706A22}" type="datetimeFigureOut">
              <a:rPr lang="en-US" smtClean="0"/>
              <a:t>28/10/2024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29075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5B676-4E5A-4673-A8DC-4CE179706A22}" type="datetimeFigureOut">
              <a:rPr lang="en-US" smtClean="0"/>
              <a:t>28/10/2024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7186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5B676-4E5A-4673-A8DC-4CE179706A22}" type="datetimeFigureOut">
              <a:rPr lang="en-US" smtClean="0"/>
              <a:t>28/10/2024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17132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4005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28/10/2024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71271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5B676-4E5A-4673-A8DC-4CE179706A22}" type="datetimeFigureOut">
              <a:rPr lang="en-US" smtClean="0"/>
              <a:t>28/10/2024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CBE97-59A1-4B43-8B8F-CF2A05B19786}" type="slidenum">
              <a:rPr lang="en-US" smtClean="0"/>
              <a:t>‹#›</a:t>
            </a:fld>
            <a:endParaRPr lang="en-US"/>
          </a:p>
        </p:txBody>
      </p:sp>
    </p:spTree>
    <p:extLst>
      <p:ext uri="{BB962C8B-B14F-4D97-AF65-F5344CB8AC3E}">
        <p14:creationId xmlns:p14="http://schemas.microsoft.com/office/powerpoint/2010/main" val="13676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6" name="Rectangle 5"/>
          <p:cNvSpPr/>
          <p:nvPr/>
        </p:nvSpPr>
        <p:spPr>
          <a:xfrm>
            <a:off x="1983782" y="2133711"/>
            <a:ext cx="9113003" cy="923330"/>
          </a:xfrm>
          <a:prstGeom prst="rect">
            <a:avLst/>
          </a:prstGeom>
          <a:noFill/>
        </p:spPr>
        <p:txBody>
          <a:bodyPr wrap="square" lIns="91440" tIns="45720" rIns="91440" bIns="45720">
            <a:spAutoFit/>
          </a:bodyPr>
          <a:lstStyle/>
          <a:p>
            <a:pPr algn="ctr"/>
            <a:r>
              <a:rPr lang="en-US" sz="5400" b="1" cap="none" spc="0" dirty="0" smtClean="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THƠ </a:t>
            </a:r>
            <a:r>
              <a:rPr lang="en-US" sz="5400" b="1" cap="none" spc="0" dirty="0" smtClean="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SƯU TẦM CHO </a:t>
            </a:r>
            <a:r>
              <a:rPr lang="en-US" sz="5400" b="1" cap="none" spc="0" dirty="0" smtClean="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BÉ</a:t>
            </a:r>
            <a:endParaRPr lang="en-US" sz="54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539498" y="3295526"/>
            <a:ext cx="9113003" cy="1107996"/>
          </a:xfrm>
          <a:prstGeom prst="rect">
            <a:avLst/>
          </a:prstGeom>
          <a:noFill/>
        </p:spPr>
        <p:txBody>
          <a:bodyPr wrap="square" lIns="91440" tIns="45720" rIns="91440" bIns="45720">
            <a:spAutoFit/>
          </a:bodyPr>
          <a:lstStyle/>
          <a:p>
            <a:pPr algn="ctr">
              <a:lnSpc>
                <a:spcPct val="150000"/>
              </a:lnSpc>
            </a:pPr>
            <a:r>
              <a:rPr lang="en-US" sz="22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TÁC GIẢ: LƯƠNG THỊ VÂN THANH</a:t>
            </a:r>
          </a:p>
          <a:p>
            <a:pPr algn="ctr">
              <a:lnSpc>
                <a:spcPct val="150000"/>
              </a:lnSpc>
            </a:pPr>
            <a:r>
              <a:rPr lang="en-US" sz="2200" b="1" dirty="0" smtClean="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ĐƠN VỊ : TRƯỜNG MN SAO SÁNG 5</a:t>
            </a:r>
            <a:endParaRPr lang="en-US" sz="2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07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580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244"/>
            <a:ext cx="12192000" cy="6803756"/>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endParaRPr lang="en-US" sz="2000" dirty="0">
              <a:latin typeface="+mj-lt"/>
            </a:endParaRPr>
          </a:p>
        </p:txBody>
      </p:sp>
      <p:sp>
        <p:nvSpPr>
          <p:cNvPr id="4" name="TextBox 3"/>
          <p:cNvSpPr txBox="1"/>
          <p:nvPr/>
        </p:nvSpPr>
        <p:spPr>
          <a:xfrm>
            <a:off x="140131" y="325465"/>
            <a:ext cx="11871055" cy="5324535"/>
          </a:xfrm>
          <a:prstGeom prst="rect">
            <a:avLst/>
          </a:prstGeom>
          <a:noFill/>
        </p:spPr>
        <p:txBody>
          <a:bodyPr wrap="square" rtlCol="0">
            <a:spAutoFit/>
          </a:bodyPr>
          <a:lstStyle/>
          <a:p>
            <a:pPr algn="ctr" fontAlgn="base"/>
            <a:r>
              <a:rPr lang="vi-VN" sz="2400" b="1" dirty="0">
                <a:solidFill>
                  <a:srgbClr val="FF0000"/>
                </a:solidFill>
                <a:latin typeface="+mj-lt"/>
              </a:rPr>
              <a:t>Truyện Đôi bạn tốt</a:t>
            </a:r>
            <a:endParaRPr lang="vi-VN" sz="2400" dirty="0">
              <a:solidFill>
                <a:srgbClr val="27272A"/>
              </a:solidFill>
              <a:latin typeface="+mj-lt"/>
            </a:endParaRPr>
          </a:p>
          <a:p>
            <a:pPr algn="just" fontAlgn="base"/>
            <a:r>
              <a:rPr lang="en-US" sz="2000" dirty="0" smtClean="0">
                <a:solidFill>
                  <a:srgbClr val="3F3F46"/>
                </a:solidFill>
                <a:latin typeface="+mj-lt"/>
              </a:rPr>
              <a:t>	</a:t>
            </a:r>
            <a:r>
              <a:rPr lang="vi-VN" sz="2000" dirty="0" smtClean="0">
                <a:solidFill>
                  <a:srgbClr val="3F3F46"/>
                </a:solidFill>
                <a:latin typeface="+mj-lt"/>
              </a:rPr>
              <a:t>Thím </a:t>
            </a:r>
            <a:r>
              <a:rPr lang="vi-VN" sz="2000" dirty="0">
                <a:solidFill>
                  <a:srgbClr val="3F3F46"/>
                </a:solidFill>
                <a:latin typeface="+mj-lt"/>
              </a:rPr>
              <a:t>vịt bận đi chợ đường xa, đem con đến gửi bác gà mái  mẹ, gà mẹ gọi gà con ra chơi với vịt con. Gà con xin phép mẹ dẫn vịt con ra vườn chơi và tìm giun dế để ăn. Gà con nhanh nhẹn đi trước còn vịt con thì  lạch bạch theo sau. Ra đến vườn, gà con dùng đôi chân của mình bới đất tìm giun, đôi chân vịt con có màng nên không bới đất được mà cứ lạch bạch làm lún đất xuống. Gà con tức giận nói với vịt con:</a:t>
            </a:r>
          </a:p>
          <a:p>
            <a:pPr algn="just" fontAlgn="base"/>
            <a:r>
              <a:rPr lang="en-US" sz="2000" dirty="0" smtClean="0">
                <a:solidFill>
                  <a:srgbClr val="3F3F46"/>
                </a:solidFill>
                <a:latin typeface="+mj-lt"/>
              </a:rPr>
              <a:t>	-</a:t>
            </a:r>
            <a:r>
              <a:rPr lang="vi-VN" sz="2000" dirty="0" smtClean="0">
                <a:solidFill>
                  <a:srgbClr val="3F3F46"/>
                </a:solidFill>
                <a:latin typeface="+mj-lt"/>
              </a:rPr>
              <a:t> </a:t>
            </a:r>
            <a:r>
              <a:rPr lang="vi-VN" sz="2000" dirty="0">
                <a:solidFill>
                  <a:srgbClr val="3F3F46"/>
                </a:solidFill>
                <a:latin typeface="+mj-lt"/>
              </a:rPr>
              <a:t>Bạn đi chỗ khác chơi đi, bạn cứ làm lún đất xuống khiến mình không tìm giun được.</a:t>
            </a:r>
          </a:p>
          <a:p>
            <a:pPr algn="just" fontAlgn="base"/>
            <a:r>
              <a:rPr lang="en-US" sz="2000" dirty="0" smtClean="0">
                <a:solidFill>
                  <a:srgbClr val="3F3F46"/>
                </a:solidFill>
                <a:latin typeface="+mj-lt"/>
              </a:rPr>
              <a:t>	</a:t>
            </a:r>
            <a:r>
              <a:rPr lang="vi-VN" sz="2000" dirty="0" smtClean="0">
                <a:solidFill>
                  <a:srgbClr val="3F3F46"/>
                </a:solidFill>
                <a:latin typeface="+mj-lt"/>
              </a:rPr>
              <a:t>Nghe </a:t>
            </a:r>
            <a:r>
              <a:rPr lang="vi-VN" sz="2000" dirty="0">
                <a:solidFill>
                  <a:srgbClr val="3F3F46"/>
                </a:solidFill>
                <a:latin typeface="+mj-lt"/>
              </a:rPr>
              <a:t>gà con nói vậy, vịt con buồn bã bỏ ra phía bờ ao, ra đến ao vịt con thấy rất nhiều tôm cá đang bơi lội tung tăng, vịt con thích quá nhảy xuống ao bơi lội và mò tôm tép ăn.</a:t>
            </a:r>
          </a:p>
          <a:p>
            <a:pPr algn="just" fontAlgn="base"/>
            <a:r>
              <a:rPr lang="en-US" sz="2000" dirty="0" smtClean="0">
                <a:solidFill>
                  <a:srgbClr val="3F3F46"/>
                </a:solidFill>
                <a:latin typeface="+mj-lt"/>
              </a:rPr>
              <a:t>	</a:t>
            </a:r>
            <a:r>
              <a:rPr lang="vi-VN" sz="2000" dirty="0" smtClean="0">
                <a:solidFill>
                  <a:srgbClr val="3F3F46"/>
                </a:solidFill>
                <a:latin typeface="+mj-lt"/>
              </a:rPr>
              <a:t>Ở </a:t>
            </a:r>
            <a:r>
              <a:rPr lang="vi-VN" sz="2000" dirty="0">
                <a:solidFill>
                  <a:srgbClr val="3F3F46"/>
                </a:solidFill>
                <a:latin typeface="+mj-lt"/>
              </a:rPr>
              <a:t>gần đó có một con cáo nấp trong bụi cây, thấy gà con đi kiếm ăn một mình nó định nhảy ra vồ gà con thì gà con kịp phát hiện ra và ba chân bốn cẳng chạy thẳng ra phía bờ ao, vừa chạy vừa kêu:</a:t>
            </a:r>
          </a:p>
          <a:p>
            <a:pPr algn="just" fontAlgn="base"/>
            <a:r>
              <a:rPr lang="vi-VN" sz="2000" dirty="0">
                <a:solidFill>
                  <a:srgbClr val="3F3F46"/>
                </a:solidFill>
                <a:latin typeface="+mj-lt"/>
              </a:rPr>
              <a:t> </a:t>
            </a:r>
            <a:r>
              <a:rPr lang="en-US" sz="2000" dirty="0" smtClean="0">
                <a:solidFill>
                  <a:srgbClr val="3F3F46"/>
                </a:solidFill>
                <a:latin typeface="+mj-lt"/>
              </a:rPr>
              <a:t>	-</a:t>
            </a:r>
            <a:r>
              <a:rPr lang="vi-VN" sz="2000" dirty="0" smtClean="0">
                <a:solidFill>
                  <a:srgbClr val="3F3F46"/>
                </a:solidFill>
                <a:latin typeface="+mj-lt"/>
              </a:rPr>
              <a:t> </a:t>
            </a:r>
            <a:r>
              <a:rPr lang="vi-VN" sz="2000" dirty="0">
                <a:solidFill>
                  <a:srgbClr val="3F3F46"/>
                </a:solidFill>
                <a:latin typeface="+mj-lt"/>
              </a:rPr>
              <a:t>Chiếp…chiếp…chiếp… cứu tôi với! cứu tôi với!.</a:t>
            </a:r>
          </a:p>
          <a:p>
            <a:pPr algn="just" fontAlgn="base"/>
            <a:r>
              <a:rPr lang="en-US" sz="2000" dirty="0" smtClean="0">
                <a:solidFill>
                  <a:srgbClr val="3F3F46"/>
                </a:solidFill>
                <a:latin typeface="+mj-lt"/>
              </a:rPr>
              <a:t>	</a:t>
            </a:r>
            <a:r>
              <a:rPr lang="vi-VN" sz="2000" dirty="0" smtClean="0">
                <a:solidFill>
                  <a:srgbClr val="3F3F46"/>
                </a:solidFill>
                <a:latin typeface="+mj-lt"/>
              </a:rPr>
              <a:t>Thấy </a:t>
            </a:r>
            <a:r>
              <a:rPr lang="vi-VN" sz="2000" dirty="0">
                <a:solidFill>
                  <a:srgbClr val="3F3F46"/>
                </a:solidFill>
                <a:latin typeface="+mj-lt"/>
              </a:rPr>
              <a:t>bạn kêu cứu, vịt con vội lao nhanh vào bờ, kịp cõng bạn ra giữa ao. Cáo ta rất thèm thuồng nhưng đành liếm mép bỏ đi. Vịt con còn mò tôm tép cho gà con ăn. Gà con thấy rất ân  hận vì mình đã đuổi bạn.</a:t>
            </a:r>
          </a:p>
          <a:p>
            <a:pPr algn="just" fontAlgn="base"/>
            <a:r>
              <a:rPr lang="en-US" sz="2000" dirty="0" smtClean="0">
                <a:solidFill>
                  <a:srgbClr val="3F3F46"/>
                </a:solidFill>
                <a:latin typeface="+mj-lt"/>
              </a:rPr>
              <a:t>	</a:t>
            </a:r>
            <a:r>
              <a:rPr lang="vi-VN" sz="2000" dirty="0" smtClean="0">
                <a:solidFill>
                  <a:srgbClr val="3F3F46"/>
                </a:solidFill>
                <a:latin typeface="+mj-lt"/>
              </a:rPr>
              <a:t>Từ </a:t>
            </a:r>
            <a:r>
              <a:rPr lang="vi-VN" sz="2000" dirty="0">
                <a:solidFill>
                  <a:srgbClr val="3F3F46"/>
                </a:solidFill>
                <a:latin typeface="+mj-lt"/>
              </a:rPr>
              <a:t>đó mỗi lần vịt con sang nhà gà con chơi, gà con lại tìm giun dế cho vịt con ăn và hai bạn đã trở thành đôi bạn </a:t>
            </a:r>
            <a:r>
              <a:rPr lang="vi-VN" sz="2000" dirty="0" smtClean="0">
                <a:solidFill>
                  <a:srgbClr val="3F3F46"/>
                </a:solidFill>
                <a:latin typeface="+mj-lt"/>
              </a:rPr>
              <a:t>tốt</a:t>
            </a:r>
            <a:r>
              <a:rPr lang="en-US" sz="2000" dirty="0">
                <a:solidFill>
                  <a:srgbClr val="3F3F46"/>
                </a:solidFill>
                <a:latin typeface="+mj-lt"/>
              </a:rPr>
              <a:t>.</a:t>
            </a:r>
            <a:endParaRPr lang="vi-VN" sz="2000" dirty="0">
              <a:solidFill>
                <a:srgbClr val="3F3F46"/>
              </a:solidFill>
              <a:latin typeface="+mj-lt"/>
            </a:endParaRPr>
          </a:p>
          <a:p>
            <a:r>
              <a:rPr lang="vi-VN" dirty="0"/>
              <a:t/>
            </a:r>
            <a:br>
              <a:rPr lang="vi-VN" dirty="0"/>
            </a:br>
            <a:endParaRPr lang="en-US" dirty="0"/>
          </a:p>
        </p:txBody>
      </p:sp>
      <p:pic>
        <p:nvPicPr>
          <p:cNvPr id="5" name="Picture 4"/>
          <p:cNvPicPr>
            <a:picLocks noChangeAspect="1"/>
          </p:cNvPicPr>
          <p:nvPr/>
        </p:nvPicPr>
        <p:blipFill rotWithShape="1">
          <a:blip r:embed="rId2"/>
          <a:srcRect l="1" t="22739" r="-2331"/>
          <a:stretch/>
        </p:blipFill>
        <p:spPr>
          <a:xfrm>
            <a:off x="3440623" y="4727031"/>
            <a:ext cx="4711485" cy="2000918"/>
          </a:xfrm>
          <a:prstGeom prst="rect">
            <a:avLst/>
          </a:prstGeom>
        </p:spPr>
      </p:pic>
    </p:spTree>
    <p:extLst>
      <p:ext uri="{BB962C8B-B14F-4D97-AF65-F5344CB8AC3E}">
        <p14:creationId xmlns:p14="http://schemas.microsoft.com/office/powerpoint/2010/main" val="186277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259" b="99223" l="0" r="99563">
                        <a14:foregroundMark x1="17784" y1="30311" x2="17784" y2="30311"/>
                        <a14:foregroundMark x1="17201" y1="24870" x2="17201" y2="24870"/>
                        <a14:foregroundMark x1="18367" y1="27461" x2="18367" y2="27461"/>
                        <a14:foregroundMark x1="17347" y1="21244" x2="17347" y2="21244"/>
                        <a14:foregroundMark x1="17055" y1="18394" x2="17055" y2="18394"/>
                        <a14:foregroundMark x1="16618" y1="16839" x2="16618" y2="16839"/>
                        <a14:foregroundMark x1="13411" y1="19171" x2="13411" y2="19171"/>
                        <a14:foregroundMark x1="14577" y1="27720" x2="14577" y2="27720"/>
                        <a14:foregroundMark x1="17493" y1="32124" x2="17493" y2="32124"/>
                        <a14:foregroundMark x1="19388" y1="35233" x2="19388" y2="35233"/>
                        <a14:foregroundMark x1="25219" y1="38342" x2="25219" y2="38342"/>
                        <a14:foregroundMark x1="26531" y1="41451" x2="26531" y2="41451"/>
                        <a14:foregroundMark x1="30321" y1="48705" x2="30321" y2="48705"/>
                        <a14:foregroundMark x1="31487" y1="47150" x2="31487" y2="47150"/>
                        <a14:foregroundMark x1="31487" y1="43782" x2="31487" y2="43782"/>
                        <a14:foregroundMark x1="22157" y1="54404" x2="22157" y2="54404"/>
                        <a14:foregroundMark x1="22886" y1="52332" x2="22886" y2="52332"/>
                        <a14:foregroundMark x1="22449" y1="50518" x2="22449" y2="50518"/>
                        <a14:foregroundMark x1="21574" y1="49741" x2="21574" y2="49741"/>
                        <a14:foregroundMark x1="20117" y1="50518" x2="20117" y2="50518"/>
                        <a14:foregroundMark x1="19096" y1="52332" x2="19096" y2="52332"/>
                        <a14:foregroundMark x1="18076" y1="58031" x2="18076" y2="58031"/>
                        <a14:foregroundMark x1="18367" y1="67098" x2="18367" y2="67098"/>
                        <a14:foregroundMark x1="19971" y1="73575" x2="19971" y2="73575"/>
                        <a14:foregroundMark x1="20117" y1="79534" x2="20117" y2="79534"/>
                        <a14:foregroundMark x1="19242" y1="84197" x2="19242" y2="84197"/>
                        <a14:foregroundMark x1="18076" y1="84715" x2="18076" y2="84715"/>
                        <a14:foregroundMark x1="14577" y1="84715" x2="14577" y2="84715"/>
                        <a14:foregroundMark x1="12682" y1="84715" x2="12682" y2="84715"/>
                        <a14:foregroundMark x1="12828" y1="86528" x2="12828" y2="86528"/>
                        <a14:foregroundMark x1="13848" y1="91192" x2="13848" y2="91192"/>
                        <a14:foregroundMark x1="15743" y1="94301" x2="16327" y2="94301"/>
                        <a14:foregroundMark x1="19825" y1="93523" x2="19825" y2="93523"/>
                        <a14:foregroundMark x1="25364" y1="93523" x2="25364" y2="93523"/>
                        <a14:foregroundMark x1="27551" y1="93264" x2="27551" y2="93264"/>
                        <a14:foregroundMark x1="30175" y1="90415" x2="30175" y2="90415"/>
                        <a14:foregroundMark x1="31050" y1="87824" x2="31050" y2="87824"/>
                        <a14:foregroundMark x1="31487" y1="85751" x2="31487" y2="85751"/>
                        <a14:foregroundMark x1="36297" y1="82383" x2="36297" y2="82383"/>
                        <a14:foregroundMark x1="37172" y1="80570" x2="37172" y2="80052"/>
                        <a14:foregroundMark x1="37318" y1="76425" x2="37318" y2="76425"/>
                        <a14:foregroundMark x1="37464" y1="75389" x2="37464" y2="75389"/>
                        <a14:foregroundMark x1="36735" y1="69948" x2="36735" y2="69948"/>
                        <a14:foregroundMark x1="36735" y1="65803" x2="36735" y2="65803"/>
                        <a14:foregroundMark x1="39067" y1="58290" x2="39067" y2="58290"/>
                        <a14:foregroundMark x1="39213" y1="53886" x2="39213" y2="53886"/>
                        <a14:foregroundMark x1="34694" y1="48446" x2="34694" y2="48446"/>
                        <a14:foregroundMark x1="36880" y1="37565" x2="36880" y2="37565"/>
                        <a14:foregroundMark x1="38484" y1="28497" x2="38484" y2="28497"/>
                        <a14:foregroundMark x1="39359" y1="22021" x2="39796" y2="21762"/>
                        <a14:foregroundMark x1="40962" y1="15285" x2="40962" y2="15285"/>
                        <a14:foregroundMark x1="40379" y1="12694" x2="40379" y2="12694"/>
                        <a14:foregroundMark x1="39359" y1="12176" x2="39359" y2="12176"/>
                        <a14:foregroundMark x1="39359" y1="12176" x2="39359" y2="12176"/>
                        <a14:foregroundMark x1="35423" y1="11917" x2="35423" y2="11917"/>
                        <a14:foregroundMark x1="28717" y1="15026" x2="28717" y2="15026"/>
                        <a14:foregroundMark x1="26968" y1="17358" x2="26968" y2="17358"/>
                        <a14:foregroundMark x1="26968" y1="25130" x2="27697" y2="25130"/>
                        <a14:foregroundMark x1="50292" y1="13212" x2="50292" y2="13212"/>
                        <a14:foregroundMark x1="55248" y1="10622" x2="55248" y2="10622"/>
                        <a14:foregroundMark x1="63265" y1="10881" x2="63265" y2="10881"/>
                        <a14:foregroundMark x1="68076" y1="11399" x2="68076" y2="11399"/>
                        <a14:foregroundMark x1="73469" y1="12435" x2="73469" y2="12435"/>
                        <a14:foregroundMark x1="77843" y1="13472" x2="77843" y2="13472"/>
                        <a14:foregroundMark x1="80029" y1="12694" x2="80029" y2="12694"/>
                        <a14:foregroundMark x1="83528" y1="11399" x2="84257" y2="11140"/>
                        <a14:foregroundMark x1="89067" y1="90415" x2="89067" y2="90415"/>
                        <a14:foregroundMark x1="88192" y1="91710" x2="88192" y2="91710"/>
                        <a14:foregroundMark x1="76968" y1="91969" x2="76968" y2="91969"/>
                        <a14:foregroundMark x1="70117" y1="93523" x2="70117" y2="93523"/>
                        <a14:foregroundMark x1="38047" y1="94041" x2="38047" y2="94041"/>
                        <a14:foregroundMark x1="36589" y1="96114" x2="36589" y2="96114"/>
                        <a14:foregroundMark x1="30321" y1="97409" x2="30321" y2="97409"/>
                        <a14:foregroundMark x1="28134" y1="95855" x2="28134" y2="95855"/>
                        <a14:foregroundMark x1="21429" y1="91969" x2="21429" y2="91969"/>
                        <a14:foregroundMark x1="20845" y1="90155" x2="20845" y2="90155"/>
                        <a14:foregroundMark x1="21429" y1="90415" x2="21429" y2="90415"/>
                        <a14:foregroundMark x1="21429" y1="91710" x2="21429" y2="91710"/>
                        <a14:foregroundMark x1="58309" y1="6477" x2="58309" y2="6477"/>
                        <a14:foregroundMark x1="62245" y1="9067" x2="62245" y2="9067"/>
                        <a14:foregroundMark x1="71283" y1="6218" x2="71283" y2="6218"/>
                        <a14:backgroundMark x1="7580" y1="6218" x2="7580" y2="6218"/>
                        <a14:backgroundMark x1="7580" y1="6218" x2="7580" y2="6218"/>
                        <a14:backgroundMark x1="7580" y1="6477" x2="7580" y2="6477"/>
                        <a14:backgroundMark x1="5539" y1="7772" x2="5539" y2="7772"/>
                        <a14:backgroundMark x1="5539" y1="15803" x2="5539" y2="15803"/>
                        <a14:backgroundMark x1="6560" y1="15544" x2="6560" y2="15544"/>
                      </a14:backgroundRemoval>
                    </a14:imgEffect>
                  </a14:imgLayer>
                </a14:imgProps>
              </a:ext>
            </a:extLst>
          </a:blip>
          <a:stretch>
            <a:fillRect/>
          </a:stretch>
        </p:blipFill>
        <p:spPr>
          <a:xfrm>
            <a:off x="0" y="0"/>
            <a:ext cx="12192000" cy="6860221"/>
          </a:xfrm>
          <a:prstGeom prst="rect">
            <a:avLst/>
          </a:prstGeom>
        </p:spPr>
      </p:pic>
    </p:spTree>
    <p:extLst>
      <p:ext uri="{BB962C8B-B14F-4D97-AF65-F5344CB8AC3E}">
        <p14:creationId xmlns:p14="http://schemas.microsoft.com/office/powerpoint/2010/main" val="184328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851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90553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24</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2024-10-28T02:45:23Z</dcterms:created>
  <dcterms:modified xsi:type="dcterms:W3CDTF">2024-10-28T04:31:01Z</dcterms:modified>
</cp:coreProperties>
</file>