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660"/>
  </p:normalViewPr>
  <p:slideViewPr>
    <p:cSldViewPr snapToGrid="0">
      <p:cViewPr varScale="1">
        <p:scale>
          <a:sx n="61" d="100"/>
          <a:sy n="61" d="100"/>
        </p:scale>
        <p:origin x="108"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34792-3344-1A07-DA95-D8322536B9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D0D360-81B3-EEFE-5313-38BA01E744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05AA1A-A2F7-F453-DB8A-E4A3F7611CF8}"/>
              </a:ext>
            </a:extLst>
          </p:cNvPr>
          <p:cNvSpPr>
            <a:spLocks noGrp="1"/>
          </p:cNvSpPr>
          <p:nvPr>
            <p:ph type="dt" sz="half" idx="10"/>
          </p:nvPr>
        </p:nvSpPr>
        <p:spPr/>
        <p:txBody>
          <a:bodyPr/>
          <a:lstStyle/>
          <a:p>
            <a:fld id="{73DE2425-376D-4043-B5DD-0E7197786CF3}" type="datetimeFigureOut">
              <a:rPr lang="en-US" smtClean="0"/>
              <a:t>10/27/2024</a:t>
            </a:fld>
            <a:endParaRPr lang="en-US"/>
          </a:p>
        </p:txBody>
      </p:sp>
      <p:sp>
        <p:nvSpPr>
          <p:cNvPr id="5" name="Footer Placeholder 4">
            <a:extLst>
              <a:ext uri="{FF2B5EF4-FFF2-40B4-BE49-F238E27FC236}">
                <a16:creationId xmlns:a16="http://schemas.microsoft.com/office/drawing/2014/main" id="{F643CDEA-5F41-E470-EC9A-5F3722ADA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1C074-8253-AEFA-0C9B-B71C00A389E9}"/>
              </a:ext>
            </a:extLst>
          </p:cNvPr>
          <p:cNvSpPr>
            <a:spLocks noGrp="1"/>
          </p:cNvSpPr>
          <p:nvPr>
            <p:ph type="sldNum" sz="quarter" idx="12"/>
          </p:nvPr>
        </p:nvSpPr>
        <p:spPr/>
        <p:txBody>
          <a:bodyPr/>
          <a:lstStyle/>
          <a:p>
            <a:fld id="{069D7DAC-E3EC-4B2F-943A-FB73A0FFC84D}" type="slidenum">
              <a:rPr lang="en-US" smtClean="0"/>
              <a:t>‹#›</a:t>
            </a:fld>
            <a:endParaRPr lang="en-US"/>
          </a:p>
        </p:txBody>
      </p:sp>
    </p:spTree>
    <p:extLst>
      <p:ext uri="{BB962C8B-B14F-4D97-AF65-F5344CB8AC3E}">
        <p14:creationId xmlns:p14="http://schemas.microsoft.com/office/powerpoint/2010/main" val="1758137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C537-1A5A-E1D5-0CA1-3CC5D5D0FA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D3BDA-8A73-BC1C-1BDE-AE921200A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FD9B5-D3EF-3A22-A5F3-E06174E08EDF}"/>
              </a:ext>
            </a:extLst>
          </p:cNvPr>
          <p:cNvSpPr>
            <a:spLocks noGrp="1"/>
          </p:cNvSpPr>
          <p:nvPr>
            <p:ph type="dt" sz="half" idx="10"/>
          </p:nvPr>
        </p:nvSpPr>
        <p:spPr/>
        <p:txBody>
          <a:bodyPr/>
          <a:lstStyle/>
          <a:p>
            <a:fld id="{73DE2425-376D-4043-B5DD-0E7197786CF3}" type="datetimeFigureOut">
              <a:rPr lang="en-US" smtClean="0"/>
              <a:t>10/27/2024</a:t>
            </a:fld>
            <a:endParaRPr lang="en-US"/>
          </a:p>
        </p:txBody>
      </p:sp>
      <p:sp>
        <p:nvSpPr>
          <p:cNvPr id="5" name="Footer Placeholder 4">
            <a:extLst>
              <a:ext uri="{FF2B5EF4-FFF2-40B4-BE49-F238E27FC236}">
                <a16:creationId xmlns:a16="http://schemas.microsoft.com/office/drawing/2014/main" id="{9A5D6DFB-AC5A-6EE5-4E22-CA6A6B2B5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536D9E-1AE1-0B02-9263-49607F7EB94B}"/>
              </a:ext>
            </a:extLst>
          </p:cNvPr>
          <p:cNvSpPr>
            <a:spLocks noGrp="1"/>
          </p:cNvSpPr>
          <p:nvPr>
            <p:ph type="sldNum" sz="quarter" idx="12"/>
          </p:nvPr>
        </p:nvSpPr>
        <p:spPr/>
        <p:txBody>
          <a:bodyPr/>
          <a:lstStyle/>
          <a:p>
            <a:fld id="{069D7DAC-E3EC-4B2F-943A-FB73A0FFC84D}" type="slidenum">
              <a:rPr lang="en-US" smtClean="0"/>
              <a:t>‹#›</a:t>
            </a:fld>
            <a:endParaRPr lang="en-US"/>
          </a:p>
        </p:txBody>
      </p:sp>
    </p:spTree>
    <p:extLst>
      <p:ext uri="{BB962C8B-B14F-4D97-AF65-F5344CB8AC3E}">
        <p14:creationId xmlns:p14="http://schemas.microsoft.com/office/powerpoint/2010/main" val="426288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EF2E54-CBAA-86B6-1C12-F887B4E8F3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713DF3-6EBC-D7C0-AC6C-76247863A3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0CD0A-5226-8CFD-0424-9D2C8410E7AE}"/>
              </a:ext>
            </a:extLst>
          </p:cNvPr>
          <p:cNvSpPr>
            <a:spLocks noGrp="1"/>
          </p:cNvSpPr>
          <p:nvPr>
            <p:ph type="dt" sz="half" idx="10"/>
          </p:nvPr>
        </p:nvSpPr>
        <p:spPr/>
        <p:txBody>
          <a:bodyPr/>
          <a:lstStyle/>
          <a:p>
            <a:fld id="{73DE2425-376D-4043-B5DD-0E7197786CF3}" type="datetimeFigureOut">
              <a:rPr lang="en-US" smtClean="0"/>
              <a:t>10/27/2024</a:t>
            </a:fld>
            <a:endParaRPr lang="en-US"/>
          </a:p>
        </p:txBody>
      </p:sp>
      <p:sp>
        <p:nvSpPr>
          <p:cNvPr id="5" name="Footer Placeholder 4">
            <a:extLst>
              <a:ext uri="{FF2B5EF4-FFF2-40B4-BE49-F238E27FC236}">
                <a16:creationId xmlns:a16="http://schemas.microsoft.com/office/drawing/2014/main" id="{6329DDDD-2813-596B-5ADC-3FF47121E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22820-585D-89B1-54DC-CDDD600A0306}"/>
              </a:ext>
            </a:extLst>
          </p:cNvPr>
          <p:cNvSpPr>
            <a:spLocks noGrp="1"/>
          </p:cNvSpPr>
          <p:nvPr>
            <p:ph type="sldNum" sz="quarter" idx="12"/>
          </p:nvPr>
        </p:nvSpPr>
        <p:spPr/>
        <p:txBody>
          <a:bodyPr/>
          <a:lstStyle/>
          <a:p>
            <a:fld id="{069D7DAC-E3EC-4B2F-943A-FB73A0FFC84D}" type="slidenum">
              <a:rPr lang="en-US" smtClean="0"/>
              <a:t>‹#›</a:t>
            </a:fld>
            <a:endParaRPr lang="en-US"/>
          </a:p>
        </p:txBody>
      </p:sp>
    </p:spTree>
    <p:extLst>
      <p:ext uri="{BB962C8B-B14F-4D97-AF65-F5344CB8AC3E}">
        <p14:creationId xmlns:p14="http://schemas.microsoft.com/office/powerpoint/2010/main" val="2240618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CC96-34F7-0760-B8A6-602F346EB6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4847C8-626F-938A-B60B-6FC3B09330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F5961B-9773-8962-A76A-6AAA610DF10D}"/>
              </a:ext>
            </a:extLst>
          </p:cNvPr>
          <p:cNvSpPr>
            <a:spLocks noGrp="1"/>
          </p:cNvSpPr>
          <p:nvPr>
            <p:ph type="dt" sz="half" idx="10"/>
          </p:nvPr>
        </p:nvSpPr>
        <p:spPr/>
        <p:txBody>
          <a:bodyPr/>
          <a:lstStyle/>
          <a:p>
            <a:fld id="{73DE2425-376D-4043-B5DD-0E7197786CF3}" type="datetimeFigureOut">
              <a:rPr lang="en-US" smtClean="0"/>
              <a:t>10/27/2024</a:t>
            </a:fld>
            <a:endParaRPr lang="en-US"/>
          </a:p>
        </p:txBody>
      </p:sp>
      <p:sp>
        <p:nvSpPr>
          <p:cNvPr id="5" name="Footer Placeholder 4">
            <a:extLst>
              <a:ext uri="{FF2B5EF4-FFF2-40B4-BE49-F238E27FC236}">
                <a16:creationId xmlns:a16="http://schemas.microsoft.com/office/drawing/2014/main" id="{1ADCFCC0-E978-D92C-B962-AA722AE70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802C2-0BED-43C7-85D6-DC2EDDA4063D}"/>
              </a:ext>
            </a:extLst>
          </p:cNvPr>
          <p:cNvSpPr>
            <a:spLocks noGrp="1"/>
          </p:cNvSpPr>
          <p:nvPr>
            <p:ph type="sldNum" sz="quarter" idx="12"/>
          </p:nvPr>
        </p:nvSpPr>
        <p:spPr/>
        <p:txBody>
          <a:bodyPr/>
          <a:lstStyle/>
          <a:p>
            <a:fld id="{069D7DAC-E3EC-4B2F-943A-FB73A0FFC84D}" type="slidenum">
              <a:rPr lang="en-US" smtClean="0"/>
              <a:t>‹#›</a:t>
            </a:fld>
            <a:endParaRPr lang="en-US"/>
          </a:p>
        </p:txBody>
      </p:sp>
    </p:spTree>
    <p:extLst>
      <p:ext uri="{BB962C8B-B14F-4D97-AF65-F5344CB8AC3E}">
        <p14:creationId xmlns:p14="http://schemas.microsoft.com/office/powerpoint/2010/main" val="10580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90031-2DCD-2FA0-4A23-EBFCE13A95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B50A8A-CD12-600B-FF8E-F161C1C457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78D2DE-CD8E-A43E-EE65-E1076FA00FBC}"/>
              </a:ext>
            </a:extLst>
          </p:cNvPr>
          <p:cNvSpPr>
            <a:spLocks noGrp="1"/>
          </p:cNvSpPr>
          <p:nvPr>
            <p:ph type="dt" sz="half" idx="10"/>
          </p:nvPr>
        </p:nvSpPr>
        <p:spPr/>
        <p:txBody>
          <a:bodyPr/>
          <a:lstStyle/>
          <a:p>
            <a:fld id="{73DE2425-376D-4043-B5DD-0E7197786CF3}" type="datetimeFigureOut">
              <a:rPr lang="en-US" smtClean="0"/>
              <a:t>10/27/2024</a:t>
            </a:fld>
            <a:endParaRPr lang="en-US"/>
          </a:p>
        </p:txBody>
      </p:sp>
      <p:sp>
        <p:nvSpPr>
          <p:cNvPr id="5" name="Footer Placeholder 4">
            <a:extLst>
              <a:ext uri="{FF2B5EF4-FFF2-40B4-BE49-F238E27FC236}">
                <a16:creationId xmlns:a16="http://schemas.microsoft.com/office/drawing/2014/main" id="{B4D1F1CD-B77D-1647-8C10-7A47F86C6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25BF3-A3AF-C1B4-82B9-D964B480C3DD}"/>
              </a:ext>
            </a:extLst>
          </p:cNvPr>
          <p:cNvSpPr>
            <a:spLocks noGrp="1"/>
          </p:cNvSpPr>
          <p:nvPr>
            <p:ph type="sldNum" sz="quarter" idx="12"/>
          </p:nvPr>
        </p:nvSpPr>
        <p:spPr/>
        <p:txBody>
          <a:bodyPr/>
          <a:lstStyle/>
          <a:p>
            <a:fld id="{069D7DAC-E3EC-4B2F-943A-FB73A0FFC84D}" type="slidenum">
              <a:rPr lang="en-US" smtClean="0"/>
              <a:t>‹#›</a:t>
            </a:fld>
            <a:endParaRPr lang="en-US"/>
          </a:p>
        </p:txBody>
      </p:sp>
    </p:spTree>
    <p:extLst>
      <p:ext uri="{BB962C8B-B14F-4D97-AF65-F5344CB8AC3E}">
        <p14:creationId xmlns:p14="http://schemas.microsoft.com/office/powerpoint/2010/main" val="298576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AC34-D623-73BE-F278-13EC431F5C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F33467-7168-7565-5948-826A7E47F8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B4BC10-627A-20CC-29E2-A2018094D4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C5491A-E252-2403-2168-4F1958041454}"/>
              </a:ext>
            </a:extLst>
          </p:cNvPr>
          <p:cNvSpPr>
            <a:spLocks noGrp="1"/>
          </p:cNvSpPr>
          <p:nvPr>
            <p:ph type="dt" sz="half" idx="10"/>
          </p:nvPr>
        </p:nvSpPr>
        <p:spPr/>
        <p:txBody>
          <a:bodyPr/>
          <a:lstStyle/>
          <a:p>
            <a:fld id="{73DE2425-376D-4043-B5DD-0E7197786CF3}" type="datetimeFigureOut">
              <a:rPr lang="en-US" smtClean="0"/>
              <a:t>10/27/2024</a:t>
            </a:fld>
            <a:endParaRPr lang="en-US"/>
          </a:p>
        </p:txBody>
      </p:sp>
      <p:sp>
        <p:nvSpPr>
          <p:cNvPr id="6" name="Footer Placeholder 5">
            <a:extLst>
              <a:ext uri="{FF2B5EF4-FFF2-40B4-BE49-F238E27FC236}">
                <a16:creationId xmlns:a16="http://schemas.microsoft.com/office/drawing/2014/main" id="{86A492F7-E01D-8723-F1C8-DBAEFDE40D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4662A-1AE4-C4FE-F7EA-361DDB417ECE}"/>
              </a:ext>
            </a:extLst>
          </p:cNvPr>
          <p:cNvSpPr>
            <a:spLocks noGrp="1"/>
          </p:cNvSpPr>
          <p:nvPr>
            <p:ph type="sldNum" sz="quarter" idx="12"/>
          </p:nvPr>
        </p:nvSpPr>
        <p:spPr/>
        <p:txBody>
          <a:bodyPr/>
          <a:lstStyle/>
          <a:p>
            <a:fld id="{069D7DAC-E3EC-4B2F-943A-FB73A0FFC84D}" type="slidenum">
              <a:rPr lang="en-US" smtClean="0"/>
              <a:t>‹#›</a:t>
            </a:fld>
            <a:endParaRPr lang="en-US"/>
          </a:p>
        </p:txBody>
      </p:sp>
    </p:spTree>
    <p:extLst>
      <p:ext uri="{BB962C8B-B14F-4D97-AF65-F5344CB8AC3E}">
        <p14:creationId xmlns:p14="http://schemas.microsoft.com/office/powerpoint/2010/main" val="23200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41C83-D391-EC11-873A-142F9B0939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59A22B-9983-D091-874A-7054E3F2D6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A9E2B7-B448-BAF5-DF44-7FD44FB7D8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F2E0B2-972C-F2DB-994B-BFB638E6D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12C060-CE48-42B2-5303-B2163C6202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8E2E55-E023-F911-7CA9-A32A2C164FC1}"/>
              </a:ext>
            </a:extLst>
          </p:cNvPr>
          <p:cNvSpPr>
            <a:spLocks noGrp="1"/>
          </p:cNvSpPr>
          <p:nvPr>
            <p:ph type="dt" sz="half" idx="10"/>
          </p:nvPr>
        </p:nvSpPr>
        <p:spPr/>
        <p:txBody>
          <a:bodyPr/>
          <a:lstStyle/>
          <a:p>
            <a:fld id="{73DE2425-376D-4043-B5DD-0E7197786CF3}" type="datetimeFigureOut">
              <a:rPr lang="en-US" smtClean="0"/>
              <a:t>10/27/2024</a:t>
            </a:fld>
            <a:endParaRPr lang="en-US"/>
          </a:p>
        </p:txBody>
      </p:sp>
      <p:sp>
        <p:nvSpPr>
          <p:cNvPr id="8" name="Footer Placeholder 7">
            <a:extLst>
              <a:ext uri="{FF2B5EF4-FFF2-40B4-BE49-F238E27FC236}">
                <a16:creationId xmlns:a16="http://schemas.microsoft.com/office/drawing/2014/main" id="{0D53C116-1EC1-3969-CA84-6D9910CB95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5DE836-7938-CD27-06D5-2FFAD2D826D8}"/>
              </a:ext>
            </a:extLst>
          </p:cNvPr>
          <p:cNvSpPr>
            <a:spLocks noGrp="1"/>
          </p:cNvSpPr>
          <p:nvPr>
            <p:ph type="sldNum" sz="quarter" idx="12"/>
          </p:nvPr>
        </p:nvSpPr>
        <p:spPr/>
        <p:txBody>
          <a:bodyPr/>
          <a:lstStyle/>
          <a:p>
            <a:fld id="{069D7DAC-E3EC-4B2F-943A-FB73A0FFC84D}" type="slidenum">
              <a:rPr lang="en-US" smtClean="0"/>
              <a:t>‹#›</a:t>
            </a:fld>
            <a:endParaRPr lang="en-US"/>
          </a:p>
        </p:txBody>
      </p:sp>
    </p:spTree>
    <p:extLst>
      <p:ext uri="{BB962C8B-B14F-4D97-AF65-F5344CB8AC3E}">
        <p14:creationId xmlns:p14="http://schemas.microsoft.com/office/powerpoint/2010/main" val="423072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959C6-459B-ECFE-5A4D-F2BCCCE794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EF1C70-86EA-9B7B-662E-65F9F9F0E094}"/>
              </a:ext>
            </a:extLst>
          </p:cNvPr>
          <p:cNvSpPr>
            <a:spLocks noGrp="1"/>
          </p:cNvSpPr>
          <p:nvPr>
            <p:ph type="dt" sz="half" idx="10"/>
          </p:nvPr>
        </p:nvSpPr>
        <p:spPr/>
        <p:txBody>
          <a:bodyPr/>
          <a:lstStyle/>
          <a:p>
            <a:fld id="{73DE2425-376D-4043-B5DD-0E7197786CF3}" type="datetimeFigureOut">
              <a:rPr lang="en-US" smtClean="0"/>
              <a:t>10/27/2024</a:t>
            </a:fld>
            <a:endParaRPr lang="en-US"/>
          </a:p>
        </p:txBody>
      </p:sp>
      <p:sp>
        <p:nvSpPr>
          <p:cNvPr id="4" name="Footer Placeholder 3">
            <a:extLst>
              <a:ext uri="{FF2B5EF4-FFF2-40B4-BE49-F238E27FC236}">
                <a16:creationId xmlns:a16="http://schemas.microsoft.com/office/drawing/2014/main" id="{0E4B40E5-022F-CA0F-5CEE-F8C4790914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02EFA6-F02F-98AE-39FB-1BA2F2F313F3}"/>
              </a:ext>
            </a:extLst>
          </p:cNvPr>
          <p:cNvSpPr>
            <a:spLocks noGrp="1"/>
          </p:cNvSpPr>
          <p:nvPr>
            <p:ph type="sldNum" sz="quarter" idx="12"/>
          </p:nvPr>
        </p:nvSpPr>
        <p:spPr/>
        <p:txBody>
          <a:bodyPr/>
          <a:lstStyle/>
          <a:p>
            <a:fld id="{069D7DAC-E3EC-4B2F-943A-FB73A0FFC84D}" type="slidenum">
              <a:rPr lang="en-US" smtClean="0"/>
              <a:t>‹#›</a:t>
            </a:fld>
            <a:endParaRPr lang="en-US"/>
          </a:p>
        </p:txBody>
      </p:sp>
    </p:spTree>
    <p:extLst>
      <p:ext uri="{BB962C8B-B14F-4D97-AF65-F5344CB8AC3E}">
        <p14:creationId xmlns:p14="http://schemas.microsoft.com/office/powerpoint/2010/main" val="3215233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68B77E-4766-3480-6C8F-A1185819DB02}"/>
              </a:ext>
            </a:extLst>
          </p:cNvPr>
          <p:cNvSpPr>
            <a:spLocks noGrp="1"/>
          </p:cNvSpPr>
          <p:nvPr>
            <p:ph type="dt" sz="half" idx="10"/>
          </p:nvPr>
        </p:nvSpPr>
        <p:spPr/>
        <p:txBody>
          <a:bodyPr/>
          <a:lstStyle/>
          <a:p>
            <a:fld id="{73DE2425-376D-4043-B5DD-0E7197786CF3}" type="datetimeFigureOut">
              <a:rPr lang="en-US" smtClean="0"/>
              <a:t>10/27/2024</a:t>
            </a:fld>
            <a:endParaRPr lang="en-US"/>
          </a:p>
        </p:txBody>
      </p:sp>
      <p:sp>
        <p:nvSpPr>
          <p:cNvPr id="3" name="Footer Placeholder 2">
            <a:extLst>
              <a:ext uri="{FF2B5EF4-FFF2-40B4-BE49-F238E27FC236}">
                <a16:creationId xmlns:a16="http://schemas.microsoft.com/office/drawing/2014/main" id="{94B0A522-AA27-F4AB-5DE5-381A86857E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79C30D-FC7C-EF99-B807-647525C09309}"/>
              </a:ext>
            </a:extLst>
          </p:cNvPr>
          <p:cNvSpPr>
            <a:spLocks noGrp="1"/>
          </p:cNvSpPr>
          <p:nvPr>
            <p:ph type="sldNum" sz="quarter" idx="12"/>
          </p:nvPr>
        </p:nvSpPr>
        <p:spPr/>
        <p:txBody>
          <a:bodyPr/>
          <a:lstStyle/>
          <a:p>
            <a:fld id="{069D7DAC-E3EC-4B2F-943A-FB73A0FFC84D}" type="slidenum">
              <a:rPr lang="en-US" smtClean="0"/>
              <a:t>‹#›</a:t>
            </a:fld>
            <a:endParaRPr lang="en-US"/>
          </a:p>
        </p:txBody>
      </p:sp>
    </p:spTree>
    <p:extLst>
      <p:ext uri="{BB962C8B-B14F-4D97-AF65-F5344CB8AC3E}">
        <p14:creationId xmlns:p14="http://schemas.microsoft.com/office/powerpoint/2010/main" val="287466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3666C-E35F-14BD-9812-8EDDA6F1A6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E273F7-7DD1-F30C-2BEB-27AC039770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0AE89E-CB04-0BCB-5EB2-FA768CFA0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76D8C9-4718-013E-DC1E-AD1C6A7180C5}"/>
              </a:ext>
            </a:extLst>
          </p:cNvPr>
          <p:cNvSpPr>
            <a:spLocks noGrp="1"/>
          </p:cNvSpPr>
          <p:nvPr>
            <p:ph type="dt" sz="half" idx="10"/>
          </p:nvPr>
        </p:nvSpPr>
        <p:spPr/>
        <p:txBody>
          <a:bodyPr/>
          <a:lstStyle/>
          <a:p>
            <a:fld id="{73DE2425-376D-4043-B5DD-0E7197786CF3}" type="datetimeFigureOut">
              <a:rPr lang="en-US" smtClean="0"/>
              <a:t>10/27/2024</a:t>
            </a:fld>
            <a:endParaRPr lang="en-US"/>
          </a:p>
        </p:txBody>
      </p:sp>
      <p:sp>
        <p:nvSpPr>
          <p:cNvPr id="6" name="Footer Placeholder 5">
            <a:extLst>
              <a:ext uri="{FF2B5EF4-FFF2-40B4-BE49-F238E27FC236}">
                <a16:creationId xmlns:a16="http://schemas.microsoft.com/office/drawing/2014/main" id="{9A35EA7B-4AD7-86D5-5B8E-6EC7181F81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1BCE3-6E26-4967-BB49-8E830A84815B}"/>
              </a:ext>
            </a:extLst>
          </p:cNvPr>
          <p:cNvSpPr>
            <a:spLocks noGrp="1"/>
          </p:cNvSpPr>
          <p:nvPr>
            <p:ph type="sldNum" sz="quarter" idx="12"/>
          </p:nvPr>
        </p:nvSpPr>
        <p:spPr/>
        <p:txBody>
          <a:bodyPr/>
          <a:lstStyle/>
          <a:p>
            <a:fld id="{069D7DAC-E3EC-4B2F-943A-FB73A0FFC84D}" type="slidenum">
              <a:rPr lang="en-US" smtClean="0"/>
              <a:t>‹#›</a:t>
            </a:fld>
            <a:endParaRPr lang="en-US"/>
          </a:p>
        </p:txBody>
      </p:sp>
    </p:spTree>
    <p:extLst>
      <p:ext uri="{BB962C8B-B14F-4D97-AF65-F5344CB8AC3E}">
        <p14:creationId xmlns:p14="http://schemas.microsoft.com/office/powerpoint/2010/main" val="14204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2EC3A-40F3-A4A5-1860-CF1272CCFF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7F227-42C9-4B73-76C7-F0498535C3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3DDAA4-2AE0-33A9-CEA8-96D12F2590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2EDAA-E4D2-7E55-2161-742C2154C9F8}"/>
              </a:ext>
            </a:extLst>
          </p:cNvPr>
          <p:cNvSpPr>
            <a:spLocks noGrp="1"/>
          </p:cNvSpPr>
          <p:nvPr>
            <p:ph type="dt" sz="half" idx="10"/>
          </p:nvPr>
        </p:nvSpPr>
        <p:spPr/>
        <p:txBody>
          <a:bodyPr/>
          <a:lstStyle/>
          <a:p>
            <a:fld id="{73DE2425-376D-4043-B5DD-0E7197786CF3}" type="datetimeFigureOut">
              <a:rPr lang="en-US" smtClean="0"/>
              <a:t>10/27/2024</a:t>
            </a:fld>
            <a:endParaRPr lang="en-US"/>
          </a:p>
        </p:txBody>
      </p:sp>
      <p:sp>
        <p:nvSpPr>
          <p:cNvPr id="6" name="Footer Placeholder 5">
            <a:extLst>
              <a:ext uri="{FF2B5EF4-FFF2-40B4-BE49-F238E27FC236}">
                <a16:creationId xmlns:a16="http://schemas.microsoft.com/office/drawing/2014/main" id="{B51F692E-4616-DD02-89CC-440FD3868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F1C318-4266-FCE5-A456-BA2C4951856B}"/>
              </a:ext>
            </a:extLst>
          </p:cNvPr>
          <p:cNvSpPr>
            <a:spLocks noGrp="1"/>
          </p:cNvSpPr>
          <p:nvPr>
            <p:ph type="sldNum" sz="quarter" idx="12"/>
          </p:nvPr>
        </p:nvSpPr>
        <p:spPr/>
        <p:txBody>
          <a:bodyPr/>
          <a:lstStyle/>
          <a:p>
            <a:fld id="{069D7DAC-E3EC-4B2F-943A-FB73A0FFC84D}" type="slidenum">
              <a:rPr lang="en-US" smtClean="0"/>
              <a:t>‹#›</a:t>
            </a:fld>
            <a:endParaRPr lang="en-US"/>
          </a:p>
        </p:txBody>
      </p:sp>
    </p:spTree>
    <p:extLst>
      <p:ext uri="{BB962C8B-B14F-4D97-AF65-F5344CB8AC3E}">
        <p14:creationId xmlns:p14="http://schemas.microsoft.com/office/powerpoint/2010/main" val="3754467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22ADDF-D039-8D87-1F9B-306925C20D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2F0747-04A0-69CD-9EC9-DC8461BE48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6B8D0-4CFB-591C-E45E-D9C49F7A5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E2425-376D-4043-B5DD-0E7197786CF3}" type="datetimeFigureOut">
              <a:rPr lang="en-US" smtClean="0"/>
              <a:t>10/27/2024</a:t>
            </a:fld>
            <a:endParaRPr lang="en-US"/>
          </a:p>
        </p:txBody>
      </p:sp>
      <p:sp>
        <p:nvSpPr>
          <p:cNvPr id="5" name="Footer Placeholder 4">
            <a:extLst>
              <a:ext uri="{FF2B5EF4-FFF2-40B4-BE49-F238E27FC236}">
                <a16:creationId xmlns:a16="http://schemas.microsoft.com/office/drawing/2014/main" id="{015C65A7-5F21-3499-920B-2CA8C4873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EA97D4-CC94-C826-4798-BDCA7011D2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D7DAC-E3EC-4B2F-943A-FB73A0FFC84D}" type="slidenum">
              <a:rPr lang="en-US" smtClean="0"/>
              <a:t>‹#›</a:t>
            </a:fld>
            <a:endParaRPr lang="en-US"/>
          </a:p>
        </p:txBody>
      </p:sp>
    </p:spTree>
    <p:extLst>
      <p:ext uri="{BB962C8B-B14F-4D97-AF65-F5344CB8AC3E}">
        <p14:creationId xmlns:p14="http://schemas.microsoft.com/office/powerpoint/2010/main" val="916580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65EB85-1C96-F3E2-53CE-CE20C974F2BB}"/>
              </a:ext>
            </a:extLst>
          </p:cNvPr>
          <p:cNvPicPr>
            <a:picLocks noChangeAspect="1"/>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B7E74FA8-ED03-C461-9FF5-4792FFE857E1}"/>
              </a:ext>
            </a:extLst>
          </p:cNvPr>
          <p:cNvSpPr>
            <a:spLocks noGrp="1"/>
          </p:cNvSpPr>
          <p:nvPr>
            <p:ph type="ctrTitle"/>
          </p:nvPr>
        </p:nvSpPr>
        <p:spPr>
          <a:xfrm>
            <a:off x="783021" y="1975069"/>
            <a:ext cx="10625958" cy="1028262"/>
          </a:xfrm>
        </p:spPr>
        <p:txBody>
          <a:bodyPr>
            <a:normAutofit fontScale="90000"/>
          </a:bodyPr>
          <a:lstStyle/>
          <a:p>
            <a:r>
              <a:rPr lang="en-US" sz="4800" b="1">
                <a:solidFill>
                  <a:srgbClr val="FF0000"/>
                </a:solidFill>
                <a:latin typeface="Times New Roman" panose="02020603050405020304" pitchFamily="18" charset="0"/>
                <a:cs typeface="Times New Roman" panose="02020603050405020304" pitchFamily="18" charset="0"/>
              </a:rPr>
              <a:t>THƠ - TRUYỆN - </a:t>
            </a:r>
            <a:r>
              <a:rPr lang="en-US" sz="4800" b="1" dirty="0">
                <a:solidFill>
                  <a:srgbClr val="FF0000"/>
                </a:solidFill>
                <a:latin typeface="Times New Roman" panose="02020603050405020304" pitchFamily="18" charset="0"/>
                <a:cs typeface="Times New Roman" panose="02020603050405020304" pitchFamily="18" charset="0"/>
              </a:rPr>
              <a:t>CÂU ĐỐ SÁNG TÁC</a:t>
            </a:r>
            <a:br>
              <a:rPr lang="en-US" sz="4800" b="1" dirty="0">
                <a:solidFill>
                  <a:srgbClr val="FF0000"/>
                </a:solidFill>
                <a:latin typeface="Times New Roman" panose="02020603050405020304" pitchFamily="18" charset="0"/>
                <a:cs typeface="Times New Roman" panose="02020603050405020304" pitchFamily="18" charset="0"/>
              </a:rPr>
            </a:br>
            <a:br>
              <a:rPr lang="en-US" sz="4800" b="1" dirty="0">
                <a:solidFill>
                  <a:srgbClr val="FF0000"/>
                </a:solidFill>
                <a:latin typeface="Times New Roman" panose="02020603050405020304" pitchFamily="18" charset="0"/>
                <a:cs typeface="Times New Roman" panose="02020603050405020304" pitchFamily="18" charset="0"/>
              </a:rPr>
            </a:br>
            <a:r>
              <a:rPr lang="en-US" sz="3100" b="1" dirty="0" err="1">
                <a:solidFill>
                  <a:srgbClr val="002060"/>
                </a:solidFill>
                <a:latin typeface="Times New Roman" panose="02020603050405020304" pitchFamily="18" charset="0"/>
                <a:cs typeface="Times New Roman" panose="02020603050405020304" pitchFamily="18" charset="0"/>
              </a:rPr>
              <a:t>TÁC</a:t>
            </a:r>
            <a:r>
              <a:rPr lang="en-US" sz="3100" b="1" dirty="0">
                <a:solidFill>
                  <a:srgbClr val="002060"/>
                </a:solidFill>
                <a:latin typeface="Times New Roman" panose="02020603050405020304" pitchFamily="18" charset="0"/>
                <a:cs typeface="Times New Roman" panose="02020603050405020304" pitchFamily="18" charset="0"/>
              </a:rPr>
              <a:t> GIẢ: VŨ THỊ THU TRANG</a:t>
            </a:r>
            <a:br>
              <a:rPr lang="en-US" sz="3100" b="1" dirty="0">
                <a:solidFill>
                  <a:srgbClr val="002060"/>
                </a:solidFill>
                <a:latin typeface="Times New Roman" panose="02020603050405020304" pitchFamily="18" charset="0"/>
                <a:cs typeface="Times New Roman" panose="02020603050405020304" pitchFamily="18" charset="0"/>
              </a:rPr>
            </a:br>
            <a:r>
              <a:rPr lang="en-US" sz="3100" b="1" dirty="0">
                <a:solidFill>
                  <a:srgbClr val="002060"/>
                </a:solidFill>
                <a:latin typeface="Times New Roman" panose="02020603050405020304" pitchFamily="18" charset="0"/>
                <a:cs typeface="Times New Roman" panose="02020603050405020304" pitchFamily="18" charset="0"/>
              </a:rPr>
              <a:t>ĐƠN VỊ: TRƯỜNG MẦM NON SAO SÁNG 5</a:t>
            </a:r>
            <a:br>
              <a:rPr lang="en-US" sz="3100" b="1" dirty="0">
                <a:latin typeface="Times New Roman" panose="02020603050405020304" pitchFamily="18" charset="0"/>
                <a:cs typeface="Times New Roman" panose="02020603050405020304" pitchFamily="18" charset="0"/>
              </a:rPr>
            </a:br>
            <a:endParaRPr lang="en-US" sz="3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776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1 mẫu nền ppt đẹp mẫu nền ppt đẹp được tải về miễn phí">
            <a:extLst>
              <a:ext uri="{FF2B5EF4-FFF2-40B4-BE49-F238E27FC236}">
                <a16:creationId xmlns:a16="http://schemas.microsoft.com/office/drawing/2014/main" id="{1EBF4733-FB1A-6485-EBB1-4273AF4EB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F5C7DBC-82DD-1376-F633-4C63062584A2}"/>
              </a:ext>
            </a:extLst>
          </p:cNvPr>
          <p:cNvSpPr txBox="1"/>
          <p:nvPr/>
        </p:nvSpPr>
        <p:spPr>
          <a:xfrm>
            <a:off x="1052347" y="461720"/>
            <a:ext cx="6203730" cy="707886"/>
          </a:xfrm>
          <a:prstGeom prst="rect">
            <a:avLst/>
          </a:prstGeom>
          <a:noFill/>
        </p:spPr>
        <p:txBody>
          <a:bodyPr wrap="square">
            <a:spAutoFit/>
          </a:bodyPr>
          <a:lstStyle/>
          <a:p>
            <a:r>
              <a:rPr lang="en-US" sz="4000" b="1" dirty="0">
                <a:solidFill>
                  <a:srgbClr val="7030A0"/>
                </a:solidFill>
                <a:latin typeface="Times New Roman" panose="02020603050405020304" pitchFamily="18" charset="0"/>
                <a:cs typeface="Times New Roman" panose="02020603050405020304" pitchFamily="18" charset="0"/>
              </a:rPr>
              <a:t>NHỮNG BÀI THƠ HAY:</a:t>
            </a:r>
            <a:endParaRPr lang="en-US" sz="4000" dirty="0"/>
          </a:p>
        </p:txBody>
      </p:sp>
      <p:sp>
        <p:nvSpPr>
          <p:cNvPr id="11" name="TextBox 10">
            <a:extLst>
              <a:ext uri="{FF2B5EF4-FFF2-40B4-BE49-F238E27FC236}">
                <a16:creationId xmlns:a16="http://schemas.microsoft.com/office/drawing/2014/main" id="{5EC24454-7BA7-315E-25F9-74FBD2B7109A}"/>
              </a:ext>
            </a:extLst>
          </p:cNvPr>
          <p:cNvSpPr txBox="1"/>
          <p:nvPr/>
        </p:nvSpPr>
        <p:spPr>
          <a:xfrm>
            <a:off x="2835820" y="1074722"/>
            <a:ext cx="6203730" cy="647357"/>
          </a:xfrm>
          <a:prstGeom prst="rect">
            <a:avLst/>
          </a:prstGeom>
          <a:noFill/>
        </p:spPr>
        <p:txBody>
          <a:bodyPr wrap="square">
            <a:spAutoFit/>
          </a:bodyPr>
          <a:lstStyle/>
          <a:p>
            <a:pPr marL="0" marR="0" algn="ctr">
              <a:lnSpc>
                <a:spcPct val="107000"/>
              </a:lnSpc>
              <a:spcBef>
                <a:spcPts val="0"/>
              </a:spcBef>
              <a:spcAft>
                <a:spcPts val="800"/>
              </a:spcAft>
            </a:pPr>
            <a:r>
              <a:rPr lang="en-US" sz="36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Bạn</a:t>
            </a:r>
            <a:r>
              <a:rPr lang="en-US" sz="36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36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Bè</a:t>
            </a:r>
            <a:r>
              <a:rPr lang="en-US" sz="36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36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Của</a:t>
            </a:r>
            <a:r>
              <a:rPr lang="en-US" sz="36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36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Bé</a:t>
            </a:r>
            <a:endParaRPr lang="en-US" sz="36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2EC9ADA5-404D-C7CF-4D6E-240BFBB1E1E2}"/>
              </a:ext>
            </a:extLst>
          </p:cNvPr>
          <p:cNvSpPr txBox="1"/>
          <p:nvPr/>
        </p:nvSpPr>
        <p:spPr>
          <a:xfrm>
            <a:off x="2087615" y="1796416"/>
            <a:ext cx="6203730" cy="1958165"/>
          </a:xfrm>
          <a:prstGeom prst="rect">
            <a:avLst/>
          </a:prstGeom>
          <a:noFill/>
        </p:spPr>
        <p:txBody>
          <a:bodyPr wrap="square">
            <a:spAutoFit/>
          </a:bodyPr>
          <a:lstStyle/>
          <a:p>
            <a:pPr marL="0" marR="0">
              <a:lnSpc>
                <a:spcPct val="107000"/>
              </a:lnSpc>
              <a:spcBef>
                <a:spcPts val="0"/>
              </a:spcBef>
              <a:spcAft>
                <a:spcPts val="800"/>
              </a:spcAft>
            </a:pP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Bạn</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bè</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cùng</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nắm</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tay</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Chơi</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vui</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suốt</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cả</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ngày</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Cùng</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cười</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và</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cùng</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hát</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Vui</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vẻ</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mỗi</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phút</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giây</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p>
        </p:txBody>
      </p:sp>
      <p:sp>
        <p:nvSpPr>
          <p:cNvPr id="15" name="TextBox 14">
            <a:extLst>
              <a:ext uri="{FF2B5EF4-FFF2-40B4-BE49-F238E27FC236}">
                <a16:creationId xmlns:a16="http://schemas.microsoft.com/office/drawing/2014/main" id="{F838F932-CCAA-8381-900C-E1964EE94899}"/>
              </a:ext>
            </a:extLst>
          </p:cNvPr>
          <p:cNvSpPr txBox="1"/>
          <p:nvPr/>
        </p:nvSpPr>
        <p:spPr>
          <a:xfrm>
            <a:off x="743608" y="4001395"/>
            <a:ext cx="6203730" cy="1945469"/>
          </a:xfrm>
          <a:prstGeom prst="rect">
            <a:avLst/>
          </a:prstGeom>
          <a:noFill/>
        </p:spPr>
        <p:txBody>
          <a:bodyPr wrap="square">
            <a:spAutoFit/>
          </a:bodyPr>
          <a:lstStyle/>
          <a:p>
            <a:pPr marL="914400" marR="0" indent="457200">
              <a:lnSpc>
                <a:spcPct val="107000"/>
              </a:lnSpc>
              <a:spcBef>
                <a:spcPts val="0"/>
              </a:spcBef>
              <a:spcAft>
                <a:spcPts val="800"/>
              </a:spcAft>
            </a:pP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Bạn</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giúp</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em</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xếp</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hình</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p>
          <a:p>
            <a:pPr marL="914400" marR="0" indent="457200">
              <a:lnSpc>
                <a:spcPct val="107000"/>
              </a:lnSpc>
              <a:spcBef>
                <a:spcPts val="0"/>
              </a:spcBef>
              <a:spcAft>
                <a:spcPts val="800"/>
              </a:spcAft>
            </a:pP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Em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giúp</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bạn</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vẽ</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tranh</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p>
          <a:p>
            <a:pPr marL="914400" marR="0" indent="457200">
              <a:lnSpc>
                <a:spcPct val="107000"/>
              </a:lnSpc>
              <a:spcBef>
                <a:spcPts val="0"/>
              </a:spcBef>
              <a:spcAft>
                <a:spcPts val="800"/>
              </a:spcAft>
            </a:pP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Chia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sẻ</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bao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điều</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mới</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p>
          <a:p>
            <a:pPr marL="914400" marR="0" indent="457200">
              <a:lnSpc>
                <a:spcPct val="107000"/>
              </a:lnSpc>
              <a:spcBef>
                <a:spcPts val="0"/>
              </a:spcBef>
              <a:spcAft>
                <a:spcPts val="800"/>
              </a:spcAft>
            </a:pP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Kết</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nối</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thật</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chân</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thành</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p>
        </p:txBody>
      </p:sp>
      <p:sp>
        <p:nvSpPr>
          <p:cNvPr id="17" name="TextBox 16">
            <a:extLst>
              <a:ext uri="{FF2B5EF4-FFF2-40B4-BE49-F238E27FC236}">
                <a16:creationId xmlns:a16="http://schemas.microsoft.com/office/drawing/2014/main" id="{505F64FC-2DCC-345E-FF1B-DBD1C7A14E0E}"/>
              </a:ext>
            </a:extLst>
          </p:cNvPr>
          <p:cNvSpPr txBox="1"/>
          <p:nvPr/>
        </p:nvSpPr>
        <p:spPr>
          <a:xfrm>
            <a:off x="3957145" y="1730714"/>
            <a:ext cx="6637275" cy="1945469"/>
          </a:xfrm>
          <a:prstGeom prst="rect">
            <a:avLst/>
          </a:prstGeom>
          <a:noFill/>
        </p:spPr>
        <p:txBody>
          <a:bodyPr wrap="square">
            <a:spAutoFit/>
          </a:bodyPr>
          <a:lstStyle/>
          <a:p>
            <a:pPr marL="2286000" marR="0" indent="457200" algn="just">
              <a:lnSpc>
                <a:spcPct val="107000"/>
              </a:lnSpc>
              <a:spcBef>
                <a:spcPts val="0"/>
              </a:spcBef>
              <a:spcAft>
                <a:spcPts val="800"/>
              </a:spcAft>
            </a:pP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Có</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bạn</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em</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không</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buồn</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p>
          <a:p>
            <a:pPr marL="0" marR="0" algn="just">
              <a:lnSpc>
                <a:spcPct val="107000"/>
              </a:lnSpc>
              <a:spcBef>
                <a:spcPts val="0"/>
              </a:spcBef>
              <a:spcAft>
                <a:spcPts val="800"/>
              </a:spcAft>
            </a:pP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a:solidFill>
                  <a:srgbClr val="0070C0"/>
                </a:solidFill>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Cùng</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nhau</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đi</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đến</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trường</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p>
          <a:p>
            <a:pPr marL="2286000" marR="0" indent="457200">
              <a:lnSpc>
                <a:spcPct val="107000"/>
              </a:lnSpc>
              <a:spcBef>
                <a:spcPts val="0"/>
              </a:spcBef>
              <a:spcAft>
                <a:spcPts val="800"/>
              </a:spcAft>
            </a:pP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Bạn</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bè</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là</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thân</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thiết</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p>
          <a:p>
            <a:pPr marL="2286000" marR="0" indent="457200">
              <a:lnSpc>
                <a:spcPct val="107000"/>
              </a:lnSpc>
              <a:spcBef>
                <a:spcPts val="0"/>
              </a:spcBef>
              <a:spcAft>
                <a:spcPts val="800"/>
              </a:spcAft>
            </a:pP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Gắn</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bó</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không</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ngại</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đường</a:t>
            </a:r>
            <a:r>
              <a:rPr lang="en-US" sz="2400" b="1" kern="100" dirty="0">
                <a:solidFill>
                  <a:srgbClr val="FF0000"/>
                </a:solidFill>
                <a:effectLst/>
                <a:latin typeface="Bahnschrift" panose="020B0502040204020203" pitchFamily="34" charset="0"/>
                <a:ea typeface="Calibri" panose="020F0502020204030204" pitchFamily="34" charset="0"/>
                <a:cs typeface="Times New Roman" panose="02020603050405020304" pitchFamily="18" charset="0"/>
              </a:rPr>
              <a:t>.</a:t>
            </a:r>
          </a:p>
        </p:txBody>
      </p:sp>
      <p:sp>
        <p:nvSpPr>
          <p:cNvPr id="19" name="TextBox 18">
            <a:extLst>
              <a:ext uri="{FF2B5EF4-FFF2-40B4-BE49-F238E27FC236}">
                <a16:creationId xmlns:a16="http://schemas.microsoft.com/office/drawing/2014/main" id="{2EC4D339-0C1A-FA2F-E386-AEEE6BAB98D6}"/>
              </a:ext>
            </a:extLst>
          </p:cNvPr>
          <p:cNvSpPr txBox="1"/>
          <p:nvPr/>
        </p:nvSpPr>
        <p:spPr>
          <a:xfrm>
            <a:off x="2994135" y="3978996"/>
            <a:ext cx="7350672" cy="1945469"/>
          </a:xfrm>
          <a:prstGeom prst="rect">
            <a:avLst/>
          </a:prstGeom>
          <a:noFill/>
        </p:spPr>
        <p:txBody>
          <a:bodyPr wrap="square">
            <a:spAutoFit/>
          </a:bodyPr>
          <a:lstStyle/>
          <a:p>
            <a:pPr marL="3200400" marR="0" indent="457200">
              <a:lnSpc>
                <a:spcPct val="107000"/>
              </a:lnSpc>
              <a:spcBef>
                <a:spcPts val="0"/>
              </a:spcBef>
              <a:spcAft>
                <a:spcPts val="800"/>
              </a:spcAft>
            </a:pP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Cùng</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học</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và</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cùng</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chơi</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p>
          <a:p>
            <a:pPr marL="3200400" marR="0" indent="457200">
              <a:lnSpc>
                <a:spcPct val="107000"/>
              </a:lnSpc>
              <a:spcBef>
                <a:spcPts val="0"/>
              </a:spcBef>
              <a:spcAft>
                <a:spcPts val="800"/>
              </a:spcAft>
            </a:pP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Tình</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bạn</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mãi</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sáng</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ngời</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p>
          <a:p>
            <a:pPr marL="3200400" marR="0" indent="457200">
              <a:lnSpc>
                <a:spcPct val="107000"/>
              </a:lnSpc>
              <a:spcBef>
                <a:spcPts val="0"/>
              </a:spcBef>
              <a:spcAft>
                <a:spcPts val="800"/>
              </a:spcAft>
            </a:pP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Bạn</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bè</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là</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niềm</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vui</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p>
          <a:p>
            <a:pPr marL="3200400" marR="0" indent="457200">
              <a:lnSpc>
                <a:spcPct val="107000"/>
              </a:lnSpc>
              <a:spcBef>
                <a:spcPts val="0"/>
              </a:spcBef>
              <a:spcAft>
                <a:spcPts val="800"/>
              </a:spcAft>
            </a:pP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Trong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tim</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bé</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rạng</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400" b="1"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ngời</a:t>
            </a:r>
            <a:r>
              <a:rPr lang="en-US" sz="2400" b="1"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84822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8D619-37B5-13F0-E614-738093CE09C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8E052D-80AF-2208-EA61-BF7A6D7087CE}"/>
              </a:ext>
            </a:extLst>
          </p:cNvPr>
          <p:cNvSpPr>
            <a:spLocks noGrp="1"/>
          </p:cNvSpPr>
          <p:nvPr>
            <p:ph type="title"/>
          </p:nvPr>
        </p:nvSpPr>
        <p:spPr>
          <a:xfrm>
            <a:off x="299544" y="3187153"/>
            <a:ext cx="14585731" cy="1325563"/>
          </a:xfrm>
        </p:spPr>
        <p:txBody>
          <a:bodyPr>
            <a:normAutofit fontScale="90000"/>
          </a:bodyPr>
          <a:lstStyle/>
          <a:p>
            <a:pPr marL="0" marR="0">
              <a:lnSpc>
                <a:spcPct val="107000"/>
              </a:lnSpc>
              <a:spcBef>
                <a:spcPts val="0"/>
              </a:spcBef>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40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Mầm</a:t>
            </a:r>
            <a:r>
              <a:rPr lang="en-US" sz="40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Non </a:t>
            </a:r>
            <a:r>
              <a:rPr lang="en-US" sz="40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40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Yêu</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Trường</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mầm</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non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thân</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yêu</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b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b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Có</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bao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điều</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thật</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vui</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b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b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Bạn</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bè</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cùng</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chơi</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đùa</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b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b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Tiếng</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cười</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vang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khắp</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nơi</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b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br>
            <a:r>
              <a:rPr lang="en-US" sz="22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2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2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Sân</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trường</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rộng</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thênh</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thang,</a:t>
            </a:r>
            <a:b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b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Có</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xích</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đu</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cầu</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trượt</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b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b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Hoa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lá</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xanh</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mát</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rượi</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b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b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Gió</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nhẹ</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nhàng</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đưa</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lướt</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b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b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b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b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Cô</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giáo</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dạy</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chúng</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em</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b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b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Biết</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ngoan</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biết</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lễ</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phép</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b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b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Học</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hát</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và</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học</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múa</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b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b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Trường</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là</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nơi</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êm</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đẹp</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b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b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b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b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Mỗi</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ngày</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em</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tới</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lớp</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b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b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Bao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niềm</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vui</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ngập</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tràn</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b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b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Trường</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mầm</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non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yêu</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dấu</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b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b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Mãi</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trong</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tim</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chứa</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2200" kern="100" dirty="0" err="1">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chan</a:t>
            </a:r>
            <a: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t>!</a:t>
            </a:r>
            <a:br>
              <a:rPr lang="en-US" sz="2200" kern="100" dirty="0">
                <a:solidFill>
                  <a:srgbClr val="0070C0"/>
                </a:solidFill>
                <a:effectLst/>
                <a:latin typeface="Bahnschrift" panose="020B0502040204020203" pitchFamily="34" charset="0"/>
                <a:ea typeface="Calibri" panose="020F0502020204030204" pitchFamily="34" charset="0"/>
                <a:cs typeface="Times New Roman" panose="02020603050405020304" pitchFamily="18" charset="0"/>
              </a:rPr>
            </a:b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823745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3C4783-2C70-FC01-0DAD-66549EB4FD70}"/>
              </a:ext>
            </a:extLst>
          </p:cNvPr>
          <p:cNvPicPr>
            <a:picLocks noChangeAspect="1"/>
          </p:cNvPicPr>
          <p:nvPr/>
        </p:nvPicPr>
        <p:blipFill>
          <a:blip r:embed="rId2"/>
          <a:stretch>
            <a:fillRect/>
          </a:stretch>
        </p:blipFill>
        <p:spPr>
          <a:xfrm>
            <a:off x="-1" y="-1"/>
            <a:ext cx="12927725" cy="7662042"/>
          </a:xfrm>
          <a:prstGeom prst="rect">
            <a:avLst/>
          </a:prstGeom>
        </p:spPr>
      </p:pic>
      <p:sp>
        <p:nvSpPr>
          <p:cNvPr id="6" name="TextBox 5">
            <a:extLst>
              <a:ext uri="{FF2B5EF4-FFF2-40B4-BE49-F238E27FC236}">
                <a16:creationId xmlns:a16="http://schemas.microsoft.com/office/drawing/2014/main" id="{9DCF5A04-7DBA-4283-63DD-09C6E5EFCCF8}"/>
              </a:ext>
            </a:extLst>
          </p:cNvPr>
          <p:cNvSpPr txBox="1"/>
          <p:nvPr/>
        </p:nvSpPr>
        <p:spPr>
          <a:xfrm>
            <a:off x="2628900" y="431072"/>
            <a:ext cx="6203730" cy="718466"/>
          </a:xfrm>
          <a:prstGeom prst="rect">
            <a:avLst/>
          </a:prstGeom>
          <a:noFill/>
        </p:spPr>
        <p:txBody>
          <a:bodyPr wrap="square">
            <a:spAutoFit/>
          </a:bodyPr>
          <a:lstStyle/>
          <a:p>
            <a:pPr marL="1371600" marR="0" indent="457200">
              <a:lnSpc>
                <a:spcPct val="107000"/>
              </a:lnSpc>
              <a:spcBef>
                <a:spcPts val="0"/>
              </a:spcBef>
              <a:spcAft>
                <a:spcPts val="800"/>
              </a:spcAft>
            </a:pPr>
            <a:r>
              <a:rPr lang="en-US" sz="4000" b="1" kern="100" dirty="0" err="1">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4000" b="1" kern="1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000" b="1" kern="1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Mẹ</a:t>
            </a:r>
            <a:endParaRPr lang="en-US" sz="40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5660AAB-02D8-C8EA-A344-9F6242B67B8A}"/>
              </a:ext>
            </a:extLst>
          </p:cNvPr>
          <p:cNvSpPr txBox="1"/>
          <p:nvPr/>
        </p:nvSpPr>
        <p:spPr>
          <a:xfrm>
            <a:off x="216776" y="1481415"/>
            <a:ext cx="6203730" cy="1961371"/>
          </a:xfrm>
          <a:prstGeom prst="rect">
            <a:avLst/>
          </a:prstGeom>
          <a:noFill/>
        </p:spPr>
        <p:txBody>
          <a:bodyPr wrap="square">
            <a:spAutoFit/>
          </a:bodyPr>
          <a:lstStyle/>
          <a:p>
            <a:pPr marL="0" marR="0" indent="457200" algn="just">
              <a:lnSpc>
                <a:spcPct val="107000"/>
              </a:lnSpc>
              <a:spcBef>
                <a:spcPts val="0"/>
              </a:spcBef>
              <a:spcAft>
                <a:spcPts val="800"/>
              </a:spcAft>
            </a:pP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ánh</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nắng</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mai</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800"/>
              </a:spcAft>
            </a:pP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Sớm</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sóc</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800"/>
              </a:spcAft>
            </a:pP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800"/>
              </a:spcAft>
            </a:pP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E423576-086C-6806-E93A-656E8E3164F1}"/>
              </a:ext>
            </a:extLst>
          </p:cNvPr>
          <p:cNvSpPr txBox="1"/>
          <p:nvPr/>
        </p:nvSpPr>
        <p:spPr>
          <a:xfrm>
            <a:off x="4363107" y="1431412"/>
            <a:ext cx="6203730" cy="1961371"/>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tia</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nắng</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hồng</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ân</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465364F0-E89A-16B6-2A2E-86AB388BFBD3}"/>
              </a:ext>
            </a:extLst>
          </p:cNvPr>
          <p:cNvSpPr txBox="1"/>
          <p:nvPr/>
        </p:nvSpPr>
        <p:spPr>
          <a:xfrm>
            <a:off x="955788" y="3681361"/>
            <a:ext cx="6203730" cy="1961371"/>
          </a:xfrm>
          <a:prstGeom prst="rect">
            <a:avLst/>
          </a:prstGeom>
          <a:noFill/>
        </p:spPr>
        <p:txBody>
          <a:bodyPr wrap="square">
            <a:spAutoFit/>
          </a:bodyPr>
          <a:lstStyle/>
          <a:p>
            <a:pPr marL="1828800" marR="0" indent="457200">
              <a:lnSpc>
                <a:spcPct val="107000"/>
              </a:lnSpc>
              <a:spcBef>
                <a:spcPts val="0"/>
              </a:spcBef>
              <a:spcAft>
                <a:spcPts val="800"/>
              </a:spcAft>
            </a:pP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hiền</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lnSpc>
                <a:spcPct val="107000"/>
              </a:lnSpc>
              <a:spcBef>
                <a:spcPts val="0"/>
              </a:spcBef>
              <a:spcAft>
                <a:spcPts val="800"/>
              </a:spcAft>
            </a:pP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bông</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tươi</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lnSpc>
                <a:spcPct val="107000"/>
              </a:lnSpc>
              <a:spcBef>
                <a:spcPts val="0"/>
              </a:spcBef>
              <a:spcAft>
                <a:spcPts val="800"/>
              </a:spcAft>
            </a:pP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Em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lnSpc>
                <a:spcPct val="107000"/>
              </a:lnSpc>
              <a:spcBef>
                <a:spcPts val="0"/>
              </a:spcBef>
              <a:spcAft>
                <a:spcPts val="800"/>
              </a:spcAft>
            </a:pP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rạng</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ngời</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3D1462E5-9545-21A6-79A9-445414D52F31}"/>
              </a:ext>
            </a:extLst>
          </p:cNvPr>
          <p:cNvSpPr txBox="1"/>
          <p:nvPr/>
        </p:nvSpPr>
        <p:spPr>
          <a:xfrm>
            <a:off x="5013441" y="3674657"/>
            <a:ext cx="6203730" cy="1961371"/>
          </a:xfrm>
          <a:prstGeom prst="rect">
            <a:avLst/>
          </a:prstGeom>
          <a:noFill/>
        </p:spPr>
        <p:txBody>
          <a:bodyPr wrap="square">
            <a:spAutoFit/>
          </a:bodyPr>
          <a:lstStyle/>
          <a:p>
            <a:pPr marL="2743200" marR="0" indent="457200">
              <a:lnSpc>
                <a:spcPct val="107000"/>
              </a:lnSpc>
              <a:spcBef>
                <a:spcPts val="0"/>
              </a:spcBef>
              <a:spcAft>
                <a:spcPts val="800"/>
              </a:spcAft>
            </a:pP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2743200" marR="0" indent="457200">
              <a:lnSpc>
                <a:spcPct val="107000"/>
              </a:lnSpc>
              <a:spcBef>
                <a:spcPts val="0"/>
              </a:spcBef>
              <a:spcAft>
                <a:spcPts val="800"/>
              </a:spcAft>
            </a:pP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Dìu</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khôn</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mau</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2743200" marR="0" indent="457200">
              <a:lnSpc>
                <a:spcPct val="107000"/>
              </a:lnSpc>
              <a:spcBef>
                <a:spcPts val="0"/>
              </a:spcBef>
              <a:spcAft>
                <a:spcPts val="800"/>
              </a:spcAft>
            </a:pP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Em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ngoan</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giỏi</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2743200" marR="0" indent="457200">
              <a:lnSpc>
                <a:spcPct val="107000"/>
              </a:lnSpc>
              <a:spcBef>
                <a:spcPts val="0"/>
              </a:spcBef>
              <a:spcAft>
                <a:spcPts val="800"/>
              </a:spcAft>
            </a:pP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400"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0299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F98F54-CD09-E5B9-A1F0-2EF31A06CA62}"/>
              </a:ext>
            </a:extLst>
          </p:cNvPr>
          <p:cNvPicPr>
            <a:picLocks noChangeAspect="1"/>
          </p:cNvPicPr>
          <p:nvPr/>
        </p:nvPicPr>
        <p:blipFill>
          <a:blip r:embed="rId2"/>
          <a:stretch>
            <a:fillRect/>
          </a:stretch>
        </p:blipFill>
        <p:spPr>
          <a:xfrm>
            <a:off x="0" y="0"/>
            <a:ext cx="11811000" cy="6643687"/>
          </a:xfrm>
          <a:prstGeom prst="rect">
            <a:avLst/>
          </a:prstGeom>
        </p:spPr>
      </p:pic>
      <p:sp>
        <p:nvSpPr>
          <p:cNvPr id="5" name="TextBox 4">
            <a:extLst>
              <a:ext uri="{FF2B5EF4-FFF2-40B4-BE49-F238E27FC236}">
                <a16:creationId xmlns:a16="http://schemas.microsoft.com/office/drawing/2014/main" id="{686AE37E-0C0A-367B-2B9E-2AF13F51C4AA}"/>
              </a:ext>
            </a:extLst>
          </p:cNvPr>
          <p:cNvSpPr txBox="1"/>
          <p:nvPr/>
        </p:nvSpPr>
        <p:spPr>
          <a:xfrm>
            <a:off x="4645572" y="630620"/>
            <a:ext cx="2900856" cy="830997"/>
          </a:xfrm>
          <a:prstGeom prst="rect">
            <a:avLst/>
          </a:prstGeom>
          <a:noFill/>
        </p:spPr>
        <p:txBody>
          <a:bodyPr wrap="square" rtlCol="0">
            <a:spAutoFit/>
          </a:bodyPr>
          <a:lstStyle/>
          <a:p>
            <a:r>
              <a:rPr lang="en-US" sz="4800" b="1" dirty="0">
                <a:solidFill>
                  <a:srgbClr val="7030A0"/>
                </a:solidFill>
                <a:latin typeface="Times New Roman" panose="02020603050405020304" pitchFamily="18" charset="0"/>
                <a:cs typeface="Times New Roman" panose="02020603050405020304" pitchFamily="18" charset="0"/>
              </a:rPr>
              <a:t>CÂU ĐỐ:</a:t>
            </a:r>
          </a:p>
        </p:txBody>
      </p:sp>
      <p:sp>
        <p:nvSpPr>
          <p:cNvPr id="7" name="TextBox 6">
            <a:extLst>
              <a:ext uri="{FF2B5EF4-FFF2-40B4-BE49-F238E27FC236}">
                <a16:creationId xmlns:a16="http://schemas.microsoft.com/office/drawing/2014/main" id="{240C1F19-C25B-CF4F-CE7E-D12B285AF37B}"/>
              </a:ext>
            </a:extLst>
          </p:cNvPr>
          <p:cNvSpPr txBox="1"/>
          <p:nvPr/>
        </p:nvSpPr>
        <p:spPr>
          <a:xfrm>
            <a:off x="3134709" y="2280906"/>
            <a:ext cx="5922581" cy="2975558"/>
          </a:xfrm>
          <a:prstGeom prst="rect">
            <a:avLst/>
          </a:prstGeom>
          <a:noFill/>
        </p:spPr>
        <p:txBody>
          <a:bodyPr wrap="square">
            <a:spAutoFit/>
          </a:bodyPr>
          <a:lstStyle/>
          <a:p>
            <a:pPr marL="0" marR="0" indent="457200" algn="just">
              <a:lnSpc>
                <a:spcPct val="107000"/>
              </a:lnSpc>
              <a:spcBef>
                <a:spcPts val="0"/>
              </a:spcBef>
              <a:spcAft>
                <a:spcPts val="0"/>
              </a:spcAft>
            </a:pPr>
            <a:r>
              <a:rPr lang="en-US" sz="28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Vằn</a:t>
            </a: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vện</a:t>
            </a: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hổ</a:t>
            </a: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28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28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Bơi</a:t>
            </a: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lội</a:t>
            </a: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nhẹn</a:t>
            </a: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Ai </a:t>
            </a:r>
            <a:r>
              <a:rPr lang="en-US" sz="28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án</a:t>
            </a: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sấu</a:t>
            </a:r>
            <a:r>
              <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3710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49B374-C220-FA4F-BE39-0A8295EFE04E}"/>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8F7A64C-9048-4A20-E42E-FD18D6693667}"/>
              </a:ext>
            </a:extLst>
          </p:cNvPr>
          <p:cNvSpPr txBox="1"/>
          <p:nvPr/>
        </p:nvSpPr>
        <p:spPr>
          <a:xfrm>
            <a:off x="409903" y="491021"/>
            <a:ext cx="8939049" cy="5862695"/>
          </a:xfrm>
          <a:prstGeom prst="rect">
            <a:avLst/>
          </a:prstGeom>
          <a:noFill/>
        </p:spPr>
        <p:txBody>
          <a:bodyPr wrap="square">
            <a:spAutoFit/>
          </a:bodyPr>
          <a:lstStyle/>
          <a:p>
            <a:pPr marL="0" marR="0" indent="457200" algn="just">
              <a:lnSpc>
                <a:spcPct val="107000"/>
              </a:lnSpc>
              <a:spcBef>
                <a:spcPts val="0"/>
              </a:spcBef>
              <a:spcAft>
                <a:spcPts val="0"/>
              </a:spcAft>
            </a:pPr>
            <a:r>
              <a:rPr lang="en-US" sz="32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32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Mềm</a:t>
            </a:r>
            <a:r>
              <a:rPr lang="en-US" sz="32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mại</a:t>
            </a:r>
            <a:r>
              <a:rPr lang="en-US" sz="32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dịu</a:t>
            </a:r>
            <a:r>
              <a:rPr lang="en-US" sz="32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dàng</a:t>
            </a:r>
            <a:r>
              <a:rPr lang="en-US" sz="32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Màu</a:t>
            </a:r>
            <a:r>
              <a:rPr lang="en-US" sz="32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trắng</a:t>
            </a:r>
            <a:r>
              <a:rPr lang="en-US" sz="32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tuyết</a:t>
            </a:r>
            <a:r>
              <a:rPr lang="en-US" sz="32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Nở</a:t>
            </a:r>
            <a:r>
              <a:rPr lang="en-US" sz="32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32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32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32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32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en-US" sz="32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án</a:t>
            </a:r>
            <a:r>
              <a:rPr lang="en-US" sz="32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Hoa </a:t>
            </a:r>
            <a:r>
              <a:rPr lang="en-US" sz="32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nhài</a:t>
            </a:r>
            <a:r>
              <a:rPr lang="en-US" sz="32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Màu</a:t>
            </a: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vàng</a:t>
            </a: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rực</a:t>
            </a: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rỡ</a:t>
            </a: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Nở</a:t>
            </a: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hè</a:t>
            </a: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thơm</a:t>
            </a: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ngào</a:t>
            </a: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ngạt</a:t>
            </a: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khắp</a:t>
            </a: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án</a:t>
            </a: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Hoa </a:t>
            </a:r>
            <a:r>
              <a:rPr lang="en-US" sz="32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dương</a:t>
            </a:r>
            <a:r>
              <a:rPr lang="en-US" sz="32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1709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319BE4-DA21-B39C-C6D9-A1DE600FB9D1}"/>
              </a:ext>
            </a:extLst>
          </p:cNvPr>
          <p:cNvPicPr>
            <a:picLocks noChangeAspect="1"/>
          </p:cNvPicPr>
          <p:nvPr/>
        </p:nvPicPr>
        <p:blipFill>
          <a:blip r:embed="rId2"/>
          <a:stretch>
            <a:fillRect/>
          </a:stretch>
        </p:blipFill>
        <p:spPr>
          <a:xfrm>
            <a:off x="-478222" y="-457202"/>
            <a:ext cx="13148441" cy="7740871"/>
          </a:xfrm>
          <a:prstGeom prst="rect">
            <a:avLst/>
          </a:prstGeom>
        </p:spPr>
      </p:pic>
      <p:sp>
        <p:nvSpPr>
          <p:cNvPr id="7" name="TextBox 6">
            <a:extLst>
              <a:ext uri="{FF2B5EF4-FFF2-40B4-BE49-F238E27FC236}">
                <a16:creationId xmlns:a16="http://schemas.microsoft.com/office/drawing/2014/main" id="{3303FF67-41AD-72FA-BC8F-269FFC8380F1}"/>
              </a:ext>
            </a:extLst>
          </p:cNvPr>
          <p:cNvSpPr txBox="1"/>
          <p:nvPr/>
        </p:nvSpPr>
        <p:spPr>
          <a:xfrm>
            <a:off x="790901" y="152406"/>
            <a:ext cx="10610193" cy="6269409"/>
          </a:xfrm>
          <a:prstGeom prst="rect">
            <a:avLst/>
          </a:prstGeom>
          <a:noFill/>
        </p:spPr>
        <p:txBody>
          <a:bodyPr wrap="square">
            <a:spAutoFit/>
          </a:bodyPr>
          <a:lstStyle/>
          <a:p>
            <a:pPr marL="0" marR="0" algn="ctr">
              <a:lnSpc>
                <a:spcPct val="107000"/>
              </a:lnSpc>
              <a:spcBef>
                <a:spcPts val="0"/>
              </a:spcBef>
              <a:spcAft>
                <a:spcPts val="0"/>
              </a:spcAft>
            </a:pP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Bông</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Hoa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Nhỏ</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Trời</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xửa</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xưa</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vườn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đầy</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màu</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bông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hoa</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nhỏ</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Hoa.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Hoa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màu</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vàng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tươi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cánh</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mịn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màng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nhút</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nhát</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khép</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nép</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buổi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Hoa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rụt</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rè</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cúi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chẳng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dám</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ai.</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hôm</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ấm</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áp</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Hoa,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bèn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Hoa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ơi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vươn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Hoa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nhỏ</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sợ</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lắm</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kia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mỉm</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dịu</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dàng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Đừng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lo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lắng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ánh</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thử</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vươn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xung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quanh</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nhé</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Nghe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Hoa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cánh</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ngẩng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bầu</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bướm</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bay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lượn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hoa</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rung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rinh</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gió</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Hoa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vui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hôm</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Hoa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vươn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đón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ánh</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nắng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hòa</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vườn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xinh</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sợ</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hãi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nữa</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mỉm</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học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của</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câu</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chuyện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Hãy</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mạnh</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dạn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vươn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lên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và</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tự</a:t>
            </a:r>
            <a:r>
              <a:rPr lang="en-US" sz="2200" dirty="0">
                <a:effectLst/>
                <a:latin typeface="Times New Roman" panose="02020603050405020304" pitchFamily="18" charset="0"/>
                <a:ea typeface="Calibri" panose="020F0502020204030204" pitchFamily="34" charset="0"/>
              </a:rPr>
              <a:t> tin, </a:t>
            </a:r>
            <a:r>
              <a:rPr lang="en-US" sz="2200" dirty="0" err="1">
                <a:effectLst/>
                <a:latin typeface="Times New Roman" panose="02020603050405020304" pitchFamily="18" charset="0"/>
                <a:ea typeface="Calibri" panose="020F0502020204030204" pitchFamily="34" charset="0"/>
              </a:rPr>
              <a:t>vì</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xung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quanh</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luôn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có</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những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người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yêu</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thương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sẵn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sàng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giúp</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đỡ</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chúng</a:t>
            </a:r>
            <a:r>
              <a:rPr lang="en-US" sz="2200" dirty="0">
                <a:effectLst/>
                <a:latin typeface="Times New Roman" panose="02020603050405020304" pitchFamily="18" charset="0"/>
                <a:ea typeface="Calibri" panose="020F0502020204030204" pitchFamily="34" charset="0"/>
              </a:rPr>
              <a:t> ta.</a:t>
            </a:r>
            <a:endParaRPr lang="en-US" sz="2200" dirty="0"/>
          </a:p>
        </p:txBody>
      </p:sp>
    </p:spTree>
    <p:extLst>
      <p:ext uri="{BB962C8B-B14F-4D97-AF65-F5344CB8AC3E}">
        <p14:creationId xmlns:p14="http://schemas.microsoft.com/office/powerpoint/2010/main" val="1629934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838</Words>
  <Application>Microsoft Office PowerPoint</Application>
  <PresentationFormat>Widescreen</PresentationFormat>
  <Paragraphs>65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Bahnschrift</vt:lpstr>
      <vt:lpstr>Calibri</vt:lpstr>
      <vt:lpstr>Calibri Light</vt:lpstr>
      <vt:lpstr>Times New Roman</vt:lpstr>
      <vt:lpstr>Office Theme</vt:lpstr>
      <vt:lpstr>THƠ - TRUYỆN - CÂU ĐỐ SÁNG TÁC  TÁC GIẢ: VŨ THỊ THU TRANG ĐƠN VỊ: TRƯỜNG MẦM NON SAO SÁNG 5 </vt:lpstr>
      <vt:lpstr>PowerPoint Presentation</vt:lpstr>
      <vt:lpstr>   Trường Mầm Non Thân Yêu  Trường mầm non thân yêu,  Có bao điều thật vui,  Bạn bè cùng chơi đùa,  Tiếng cười vang khắp nơi.      Sân trường rộng thênh thang,    Có xích đu, cầu trượt,    Hoa lá xanh mát rượi,    Gió nhẹ nhàng đưa lướt.        Cô giáo dạy chúng em,      Biết ngoan, biết lễ phép,      Học hát và học múa,      Trường là nơi êm đẹp.          Mỗi ngày em tới lớp,        Bao niềm vui ngập tràn,        Trường mầm non yêu dấu,        Mãi trong tim chứa chan!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SS5</dc:creator>
  <cp:lastModifiedBy>SS5</cp:lastModifiedBy>
  <cp:revision>8</cp:revision>
  <dcterms:created xsi:type="dcterms:W3CDTF">2024-10-28T06:04:22Z</dcterms:created>
  <dcterms:modified xsi:type="dcterms:W3CDTF">2024-10-28T06:40:18Z</dcterms:modified>
</cp:coreProperties>
</file>