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504"/>
    <a:srgbClr val="89D213"/>
    <a:srgbClr val="FFC000"/>
    <a:srgbClr val="71C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368A-355B-4C9C-9E7C-0C20466A7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B25D4-9C1F-4F11-8818-E031C4D29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00E43-0C90-4D30-B161-3D2E76CF8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1491-8236-4D09-A0E9-2F3FB5B4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C2BC1-997F-41CC-BCAE-FF4E0E30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77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E6B0-345B-402D-A157-BB249F3A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E16CD-5955-4D70-AC92-97E9872C5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01A5-2AA0-4A49-B99B-D94E7C51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E3B81-DDA2-418A-9459-86A02542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DEF7-12FB-4D15-B872-D0C43F7B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1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AA28B-3890-4E75-9498-18DEE82DF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C962FA-F08E-405E-A003-73DCFEE39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ABA0-55E5-4478-994E-04B80013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F46C9-3BC0-46C2-8CB9-B982C8BC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00685-F67C-4F6B-AEC8-5B8B1B2B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92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41F1-42E5-4F55-AD8A-B71045C9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73E5-8938-42A9-B884-801494CF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C8B98-F42A-4B44-90CD-25185C74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5680-F5D7-40BF-98C4-B4C4BE65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3742B-95D6-42FC-BFBF-3E359E219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01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2AB3-100C-462F-B4A0-7A219795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70D08-DCBC-4164-BB96-62DC6C9E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3808E-42A6-429B-91CC-FF2600CF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97CCF-6244-431A-9CAF-686AB2E5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2CAEF-3413-4777-9A76-8BFB6BCF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744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B7C8-E94C-440C-9DB7-4F530476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D5358-433F-4880-8259-CED0EDC6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992CA-A46B-45C2-91D2-90A3AE24D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8D584-3E4D-42E1-9518-BCC866C5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98BC6-127F-4B31-B3BE-D075A131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0422B-CDB4-40B8-84C4-9778FA04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16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D298-B0DC-4A18-9FB3-20A0E26C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9476-6E24-4AA8-AE9A-0796491C5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BB785-FF51-4CE0-8900-6AE0409E9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0DAAD7-E4B7-426E-BB52-01CA85EA9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3E90E-C0FE-4BB9-AE05-306DCA111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CF79A-8189-4DC5-B748-E28956DD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6BB9E-5035-4292-A098-B4F60613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07BE1-6A21-458E-9F34-F9741849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2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1E08F-578E-44E3-8200-F9A48037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FD83A-DD0F-4E04-BF84-8A8333CA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2B2E8-7EE0-48FF-A776-38C6281C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35024-2D16-462C-8A50-BAF216D6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39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2E43B-6E00-4CC3-AC64-36BC2ACD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93ABC-16D7-49BA-880C-E9D7659B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6A0C5-4734-44CF-8A1E-4428EFD0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17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4AFC-96E5-4A09-A191-2A567947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1D601-A74F-40C8-9511-711CF169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ADA84-D7F1-40B7-B668-1198F5BA3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B6666-A2FD-4E0E-9BC8-D04EBDC3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915BA-2E89-45F5-9358-ECCB9A5A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9E48A-F180-48B0-856E-D2ECEFA4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45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81D0-F42F-4FF4-96DD-D07C7D6D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C61F1-1B36-4022-BAA9-8D18E64C4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CC1FB-550A-4A4A-A909-C499E2C17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B00D0-3D2C-4FD1-ACED-47AE2706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F3B96-644A-419D-A399-87E75E8B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C5BF2-D931-46A9-8190-26F896DC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1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826445-1D4B-49F3-959C-928522BF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7AB4-E100-4CFC-94D1-32B32F15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1F170-18DA-4C22-99F9-262721F5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C3DF-2183-4D60-BC7E-F9767DC7DF9B}" type="datetimeFigureOut">
              <a:rPr lang="vi-VN" smtClean="0"/>
              <a:t>11/12/2023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24A1B-1068-4AFA-BCFB-42F18CA0A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CE64A-8851-440A-9DF0-AA919385A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8C3C4-A215-45DC-83B5-595C3FB151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520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slide" Target="slide2.xml"/><Relationship Id="rId26" Type="http://schemas.openxmlformats.org/officeDocument/2006/relationships/slide" Target="slide7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slide" Target="slide10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slide" Target="slide13.xml"/><Relationship Id="rId2" Type="http://schemas.openxmlformats.org/officeDocument/2006/relationships/audio" Target="../media/audio1.wav"/><Relationship Id="rId16" Type="http://schemas.openxmlformats.org/officeDocument/2006/relationships/slide" Target="slide12.xml"/><Relationship Id="rId20" Type="http://schemas.openxmlformats.org/officeDocument/2006/relationships/slide" Target="slide3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slide" Target="slide5.xml"/><Relationship Id="rId32" Type="http://schemas.openxmlformats.org/officeDocument/2006/relationships/slide" Target="slide9.xml"/><Relationship Id="rId37" Type="http://schemas.openxmlformats.org/officeDocument/2006/relationships/image" Target="../media/image23.png"/><Relationship Id="rId40" Type="http://schemas.microsoft.com/office/2007/relationships/hdphoto" Target="../media/hdphoto2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slide" Target="slide6.xml"/><Relationship Id="rId36" Type="http://schemas.openxmlformats.org/officeDocument/2006/relationships/slide" Target="slide11.xm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slide" Target="slide4.xml"/><Relationship Id="rId27" Type="http://schemas.openxmlformats.org/officeDocument/2006/relationships/image" Target="../media/image18.png"/><Relationship Id="rId30" Type="http://schemas.openxmlformats.org/officeDocument/2006/relationships/slide" Target="slide8.xml"/><Relationship Id="rId35" Type="http://schemas.openxmlformats.org/officeDocument/2006/relationships/image" Target="../media/image22.png"/><Relationship Id="rId8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B27F43-C981-4021-87F1-7CCDCF32C456}"/>
              </a:ext>
            </a:extLst>
          </p:cNvPr>
          <p:cNvSpPr/>
          <p:nvPr/>
        </p:nvSpPr>
        <p:spPr>
          <a:xfrm>
            <a:off x="7225" y="4747575"/>
            <a:ext cx="12192000" cy="2110425"/>
          </a:xfrm>
          <a:custGeom>
            <a:avLst/>
            <a:gdLst>
              <a:gd name="connsiteX0" fmla="*/ 0 w 12192000"/>
              <a:gd name="connsiteY0" fmla="*/ 0 h 872836"/>
              <a:gd name="connsiteX1" fmla="*/ 12192000 w 12192000"/>
              <a:gd name="connsiteY1" fmla="*/ 0 h 872836"/>
              <a:gd name="connsiteX2" fmla="*/ 12192000 w 12192000"/>
              <a:gd name="connsiteY2" fmla="*/ 872836 h 872836"/>
              <a:gd name="connsiteX3" fmla="*/ 0 w 12192000"/>
              <a:gd name="connsiteY3" fmla="*/ 872836 h 872836"/>
              <a:gd name="connsiteX4" fmla="*/ 0 w 12192000"/>
              <a:gd name="connsiteY4" fmla="*/ 0 h 872836"/>
              <a:gd name="connsiteX0" fmla="*/ 0 w 12192000"/>
              <a:gd name="connsiteY0" fmla="*/ 175491 h 1048327"/>
              <a:gd name="connsiteX1" fmla="*/ 2244436 w 12192000"/>
              <a:gd name="connsiteY1" fmla="*/ 0 h 1048327"/>
              <a:gd name="connsiteX2" fmla="*/ 12192000 w 12192000"/>
              <a:gd name="connsiteY2" fmla="*/ 175491 h 1048327"/>
              <a:gd name="connsiteX3" fmla="*/ 12192000 w 12192000"/>
              <a:gd name="connsiteY3" fmla="*/ 1048327 h 1048327"/>
              <a:gd name="connsiteX4" fmla="*/ 0 w 12192000"/>
              <a:gd name="connsiteY4" fmla="*/ 1048327 h 1048327"/>
              <a:gd name="connsiteX5" fmla="*/ 0 w 12192000"/>
              <a:gd name="connsiteY5" fmla="*/ 175491 h 1048327"/>
              <a:gd name="connsiteX0" fmla="*/ 0 w 12192000"/>
              <a:gd name="connsiteY0" fmla="*/ 175491 h 1048327"/>
              <a:gd name="connsiteX1" fmla="*/ 2244436 w 12192000"/>
              <a:gd name="connsiteY1" fmla="*/ 0 h 1048327"/>
              <a:gd name="connsiteX2" fmla="*/ 10982036 w 12192000"/>
              <a:gd name="connsiteY2" fmla="*/ 295564 h 1048327"/>
              <a:gd name="connsiteX3" fmla="*/ 12192000 w 12192000"/>
              <a:gd name="connsiteY3" fmla="*/ 175491 h 1048327"/>
              <a:gd name="connsiteX4" fmla="*/ 12192000 w 12192000"/>
              <a:gd name="connsiteY4" fmla="*/ 1048327 h 1048327"/>
              <a:gd name="connsiteX5" fmla="*/ 0 w 12192000"/>
              <a:gd name="connsiteY5" fmla="*/ 1048327 h 1048327"/>
              <a:gd name="connsiteX6" fmla="*/ 0 w 12192000"/>
              <a:gd name="connsiteY6" fmla="*/ 175491 h 1048327"/>
              <a:gd name="connsiteX0" fmla="*/ 0 w 12192000"/>
              <a:gd name="connsiteY0" fmla="*/ 175491 h 1048327"/>
              <a:gd name="connsiteX1" fmla="*/ 2244436 w 12192000"/>
              <a:gd name="connsiteY1" fmla="*/ 0 h 1048327"/>
              <a:gd name="connsiteX2" fmla="*/ 9587345 w 12192000"/>
              <a:gd name="connsiteY2" fmla="*/ 304801 h 1048327"/>
              <a:gd name="connsiteX3" fmla="*/ 10982036 w 12192000"/>
              <a:gd name="connsiteY3" fmla="*/ 295564 h 1048327"/>
              <a:gd name="connsiteX4" fmla="*/ 12192000 w 12192000"/>
              <a:gd name="connsiteY4" fmla="*/ 175491 h 1048327"/>
              <a:gd name="connsiteX5" fmla="*/ 12192000 w 12192000"/>
              <a:gd name="connsiteY5" fmla="*/ 1048327 h 1048327"/>
              <a:gd name="connsiteX6" fmla="*/ 0 w 12192000"/>
              <a:gd name="connsiteY6" fmla="*/ 1048327 h 1048327"/>
              <a:gd name="connsiteX7" fmla="*/ 0 w 12192000"/>
              <a:gd name="connsiteY7" fmla="*/ 175491 h 1048327"/>
              <a:gd name="connsiteX0" fmla="*/ 0 w 12192000"/>
              <a:gd name="connsiteY0" fmla="*/ 788949 h 1661785"/>
              <a:gd name="connsiteX1" fmla="*/ 2371757 w 12192000"/>
              <a:gd name="connsiteY1" fmla="*/ 0 h 1661785"/>
              <a:gd name="connsiteX2" fmla="*/ 9587345 w 12192000"/>
              <a:gd name="connsiteY2" fmla="*/ 918259 h 1661785"/>
              <a:gd name="connsiteX3" fmla="*/ 10982036 w 12192000"/>
              <a:gd name="connsiteY3" fmla="*/ 909022 h 1661785"/>
              <a:gd name="connsiteX4" fmla="*/ 12192000 w 12192000"/>
              <a:gd name="connsiteY4" fmla="*/ 788949 h 1661785"/>
              <a:gd name="connsiteX5" fmla="*/ 12192000 w 12192000"/>
              <a:gd name="connsiteY5" fmla="*/ 1661785 h 1661785"/>
              <a:gd name="connsiteX6" fmla="*/ 0 w 12192000"/>
              <a:gd name="connsiteY6" fmla="*/ 1661785 h 1661785"/>
              <a:gd name="connsiteX7" fmla="*/ 0 w 12192000"/>
              <a:gd name="connsiteY7" fmla="*/ 788949 h 1661785"/>
              <a:gd name="connsiteX0" fmla="*/ 0 w 12192000"/>
              <a:gd name="connsiteY0" fmla="*/ 838214 h 1711050"/>
              <a:gd name="connsiteX1" fmla="*/ 1150243 w 12192000"/>
              <a:gd name="connsiteY1" fmla="*/ 165830 h 1711050"/>
              <a:gd name="connsiteX2" fmla="*/ 2371757 w 12192000"/>
              <a:gd name="connsiteY2" fmla="*/ 49265 h 1711050"/>
              <a:gd name="connsiteX3" fmla="*/ 9587345 w 12192000"/>
              <a:gd name="connsiteY3" fmla="*/ 967524 h 1711050"/>
              <a:gd name="connsiteX4" fmla="*/ 10982036 w 12192000"/>
              <a:gd name="connsiteY4" fmla="*/ 958287 h 1711050"/>
              <a:gd name="connsiteX5" fmla="*/ 12192000 w 12192000"/>
              <a:gd name="connsiteY5" fmla="*/ 838214 h 1711050"/>
              <a:gd name="connsiteX6" fmla="*/ 12192000 w 12192000"/>
              <a:gd name="connsiteY6" fmla="*/ 1711050 h 1711050"/>
              <a:gd name="connsiteX7" fmla="*/ 0 w 12192000"/>
              <a:gd name="connsiteY7" fmla="*/ 1711050 h 1711050"/>
              <a:gd name="connsiteX8" fmla="*/ 0 w 12192000"/>
              <a:gd name="connsiteY8" fmla="*/ 838214 h 1711050"/>
              <a:gd name="connsiteX0" fmla="*/ 0 w 12192000"/>
              <a:gd name="connsiteY0" fmla="*/ 1220527 h 2093363"/>
              <a:gd name="connsiteX1" fmla="*/ 1150243 w 12192000"/>
              <a:gd name="connsiteY1" fmla="*/ 548143 h 2093363"/>
              <a:gd name="connsiteX2" fmla="*/ 2371757 w 12192000"/>
              <a:gd name="connsiteY2" fmla="*/ 431578 h 2093363"/>
              <a:gd name="connsiteX3" fmla="*/ 3314709 w 12192000"/>
              <a:gd name="connsiteY3" fmla="*/ 27282 h 2093363"/>
              <a:gd name="connsiteX4" fmla="*/ 9587345 w 12192000"/>
              <a:gd name="connsiteY4" fmla="*/ 1349837 h 2093363"/>
              <a:gd name="connsiteX5" fmla="*/ 10982036 w 12192000"/>
              <a:gd name="connsiteY5" fmla="*/ 1340600 h 2093363"/>
              <a:gd name="connsiteX6" fmla="*/ 12192000 w 12192000"/>
              <a:gd name="connsiteY6" fmla="*/ 1220527 h 2093363"/>
              <a:gd name="connsiteX7" fmla="*/ 12192000 w 12192000"/>
              <a:gd name="connsiteY7" fmla="*/ 2093363 h 2093363"/>
              <a:gd name="connsiteX8" fmla="*/ 0 w 12192000"/>
              <a:gd name="connsiteY8" fmla="*/ 2093363 h 2093363"/>
              <a:gd name="connsiteX9" fmla="*/ 0 w 12192000"/>
              <a:gd name="connsiteY9" fmla="*/ 1220527 h 2093363"/>
              <a:gd name="connsiteX0" fmla="*/ 0 w 12192000"/>
              <a:gd name="connsiteY0" fmla="*/ 1216132 h 2088968"/>
              <a:gd name="connsiteX1" fmla="*/ 1150243 w 12192000"/>
              <a:gd name="connsiteY1" fmla="*/ 543748 h 2088968"/>
              <a:gd name="connsiteX2" fmla="*/ 2371757 w 12192000"/>
              <a:gd name="connsiteY2" fmla="*/ 427183 h 2088968"/>
              <a:gd name="connsiteX3" fmla="*/ 3314709 w 12192000"/>
              <a:gd name="connsiteY3" fmla="*/ 22887 h 2088968"/>
              <a:gd name="connsiteX4" fmla="*/ 4692097 w 12192000"/>
              <a:gd name="connsiteY4" fmla="*/ 161784 h 2088968"/>
              <a:gd name="connsiteX5" fmla="*/ 9587345 w 12192000"/>
              <a:gd name="connsiteY5" fmla="*/ 1345442 h 2088968"/>
              <a:gd name="connsiteX6" fmla="*/ 10982036 w 12192000"/>
              <a:gd name="connsiteY6" fmla="*/ 1336205 h 2088968"/>
              <a:gd name="connsiteX7" fmla="*/ 12192000 w 12192000"/>
              <a:gd name="connsiteY7" fmla="*/ 1216132 h 2088968"/>
              <a:gd name="connsiteX8" fmla="*/ 12192000 w 12192000"/>
              <a:gd name="connsiteY8" fmla="*/ 2088968 h 2088968"/>
              <a:gd name="connsiteX9" fmla="*/ 0 w 12192000"/>
              <a:gd name="connsiteY9" fmla="*/ 2088968 h 2088968"/>
              <a:gd name="connsiteX10" fmla="*/ 0 w 12192000"/>
              <a:gd name="connsiteY10" fmla="*/ 1216132 h 2088968"/>
              <a:gd name="connsiteX0" fmla="*/ 0 w 12192000"/>
              <a:gd name="connsiteY0" fmla="*/ 1200571 h 2073407"/>
              <a:gd name="connsiteX1" fmla="*/ 1150243 w 12192000"/>
              <a:gd name="connsiteY1" fmla="*/ 528187 h 2073407"/>
              <a:gd name="connsiteX2" fmla="*/ 2371757 w 12192000"/>
              <a:gd name="connsiteY2" fmla="*/ 411622 h 2073407"/>
              <a:gd name="connsiteX3" fmla="*/ 3314709 w 12192000"/>
              <a:gd name="connsiteY3" fmla="*/ 7326 h 2073407"/>
              <a:gd name="connsiteX4" fmla="*/ 4692097 w 12192000"/>
              <a:gd name="connsiteY4" fmla="*/ 146223 h 2073407"/>
              <a:gd name="connsiteX5" fmla="*/ 8141352 w 12192000"/>
              <a:gd name="connsiteY5" fmla="*/ 551336 h 2073407"/>
              <a:gd name="connsiteX6" fmla="*/ 9587345 w 12192000"/>
              <a:gd name="connsiteY6" fmla="*/ 1329881 h 2073407"/>
              <a:gd name="connsiteX7" fmla="*/ 10982036 w 12192000"/>
              <a:gd name="connsiteY7" fmla="*/ 1320644 h 2073407"/>
              <a:gd name="connsiteX8" fmla="*/ 12192000 w 12192000"/>
              <a:gd name="connsiteY8" fmla="*/ 1200571 h 2073407"/>
              <a:gd name="connsiteX9" fmla="*/ 12192000 w 12192000"/>
              <a:gd name="connsiteY9" fmla="*/ 2073407 h 2073407"/>
              <a:gd name="connsiteX10" fmla="*/ 0 w 12192000"/>
              <a:gd name="connsiteY10" fmla="*/ 2073407 h 2073407"/>
              <a:gd name="connsiteX11" fmla="*/ 0 w 12192000"/>
              <a:gd name="connsiteY11" fmla="*/ 1200571 h 2073407"/>
              <a:gd name="connsiteX0" fmla="*/ 0 w 12192000"/>
              <a:gd name="connsiteY0" fmla="*/ 1237589 h 2110425"/>
              <a:gd name="connsiteX1" fmla="*/ 1150243 w 12192000"/>
              <a:gd name="connsiteY1" fmla="*/ 565205 h 2110425"/>
              <a:gd name="connsiteX2" fmla="*/ 2371757 w 12192000"/>
              <a:gd name="connsiteY2" fmla="*/ 448640 h 2110425"/>
              <a:gd name="connsiteX3" fmla="*/ 3314709 w 12192000"/>
              <a:gd name="connsiteY3" fmla="*/ 44344 h 2110425"/>
              <a:gd name="connsiteX4" fmla="*/ 4692097 w 12192000"/>
              <a:gd name="connsiteY4" fmla="*/ 183241 h 2110425"/>
              <a:gd name="connsiteX5" fmla="*/ 8141352 w 12192000"/>
              <a:gd name="connsiteY5" fmla="*/ 9620 h 2110425"/>
              <a:gd name="connsiteX6" fmla="*/ 8141352 w 12192000"/>
              <a:gd name="connsiteY6" fmla="*/ 588354 h 2110425"/>
              <a:gd name="connsiteX7" fmla="*/ 9587345 w 12192000"/>
              <a:gd name="connsiteY7" fmla="*/ 1366899 h 2110425"/>
              <a:gd name="connsiteX8" fmla="*/ 10982036 w 12192000"/>
              <a:gd name="connsiteY8" fmla="*/ 1357662 h 2110425"/>
              <a:gd name="connsiteX9" fmla="*/ 12192000 w 12192000"/>
              <a:gd name="connsiteY9" fmla="*/ 1237589 h 2110425"/>
              <a:gd name="connsiteX10" fmla="*/ 12192000 w 12192000"/>
              <a:gd name="connsiteY10" fmla="*/ 2110425 h 2110425"/>
              <a:gd name="connsiteX11" fmla="*/ 0 w 12192000"/>
              <a:gd name="connsiteY11" fmla="*/ 2110425 h 2110425"/>
              <a:gd name="connsiteX12" fmla="*/ 0 w 12192000"/>
              <a:gd name="connsiteY12" fmla="*/ 1237589 h 2110425"/>
              <a:gd name="connsiteX0" fmla="*/ 0 w 12192000"/>
              <a:gd name="connsiteY0" fmla="*/ 1237589 h 2110425"/>
              <a:gd name="connsiteX1" fmla="*/ 1150243 w 12192000"/>
              <a:gd name="connsiteY1" fmla="*/ 565205 h 2110425"/>
              <a:gd name="connsiteX2" fmla="*/ 2371757 w 12192000"/>
              <a:gd name="connsiteY2" fmla="*/ 448640 h 2110425"/>
              <a:gd name="connsiteX3" fmla="*/ 3314709 w 12192000"/>
              <a:gd name="connsiteY3" fmla="*/ 44344 h 2110425"/>
              <a:gd name="connsiteX4" fmla="*/ 4692097 w 12192000"/>
              <a:gd name="connsiteY4" fmla="*/ 183241 h 2110425"/>
              <a:gd name="connsiteX5" fmla="*/ 8141352 w 12192000"/>
              <a:gd name="connsiteY5" fmla="*/ 9620 h 2110425"/>
              <a:gd name="connsiteX6" fmla="*/ 8141352 w 12192000"/>
              <a:gd name="connsiteY6" fmla="*/ 588354 h 2110425"/>
              <a:gd name="connsiteX7" fmla="*/ 10223953 w 12192000"/>
              <a:gd name="connsiteY7" fmla="*/ 255729 h 2110425"/>
              <a:gd name="connsiteX8" fmla="*/ 10982036 w 12192000"/>
              <a:gd name="connsiteY8" fmla="*/ 1357662 h 2110425"/>
              <a:gd name="connsiteX9" fmla="*/ 12192000 w 12192000"/>
              <a:gd name="connsiteY9" fmla="*/ 1237589 h 2110425"/>
              <a:gd name="connsiteX10" fmla="*/ 12192000 w 12192000"/>
              <a:gd name="connsiteY10" fmla="*/ 2110425 h 2110425"/>
              <a:gd name="connsiteX11" fmla="*/ 0 w 12192000"/>
              <a:gd name="connsiteY11" fmla="*/ 2110425 h 2110425"/>
              <a:gd name="connsiteX12" fmla="*/ 0 w 12192000"/>
              <a:gd name="connsiteY12" fmla="*/ 1237589 h 2110425"/>
              <a:gd name="connsiteX0" fmla="*/ 0 w 12192000"/>
              <a:gd name="connsiteY0" fmla="*/ 1237589 h 2110425"/>
              <a:gd name="connsiteX1" fmla="*/ 1150243 w 12192000"/>
              <a:gd name="connsiteY1" fmla="*/ 565205 h 2110425"/>
              <a:gd name="connsiteX2" fmla="*/ 2371757 w 12192000"/>
              <a:gd name="connsiteY2" fmla="*/ 448640 h 2110425"/>
              <a:gd name="connsiteX3" fmla="*/ 3314709 w 12192000"/>
              <a:gd name="connsiteY3" fmla="*/ 44344 h 2110425"/>
              <a:gd name="connsiteX4" fmla="*/ 4692097 w 12192000"/>
              <a:gd name="connsiteY4" fmla="*/ 183241 h 2110425"/>
              <a:gd name="connsiteX5" fmla="*/ 8141352 w 12192000"/>
              <a:gd name="connsiteY5" fmla="*/ 9620 h 2110425"/>
              <a:gd name="connsiteX6" fmla="*/ 9472441 w 12192000"/>
              <a:gd name="connsiteY6" fmla="*/ 206390 h 2110425"/>
              <a:gd name="connsiteX7" fmla="*/ 10223953 w 12192000"/>
              <a:gd name="connsiteY7" fmla="*/ 255729 h 2110425"/>
              <a:gd name="connsiteX8" fmla="*/ 10982036 w 12192000"/>
              <a:gd name="connsiteY8" fmla="*/ 1357662 h 2110425"/>
              <a:gd name="connsiteX9" fmla="*/ 12192000 w 12192000"/>
              <a:gd name="connsiteY9" fmla="*/ 1237589 h 2110425"/>
              <a:gd name="connsiteX10" fmla="*/ 12192000 w 12192000"/>
              <a:gd name="connsiteY10" fmla="*/ 2110425 h 2110425"/>
              <a:gd name="connsiteX11" fmla="*/ 0 w 12192000"/>
              <a:gd name="connsiteY11" fmla="*/ 2110425 h 2110425"/>
              <a:gd name="connsiteX12" fmla="*/ 0 w 12192000"/>
              <a:gd name="connsiteY12" fmla="*/ 1237589 h 2110425"/>
              <a:gd name="connsiteX0" fmla="*/ 0 w 12192000"/>
              <a:gd name="connsiteY0" fmla="*/ 1237589 h 2110425"/>
              <a:gd name="connsiteX1" fmla="*/ 1150243 w 12192000"/>
              <a:gd name="connsiteY1" fmla="*/ 565205 h 2110425"/>
              <a:gd name="connsiteX2" fmla="*/ 2371757 w 12192000"/>
              <a:gd name="connsiteY2" fmla="*/ 448640 h 2110425"/>
              <a:gd name="connsiteX3" fmla="*/ 3314709 w 12192000"/>
              <a:gd name="connsiteY3" fmla="*/ 44344 h 2110425"/>
              <a:gd name="connsiteX4" fmla="*/ 4692097 w 12192000"/>
              <a:gd name="connsiteY4" fmla="*/ 183241 h 2110425"/>
              <a:gd name="connsiteX5" fmla="*/ 8141352 w 12192000"/>
              <a:gd name="connsiteY5" fmla="*/ 9620 h 2110425"/>
              <a:gd name="connsiteX6" fmla="*/ 9472441 w 12192000"/>
              <a:gd name="connsiteY6" fmla="*/ 206390 h 2110425"/>
              <a:gd name="connsiteX7" fmla="*/ 10223953 w 12192000"/>
              <a:gd name="connsiteY7" fmla="*/ 255729 h 2110425"/>
              <a:gd name="connsiteX8" fmla="*/ 11595494 w 12192000"/>
              <a:gd name="connsiteY8" fmla="*/ 929399 h 2110425"/>
              <a:gd name="connsiteX9" fmla="*/ 12192000 w 12192000"/>
              <a:gd name="connsiteY9" fmla="*/ 1237589 h 2110425"/>
              <a:gd name="connsiteX10" fmla="*/ 12192000 w 12192000"/>
              <a:gd name="connsiteY10" fmla="*/ 2110425 h 2110425"/>
              <a:gd name="connsiteX11" fmla="*/ 0 w 12192000"/>
              <a:gd name="connsiteY11" fmla="*/ 2110425 h 2110425"/>
              <a:gd name="connsiteX12" fmla="*/ 0 w 12192000"/>
              <a:gd name="connsiteY12" fmla="*/ 1237589 h 2110425"/>
              <a:gd name="connsiteX0" fmla="*/ 0 w 12192000"/>
              <a:gd name="connsiteY0" fmla="*/ 1237589 h 2110425"/>
              <a:gd name="connsiteX1" fmla="*/ 1150243 w 12192000"/>
              <a:gd name="connsiteY1" fmla="*/ 565205 h 2110425"/>
              <a:gd name="connsiteX2" fmla="*/ 2325459 w 12192000"/>
              <a:gd name="connsiteY2" fmla="*/ 228721 h 2110425"/>
              <a:gd name="connsiteX3" fmla="*/ 3314709 w 12192000"/>
              <a:gd name="connsiteY3" fmla="*/ 44344 h 2110425"/>
              <a:gd name="connsiteX4" fmla="*/ 4692097 w 12192000"/>
              <a:gd name="connsiteY4" fmla="*/ 183241 h 2110425"/>
              <a:gd name="connsiteX5" fmla="*/ 8141352 w 12192000"/>
              <a:gd name="connsiteY5" fmla="*/ 9620 h 2110425"/>
              <a:gd name="connsiteX6" fmla="*/ 9472441 w 12192000"/>
              <a:gd name="connsiteY6" fmla="*/ 206390 h 2110425"/>
              <a:gd name="connsiteX7" fmla="*/ 10223953 w 12192000"/>
              <a:gd name="connsiteY7" fmla="*/ 255729 h 2110425"/>
              <a:gd name="connsiteX8" fmla="*/ 11595494 w 12192000"/>
              <a:gd name="connsiteY8" fmla="*/ 929399 h 2110425"/>
              <a:gd name="connsiteX9" fmla="*/ 12192000 w 12192000"/>
              <a:gd name="connsiteY9" fmla="*/ 1237589 h 2110425"/>
              <a:gd name="connsiteX10" fmla="*/ 12192000 w 12192000"/>
              <a:gd name="connsiteY10" fmla="*/ 2110425 h 2110425"/>
              <a:gd name="connsiteX11" fmla="*/ 0 w 12192000"/>
              <a:gd name="connsiteY11" fmla="*/ 2110425 h 2110425"/>
              <a:gd name="connsiteX12" fmla="*/ 0 w 12192000"/>
              <a:gd name="connsiteY12" fmla="*/ 1237589 h 21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2110425">
                <a:moveTo>
                  <a:pt x="0" y="1237589"/>
                </a:moveTo>
                <a:cubicBezTo>
                  <a:pt x="249581" y="1001272"/>
                  <a:pt x="754950" y="696696"/>
                  <a:pt x="1150243" y="565205"/>
                </a:cubicBezTo>
                <a:cubicBezTo>
                  <a:pt x="1545536" y="433714"/>
                  <a:pt x="2097823" y="246083"/>
                  <a:pt x="2325459" y="228721"/>
                </a:cubicBezTo>
                <a:cubicBezTo>
                  <a:pt x="2553095" y="211359"/>
                  <a:pt x="2926057" y="63499"/>
                  <a:pt x="3314709" y="44344"/>
                </a:cubicBezTo>
                <a:cubicBezTo>
                  <a:pt x="3703361" y="25189"/>
                  <a:pt x="4007262" y="111864"/>
                  <a:pt x="4692097" y="183241"/>
                </a:cubicBezTo>
                <a:cubicBezTo>
                  <a:pt x="5376933" y="254618"/>
                  <a:pt x="7566476" y="-57899"/>
                  <a:pt x="8141352" y="9620"/>
                </a:cubicBezTo>
                <a:cubicBezTo>
                  <a:pt x="8716228" y="77139"/>
                  <a:pt x="9111837" y="57341"/>
                  <a:pt x="9472441" y="206390"/>
                </a:cubicBezTo>
                <a:cubicBezTo>
                  <a:pt x="9833045" y="355439"/>
                  <a:pt x="9686845" y="185384"/>
                  <a:pt x="10223953" y="255729"/>
                </a:cubicBezTo>
                <a:cubicBezTo>
                  <a:pt x="10761061" y="326074"/>
                  <a:pt x="11167543" y="944793"/>
                  <a:pt x="11595494" y="929399"/>
                </a:cubicBezTo>
                <a:lnTo>
                  <a:pt x="12192000" y="1237589"/>
                </a:lnTo>
                <a:lnTo>
                  <a:pt x="12192000" y="2110425"/>
                </a:lnTo>
                <a:lnTo>
                  <a:pt x="0" y="2110425"/>
                </a:lnTo>
                <a:lnTo>
                  <a:pt x="0" y="1237589"/>
                </a:lnTo>
                <a:close/>
              </a:path>
            </a:pathLst>
          </a:custGeom>
          <a:solidFill>
            <a:srgbClr val="71C21B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172B8-745B-4E28-8E9A-40A6ADBA9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8" b="90878" l="7576" r="94508">
                        <a14:foregroundMark x1="49053" y1="8950" x2="49053" y2="8950"/>
                        <a14:foregroundMark x1="90530" y1="31497" x2="90530" y2="31497"/>
                        <a14:foregroundMark x1="90909" y1="26334" x2="90909" y2="26334"/>
                        <a14:foregroundMark x1="94508" y1="35456" x2="94508" y2="35456"/>
                        <a14:foregroundMark x1="7576" y1="45611" x2="7576" y2="45611"/>
                        <a14:foregroundMark x1="43182" y1="90878" x2="43182" y2="90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18" y="249353"/>
            <a:ext cx="4539513" cy="5265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60AE7-D5B6-44A6-810B-D2B12B205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8" b="90878" l="7576" r="94508">
                        <a14:foregroundMark x1="49053" y1="8950" x2="49053" y2="8950"/>
                        <a14:foregroundMark x1="90530" y1="31497" x2="90530" y2="31497"/>
                        <a14:foregroundMark x1="90909" y1="26334" x2="90909" y2="26334"/>
                        <a14:foregroundMark x1="94508" y1="35456" x2="94508" y2="35456"/>
                        <a14:foregroundMark x1="7576" y1="45611" x2="7576" y2="45611"/>
                        <a14:foregroundMark x1="43182" y1="90878" x2="43182" y2="90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16" y="249353"/>
            <a:ext cx="4707950" cy="5375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CF79D-122F-4FDC-A984-1D63ED00E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8" b="90878" l="7576" r="94508">
                        <a14:foregroundMark x1="49053" y1="8950" x2="49053" y2="8950"/>
                        <a14:foregroundMark x1="90530" y1="31497" x2="90530" y2="31497"/>
                        <a14:foregroundMark x1="90909" y1="26334" x2="90909" y2="26334"/>
                        <a14:foregroundMark x1="94508" y1="35456" x2="94508" y2="35456"/>
                        <a14:foregroundMark x1="7576" y1="45611" x2="7576" y2="45611"/>
                        <a14:foregroundMark x1="43182" y1="90878" x2="43182" y2="90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23" y="797420"/>
            <a:ext cx="5636492" cy="6202276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FA6AB2DF-286D-49B4-BA9E-9A8F7A671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7977" y="1900420"/>
            <a:ext cx="1237595" cy="114005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8840D87-8099-46C3-AF00-234E0D8E0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422" y="1093291"/>
            <a:ext cx="1243692" cy="123149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46E723A-BB4B-42D3-80D2-E1E1A42B15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649" y="2448857"/>
            <a:ext cx="1237595" cy="123149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AB8CA53E-555F-4D22-9EFB-EBB50C5AEB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0920" y="1493956"/>
            <a:ext cx="1243692" cy="112785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AA9AD871-6EF1-4F95-9C34-0D12C1D6F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9553" y="2936996"/>
            <a:ext cx="1237595" cy="114005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FDC92759-5331-4C2E-8303-C978E3C2E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0791" y="1343456"/>
            <a:ext cx="1243692" cy="1133954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585C733-B23C-419A-A3A1-361971D992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97267" y="2486968"/>
            <a:ext cx="1237595" cy="112176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8138EB9-58C0-44A0-B0CA-DD3AA8B46D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9385" y="1438716"/>
            <a:ext cx="1237595" cy="112176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1B07A058-CFF1-470C-9EA4-1456AC00DC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6060" y="3085154"/>
            <a:ext cx="1237595" cy="1140051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50072BD-7727-4302-B087-7933BB454D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3991" y="870975"/>
            <a:ext cx="1243692" cy="112176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1934CF12-8261-40EA-A0AD-CC77C40CAB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4977" y="2623234"/>
            <a:ext cx="1243692" cy="1127858"/>
          </a:xfrm>
          <a:prstGeom prst="rect">
            <a:avLst/>
          </a:prstGeom>
        </p:spPr>
      </p:pic>
      <p:pic>
        <p:nvPicPr>
          <p:cNvPr id="100" name="Picture 99">
            <a:hlinkClick r:id="rId16" action="ppaction://hlinksldjump"/>
            <a:extLst>
              <a:ext uri="{FF2B5EF4-FFF2-40B4-BE49-F238E27FC236}">
                <a16:creationId xmlns:a16="http://schemas.microsoft.com/office/drawing/2014/main" id="{E92C03E8-CE03-44A7-ABDA-C07BF84E04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0094" y="1910433"/>
            <a:ext cx="1237595" cy="957155"/>
          </a:xfrm>
          <a:prstGeom prst="rect">
            <a:avLst/>
          </a:prstGeom>
        </p:spPr>
      </p:pic>
      <p:pic>
        <p:nvPicPr>
          <p:cNvPr id="101" name="Picture 100">
            <a:hlinkClick r:id="rId18" action="ppaction://hlinksldjump"/>
            <a:extLst>
              <a:ext uri="{FF2B5EF4-FFF2-40B4-BE49-F238E27FC236}">
                <a16:creationId xmlns:a16="http://schemas.microsoft.com/office/drawing/2014/main" id="{74FBFB74-1412-4709-9910-E230F647C8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0354" y="1089014"/>
            <a:ext cx="1237595" cy="957155"/>
          </a:xfrm>
          <a:prstGeom prst="rect">
            <a:avLst/>
          </a:prstGeom>
        </p:spPr>
      </p:pic>
      <p:pic>
        <p:nvPicPr>
          <p:cNvPr id="102" name="Picture 101">
            <a:hlinkClick r:id="rId20" action="ppaction://hlinksldjump"/>
            <a:extLst>
              <a:ext uri="{FF2B5EF4-FFF2-40B4-BE49-F238E27FC236}">
                <a16:creationId xmlns:a16="http://schemas.microsoft.com/office/drawing/2014/main" id="{22BC7FB6-A46E-4AA8-AB9C-BBFAB1732D6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48600" y="2470414"/>
            <a:ext cx="1243692" cy="957155"/>
          </a:xfrm>
          <a:prstGeom prst="rect">
            <a:avLst/>
          </a:prstGeom>
        </p:spPr>
      </p:pic>
      <p:pic>
        <p:nvPicPr>
          <p:cNvPr id="103" name="Picture 102">
            <a:hlinkClick r:id="rId22" action="ppaction://hlinksldjump"/>
            <a:extLst>
              <a:ext uri="{FF2B5EF4-FFF2-40B4-BE49-F238E27FC236}">
                <a16:creationId xmlns:a16="http://schemas.microsoft.com/office/drawing/2014/main" id="{7BEEE614-947E-4E37-9C97-010EF9DFAF2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17622" y="1489152"/>
            <a:ext cx="1237595" cy="957155"/>
          </a:xfrm>
          <a:prstGeom prst="rect">
            <a:avLst/>
          </a:prstGeom>
        </p:spPr>
      </p:pic>
      <p:pic>
        <p:nvPicPr>
          <p:cNvPr id="104" name="Picture 103">
            <a:hlinkClick r:id="rId24" action="ppaction://hlinksldjump"/>
            <a:extLst>
              <a:ext uri="{FF2B5EF4-FFF2-40B4-BE49-F238E27FC236}">
                <a16:creationId xmlns:a16="http://schemas.microsoft.com/office/drawing/2014/main" id="{5F4A7BD1-EB60-4886-B502-C5EA40E898F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59553" y="2951625"/>
            <a:ext cx="1243692" cy="957155"/>
          </a:xfrm>
          <a:prstGeom prst="rect">
            <a:avLst/>
          </a:prstGeom>
        </p:spPr>
      </p:pic>
      <p:pic>
        <p:nvPicPr>
          <p:cNvPr id="105" name="Picture 104">
            <a:hlinkClick r:id="rId26" action="ppaction://hlinksldjump"/>
            <a:extLst>
              <a:ext uri="{FF2B5EF4-FFF2-40B4-BE49-F238E27FC236}">
                <a16:creationId xmlns:a16="http://schemas.microsoft.com/office/drawing/2014/main" id="{D9DB3B78-633B-4371-A012-A9C2206568D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903900" y="2469470"/>
            <a:ext cx="1237595" cy="957155"/>
          </a:xfrm>
          <a:prstGeom prst="rect">
            <a:avLst/>
          </a:prstGeom>
        </p:spPr>
      </p:pic>
      <p:pic>
        <p:nvPicPr>
          <p:cNvPr id="106" name="Picture 105">
            <a:hlinkClick r:id="rId28" action="ppaction://hlinksldjump"/>
            <a:extLst>
              <a:ext uri="{FF2B5EF4-FFF2-40B4-BE49-F238E27FC236}">
                <a16:creationId xmlns:a16="http://schemas.microsoft.com/office/drawing/2014/main" id="{1913BC79-C15B-48B1-A9AF-DA363CE31F7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20638" y="1359256"/>
            <a:ext cx="1289650" cy="957155"/>
          </a:xfrm>
          <a:prstGeom prst="rect">
            <a:avLst/>
          </a:prstGeom>
        </p:spPr>
      </p:pic>
      <p:pic>
        <p:nvPicPr>
          <p:cNvPr id="107" name="Picture 106">
            <a:hlinkClick r:id="rId30" action="ppaction://hlinksldjump"/>
            <a:extLst>
              <a:ext uri="{FF2B5EF4-FFF2-40B4-BE49-F238E27FC236}">
                <a16:creationId xmlns:a16="http://schemas.microsoft.com/office/drawing/2014/main" id="{82EB3B4C-8BA4-436A-89F7-5E526A9139D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901677" y="1456985"/>
            <a:ext cx="1243692" cy="957155"/>
          </a:xfrm>
          <a:prstGeom prst="rect">
            <a:avLst/>
          </a:prstGeom>
        </p:spPr>
      </p:pic>
      <p:pic>
        <p:nvPicPr>
          <p:cNvPr id="108" name="Picture 107">
            <a:hlinkClick r:id="rId32" action="ppaction://hlinksldjump"/>
            <a:extLst>
              <a:ext uri="{FF2B5EF4-FFF2-40B4-BE49-F238E27FC236}">
                <a16:creationId xmlns:a16="http://schemas.microsoft.com/office/drawing/2014/main" id="{5C16DA3E-A882-4239-A30A-612B8476A5B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402693" y="3094974"/>
            <a:ext cx="1243692" cy="957155"/>
          </a:xfrm>
          <a:prstGeom prst="rect">
            <a:avLst/>
          </a:prstGeom>
        </p:spPr>
      </p:pic>
      <p:pic>
        <p:nvPicPr>
          <p:cNvPr id="109" name="Picture 108">
            <a:hlinkClick r:id="rId34" action="ppaction://hlinksldjump"/>
            <a:extLst>
              <a:ext uri="{FF2B5EF4-FFF2-40B4-BE49-F238E27FC236}">
                <a16:creationId xmlns:a16="http://schemas.microsoft.com/office/drawing/2014/main" id="{65847036-5082-4BFC-965D-2C67F8D5B6C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063866" y="880678"/>
            <a:ext cx="1237595" cy="957155"/>
          </a:xfrm>
          <a:prstGeom prst="rect">
            <a:avLst/>
          </a:prstGeom>
        </p:spPr>
      </p:pic>
      <p:pic>
        <p:nvPicPr>
          <p:cNvPr id="110" name="Picture 109">
            <a:hlinkClick r:id="rId36" action="ppaction://hlinksldjump"/>
            <a:extLst>
              <a:ext uri="{FF2B5EF4-FFF2-40B4-BE49-F238E27FC236}">
                <a16:creationId xmlns:a16="http://schemas.microsoft.com/office/drawing/2014/main" id="{F1DCD25C-4941-43FE-B41E-0686AF12DD0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034084" y="2660205"/>
            <a:ext cx="1243692" cy="957155"/>
          </a:xfrm>
          <a:prstGeom prst="rect">
            <a:avLst/>
          </a:prstGeom>
        </p:spPr>
      </p:pic>
      <p:pic>
        <p:nvPicPr>
          <p:cNvPr id="123" name="Picture 122">
            <a:hlinkClick r:id="rId38" action="ppaction://hlinksldjump"/>
            <a:extLst>
              <a:ext uri="{FF2B5EF4-FFF2-40B4-BE49-F238E27FC236}">
                <a16:creationId xmlns:a16="http://schemas.microsoft.com/office/drawing/2014/main" id="{4F7BCEEB-6EED-4765-A48B-278276FC295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10000" b="92083" l="10000" r="90000">
                        <a14:foregroundMark x1="45703" y1="92083" x2="45703" y2="92083"/>
                        <a14:foregroundMark x1="78359" y1="43611" x2="78359" y2="4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050" y="5514544"/>
            <a:ext cx="2094171" cy="1177971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4C1A754E-64AB-41C8-ABB3-00124F130597}"/>
              </a:ext>
            </a:extLst>
          </p:cNvPr>
          <p:cNvSpPr/>
          <p:nvPr/>
        </p:nvSpPr>
        <p:spPr>
          <a:xfrm>
            <a:off x="307126" y="5121113"/>
            <a:ext cx="4868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A504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TRÒ CH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A504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A504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I </a:t>
            </a:r>
          </a:p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6A504"/>
                </a:solidFill>
                <a:latin typeface="Circle3D" panose="020B0703020102020204" pitchFamily="34" charset="0"/>
                <a:cs typeface="Times New Roman" panose="02020603050405020304" pitchFamily="18" charset="0"/>
              </a:rPr>
              <a:t>HÁI QUẢ TÌM CHỮ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F21AD70-14FD-4BFF-B6EA-7F2FF1A8F311}"/>
              </a:ext>
            </a:extLst>
          </p:cNvPr>
          <p:cNvSpPr/>
          <p:nvPr/>
        </p:nvSpPr>
        <p:spPr>
          <a:xfrm>
            <a:off x="5456791" y="6135165"/>
            <a:ext cx="57328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algn="ctr"/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MN Sao </a:t>
            </a: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5- </a:t>
            </a: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D213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32F060C-0D95-4E29-880C-B67587852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A60E2E-A3F1-4DB5-874B-0ABDC62F753C}"/>
              </a:ext>
            </a:extLst>
          </p:cNvPr>
          <p:cNvSpPr/>
          <p:nvPr/>
        </p:nvSpPr>
        <p:spPr>
          <a:xfrm>
            <a:off x="2532364" y="2136338"/>
            <a:ext cx="712727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9DC5F2-154D-4C66-848B-5BA6A23B5722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5D44AE4E-D9F7-44A6-813A-6EF2CF67C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499CC6-A9AA-4ACC-A487-07CB1A50FC6A}"/>
              </a:ext>
            </a:extLst>
          </p:cNvPr>
          <p:cNvSpPr/>
          <p:nvPr/>
        </p:nvSpPr>
        <p:spPr>
          <a:xfrm>
            <a:off x="980513" y="2551837"/>
            <a:ext cx="102310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D6EA5-0F8C-4D27-9284-812AF93B7B4F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ABD93586-7C31-49D8-9722-8E3992122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399E65-563D-47A1-B328-62E9BF2311F6}"/>
              </a:ext>
            </a:extLst>
          </p:cNvPr>
          <p:cNvSpPr/>
          <p:nvPr/>
        </p:nvSpPr>
        <p:spPr>
          <a:xfrm>
            <a:off x="2892325" y="1429093"/>
            <a:ext cx="656942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A3538-326E-42A6-9A4F-B5CE61065677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7D72A0-4473-4C5D-AFAD-5FD7DAD2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CB60F8-1D16-4F08-81F3-566E72E624D4}"/>
              </a:ext>
            </a:extLst>
          </p:cNvPr>
          <p:cNvSpPr/>
          <p:nvPr/>
        </p:nvSpPr>
        <p:spPr>
          <a:xfrm>
            <a:off x="0" y="3152530"/>
            <a:ext cx="97161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4AD2F6-406A-47D3-9CA9-3AA5C8B4A6E7}"/>
              </a:ext>
            </a:extLst>
          </p:cNvPr>
          <p:cNvSpPr/>
          <p:nvPr/>
        </p:nvSpPr>
        <p:spPr>
          <a:xfrm>
            <a:off x="5570982" y="6060902"/>
            <a:ext cx="48125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25679A58-6347-4BE9-98AB-CC7BCD392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89" y="5317265"/>
            <a:ext cx="1996633" cy="15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751F83AF-B4D0-42EA-AB2C-DA3185DD9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FFD42B-CE54-47B5-9416-CC7F27D4E7EB}"/>
              </a:ext>
            </a:extLst>
          </p:cNvPr>
          <p:cNvSpPr/>
          <p:nvPr/>
        </p:nvSpPr>
        <p:spPr>
          <a:xfrm>
            <a:off x="2031472" y="1867641"/>
            <a:ext cx="8337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xoe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5F5B9E-94DD-4817-ACC2-A21B8739B904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569AE7E7-EAD2-4306-BCDA-868353761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AAFCF-20BD-4D0B-8DB1-C7C832CDE0B0}"/>
              </a:ext>
            </a:extLst>
          </p:cNvPr>
          <p:cNvSpPr/>
          <p:nvPr/>
        </p:nvSpPr>
        <p:spPr>
          <a:xfrm>
            <a:off x="1366179" y="2551837"/>
            <a:ext cx="94596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7BFD79-745B-4E79-88C2-CE1B613D7AD0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1C2BF25F-7634-4825-8D81-E086E995A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372179-4A49-427C-8837-0B5C23EF3470}"/>
              </a:ext>
            </a:extLst>
          </p:cNvPr>
          <p:cNvSpPr/>
          <p:nvPr/>
        </p:nvSpPr>
        <p:spPr>
          <a:xfrm>
            <a:off x="75772" y="2551837"/>
            <a:ext cx="12040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3997AE-B6B9-4C5C-8E44-743229F2FCD6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D648ED41-9913-478A-83CF-B664833C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D61FD1-8722-435A-A877-E3287A445203}"/>
              </a:ext>
            </a:extLst>
          </p:cNvPr>
          <p:cNvSpPr/>
          <p:nvPr/>
        </p:nvSpPr>
        <p:spPr>
          <a:xfrm>
            <a:off x="1136157" y="2551837"/>
            <a:ext cx="99197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D2817-5060-464B-B659-6CB6F3369DFE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7B2FE016-E8A6-4FB0-92C1-D16A8673A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052AF1-859C-437A-BDEF-5AD41FA1A8A7}"/>
              </a:ext>
            </a:extLst>
          </p:cNvPr>
          <p:cNvSpPr/>
          <p:nvPr/>
        </p:nvSpPr>
        <p:spPr>
          <a:xfrm>
            <a:off x="343005" y="2272755"/>
            <a:ext cx="1173750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95C7F4-4417-4198-B2AF-91EC1F98E640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CD9868F7-4E45-4B1F-86BD-9C55BC61D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A7191A-6288-4E02-AA25-B58C9B204E7D}"/>
              </a:ext>
            </a:extLst>
          </p:cNvPr>
          <p:cNvSpPr/>
          <p:nvPr/>
        </p:nvSpPr>
        <p:spPr>
          <a:xfrm>
            <a:off x="181571" y="1860183"/>
            <a:ext cx="1182888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</a:p>
          <a:p>
            <a:pPr algn="ctr"/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DEC16E-8A58-4EED-8552-08BCB455F2C1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305C69D-FE59-4C26-AE83-C487DAA76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FFC871-761F-4554-A040-4F924476D0DA}"/>
              </a:ext>
            </a:extLst>
          </p:cNvPr>
          <p:cNvSpPr/>
          <p:nvPr/>
        </p:nvSpPr>
        <p:spPr>
          <a:xfrm>
            <a:off x="138896" y="1331075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AAB95-F030-4222-A418-9D983E9FC15F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C2139CD-FE27-4F4F-B9C3-D982A6978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90929" l="10000" r="90000">
                        <a14:foregroundMark x1="70333" y1="20086" x2="70333" y2="20086"/>
                        <a14:foregroundMark x1="73667" y1="22894" x2="73667" y2="22894"/>
                        <a14:foregroundMark x1="55667" y1="90929" x2="55667" y2="9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38" y="4990359"/>
            <a:ext cx="1996633" cy="15407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9E2E0F-A66C-4AC5-A595-72F30FC24B63}"/>
              </a:ext>
            </a:extLst>
          </p:cNvPr>
          <p:cNvSpPr/>
          <p:nvPr/>
        </p:nvSpPr>
        <p:spPr>
          <a:xfrm>
            <a:off x="154329" y="1574039"/>
            <a:ext cx="120376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1518E2-45CD-49D2-9E89-15B2C35EDD8A}"/>
              </a:ext>
            </a:extLst>
          </p:cNvPr>
          <p:cNvSpPr/>
          <p:nvPr/>
        </p:nvSpPr>
        <p:spPr>
          <a:xfrm>
            <a:off x="7338514" y="6010683"/>
            <a:ext cx="3256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331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Circle3D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111</cp:revision>
  <dcterms:created xsi:type="dcterms:W3CDTF">2023-12-10T15:57:21Z</dcterms:created>
  <dcterms:modified xsi:type="dcterms:W3CDTF">2023-12-10T17:53:27Z</dcterms:modified>
</cp:coreProperties>
</file>