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1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97C-41C3-4CB5-9443-A34FA17E3A89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8DC4-076A-4DA8-9A9E-D96EB7B0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0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97C-41C3-4CB5-9443-A34FA17E3A89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8DC4-076A-4DA8-9A9E-D96EB7B0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4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97C-41C3-4CB5-9443-A34FA17E3A89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8DC4-076A-4DA8-9A9E-D96EB7B0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97C-41C3-4CB5-9443-A34FA17E3A89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8DC4-076A-4DA8-9A9E-D96EB7B0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6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97C-41C3-4CB5-9443-A34FA17E3A89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8DC4-076A-4DA8-9A9E-D96EB7B0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9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97C-41C3-4CB5-9443-A34FA17E3A89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8DC4-076A-4DA8-9A9E-D96EB7B0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1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97C-41C3-4CB5-9443-A34FA17E3A89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8DC4-076A-4DA8-9A9E-D96EB7B0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1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97C-41C3-4CB5-9443-A34FA17E3A89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8DC4-076A-4DA8-9A9E-D96EB7B0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2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97C-41C3-4CB5-9443-A34FA17E3A89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8DC4-076A-4DA8-9A9E-D96EB7B0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3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97C-41C3-4CB5-9443-A34FA17E3A89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8DC4-076A-4DA8-9A9E-D96EB7B0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4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97C-41C3-4CB5-9443-A34FA17E3A89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8DC4-076A-4DA8-9A9E-D96EB7B0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6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B197C-41C3-4CB5-9443-A34FA17E3A89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8DC4-076A-4DA8-9A9E-D96EB7B0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7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2.png"/><Relationship Id="rId17" Type="http://schemas.microsoft.com/office/2007/relationships/hdphoto" Target="../media/hdphoto2.wdp"/><Relationship Id="rId2" Type="http://schemas.openxmlformats.org/officeDocument/2006/relationships/audio" Target="../media/media3.m4a"/><Relationship Id="rId16" Type="http://schemas.openxmlformats.org/officeDocument/2006/relationships/image" Target="../media/image5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2.xml"/><Relationship Id="rId5" Type="http://schemas.microsoft.com/office/2007/relationships/media" Target="../media/media5.m4a"/><Relationship Id="rId15" Type="http://schemas.openxmlformats.org/officeDocument/2006/relationships/image" Target="../media/image4.png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6.png"/><Relationship Id="rId3" Type="http://schemas.microsoft.com/office/2007/relationships/media" Target="../media/media5.m4a"/><Relationship Id="rId7" Type="http://schemas.microsoft.com/office/2007/relationships/media" Target="../media/media6.m4a"/><Relationship Id="rId12" Type="http://schemas.openxmlformats.org/officeDocument/2006/relationships/image" Target="../media/image2.png"/><Relationship Id="rId17" Type="http://schemas.microsoft.com/office/2007/relationships/hdphoto" Target="../media/hdphoto2.wdp"/><Relationship Id="rId2" Type="http://schemas.openxmlformats.org/officeDocument/2006/relationships/audio" Target="../media/media4.m4a"/><Relationship Id="rId16" Type="http://schemas.openxmlformats.org/officeDocument/2006/relationships/image" Target="../media/image5.png"/><Relationship Id="rId1" Type="http://schemas.microsoft.com/office/2007/relationships/media" Target="../media/media4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image" Target="../media/image7.png"/><Relationship Id="rId10" Type="http://schemas.openxmlformats.org/officeDocument/2006/relationships/audio" Target="../media/media8.m4a"/><Relationship Id="rId4" Type="http://schemas.openxmlformats.org/officeDocument/2006/relationships/audio" Target="../media/media5.m4a"/><Relationship Id="rId9" Type="http://schemas.microsoft.com/office/2007/relationships/media" Target="../media/media8.m4a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hdphoto" Target="../media/hdphoto4.wdp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8.png"/><Relationship Id="rId17" Type="http://schemas.openxmlformats.org/officeDocument/2006/relationships/image" Target="../media/image2.png"/><Relationship Id="rId2" Type="http://schemas.openxmlformats.org/officeDocument/2006/relationships/audio" Target="../media/media9.m4a"/><Relationship Id="rId16" Type="http://schemas.microsoft.com/office/2007/relationships/hdphoto" Target="../media/hdphoto2.wdp"/><Relationship Id="rId1" Type="http://schemas.microsoft.com/office/2007/relationships/media" Target="../media/media9.m4a"/><Relationship Id="rId6" Type="http://schemas.openxmlformats.org/officeDocument/2006/relationships/audio" Target="../media/media4.m4a"/><Relationship Id="rId11" Type="http://schemas.openxmlformats.org/officeDocument/2006/relationships/slideLayout" Target="../slideLayouts/slideLayout2.xml"/><Relationship Id="rId5" Type="http://schemas.microsoft.com/office/2007/relationships/media" Target="../media/media4.m4a"/><Relationship Id="rId15" Type="http://schemas.openxmlformats.org/officeDocument/2006/relationships/image" Target="../media/image5.png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hdphoto" Target="../media/hdphoto5.wdp"/><Relationship Id="rId3" Type="http://schemas.microsoft.com/office/2007/relationships/media" Target="../media/media3.m4a"/><Relationship Id="rId7" Type="http://schemas.microsoft.com/office/2007/relationships/media" Target="../media/media4.m4a"/><Relationship Id="rId12" Type="http://schemas.openxmlformats.org/officeDocument/2006/relationships/image" Target="../media/image10.png"/><Relationship Id="rId2" Type="http://schemas.openxmlformats.org/officeDocument/2006/relationships/audio" Target="../media/media10.m4a"/><Relationship Id="rId16" Type="http://schemas.openxmlformats.org/officeDocument/2006/relationships/image" Target="../media/image2.png"/><Relationship Id="rId1" Type="http://schemas.microsoft.com/office/2007/relationships/media" Target="../media/media10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2.xml"/><Relationship Id="rId5" Type="http://schemas.microsoft.com/office/2007/relationships/media" Target="../media/media5.m4a"/><Relationship Id="rId15" Type="http://schemas.microsoft.com/office/2007/relationships/hdphoto" Target="../media/hdphoto2.wdp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9768" y="1731298"/>
            <a:ext cx="9335493" cy="19002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 CHƠI TÔ MÀU CON VẬT</a:t>
            </a:r>
            <a:endParaRPr lang="en-US" sz="54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515" y="3951983"/>
            <a:ext cx="11908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TÊN: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NGÀY SINH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20/08/1995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rò chơi tô màu con vậ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303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"/>
    </mc:Choice>
    <mc:Fallback xmlns="">
      <p:transition spd="slow" advTm="2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779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àu trắng"/>
          <p:cNvSpPr/>
          <p:nvPr/>
        </p:nvSpPr>
        <p:spPr>
          <a:xfrm>
            <a:off x="8176986" y="356813"/>
            <a:ext cx="1358900" cy="1134237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7" name="Màu cam"/>
          <p:cNvSpPr/>
          <p:nvPr/>
        </p:nvSpPr>
        <p:spPr>
          <a:xfrm>
            <a:off x="10022115" y="313561"/>
            <a:ext cx="1358900" cy="1134237"/>
          </a:xfrm>
          <a:prstGeom prst="irregularSeal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" name="Màu xanh"/>
          <p:cNvSpPr/>
          <p:nvPr/>
        </p:nvSpPr>
        <p:spPr>
          <a:xfrm>
            <a:off x="8150679" y="1654855"/>
            <a:ext cx="1358900" cy="1134237"/>
          </a:xfrm>
          <a:prstGeom prst="irregularSeal2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9" name="Màu đỏ"/>
          <p:cNvSpPr/>
          <p:nvPr/>
        </p:nvSpPr>
        <p:spPr>
          <a:xfrm>
            <a:off x="10022115" y="1672471"/>
            <a:ext cx="1358900" cy="1134237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10" name="Màu tím"/>
          <p:cNvSpPr/>
          <p:nvPr/>
        </p:nvSpPr>
        <p:spPr>
          <a:xfrm>
            <a:off x="8205678" y="3097747"/>
            <a:ext cx="1358900" cy="1134237"/>
          </a:xfrm>
          <a:prstGeom prst="irregularSeal2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11" name="Màu vàng"/>
          <p:cNvSpPr/>
          <p:nvPr/>
        </p:nvSpPr>
        <p:spPr>
          <a:xfrm>
            <a:off x="10022115" y="3097747"/>
            <a:ext cx="1358900" cy="1134237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12" name="Màu đen"/>
          <p:cNvSpPr/>
          <p:nvPr/>
        </p:nvSpPr>
        <p:spPr>
          <a:xfrm>
            <a:off x="8205678" y="4566584"/>
            <a:ext cx="1358900" cy="1134237"/>
          </a:xfrm>
          <a:prstGeom prst="irregularSeal2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13" name="Màu xanh dương"/>
          <p:cNvSpPr/>
          <p:nvPr/>
        </p:nvSpPr>
        <p:spPr>
          <a:xfrm>
            <a:off x="10054773" y="4566584"/>
            <a:ext cx="1358900" cy="1134237"/>
          </a:xfrm>
          <a:prstGeom prst="irregularSeal2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en-US"/>
          </a:p>
        </p:txBody>
      </p:sp>
      <p:pic>
        <p:nvPicPr>
          <p:cNvPr id="2" name="Bé chọn chưa đúng rồ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9437" y="-641495"/>
            <a:ext cx="609600" cy="609600"/>
          </a:xfrm>
          <a:prstGeom prst="rect">
            <a:avLst/>
          </a:prstGeom>
        </p:spPr>
      </p:pic>
      <p:pic>
        <p:nvPicPr>
          <p:cNvPr id="14" name="Bé chọn sai rồ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02245" y="-658042"/>
            <a:ext cx="609600" cy="609600"/>
          </a:xfrm>
          <a:prstGeom prst="rect">
            <a:avLst/>
          </a:prstGeom>
        </p:spPr>
      </p:pic>
      <p:pic>
        <p:nvPicPr>
          <p:cNvPr id="17" name="Bé hãy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59837" y="-641495"/>
            <a:ext cx="609600" cy="609600"/>
          </a:xfrm>
          <a:prstGeom prst="rect">
            <a:avLst/>
          </a:prstGeom>
        </p:spPr>
      </p:pic>
      <p:pic>
        <p:nvPicPr>
          <p:cNvPr id="18" name="Bé hãy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87237" y="-635727"/>
            <a:ext cx="609600" cy="609600"/>
          </a:xfrm>
          <a:prstGeom prst="rect">
            <a:avLst/>
          </a:prstGeom>
        </p:spPr>
      </p:pic>
      <p:pic>
        <p:nvPicPr>
          <p:cNvPr id="19" name="Bé chọn sai rồ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40638" y="-664249"/>
            <a:ext cx="609600" cy="609600"/>
          </a:xfrm>
          <a:prstGeom prst="rect">
            <a:avLst/>
          </a:prstGeom>
        </p:spPr>
      </p:pic>
      <p:pic>
        <p:nvPicPr>
          <p:cNvPr id="20" name="Bé chọn chưa đúng rồ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98295" y="-641495"/>
            <a:ext cx="609600" cy="609600"/>
          </a:xfrm>
          <a:prstGeom prst="rect">
            <a:avLst/>
          </a:prstGeom>
        </p:spPr>
      </p:pic>
      <p:pic>
        <p:nvPicPr>
          <p:cNvPr id="21" name="Bé hãy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00787" y="-575963"/>
            <a:ext cx="609600" cy="609600"/>
          </a:xfrm>
          <a:prstGeom prst="rect">
            <a:avLst/>
          </a:prstGeom>
        </p:spPr>
      </p:pic>
      <p:pic>
        <p:nvPicPr>
          <p:cNvPr id="23" name="Bé giỏi quá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79037" y="-641495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6" b="99550" l="676" r="99662">
                        <a14:foregroundMark x1="46284" y1="61149" x2="46284" y2="61149"/>
                        <a14:foregroundMark x1="42005" y1="74437" x2="42005" y2="74437"/>
                        <a14:foregroundMark x1="32545" y1="71622" x2="32545" y2="71622"/>
                        <a14:foregroundMark x1="51802" y1="76351" x2="51802" y2="76351"/>
                        <a14:foregroundMark x1="64977" y1="62500" x2="64977" y2="62500"/>
                        <a14:foregroundMark x1="60923" y1="74662" x2="60923" y2="74662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942" t="19641" r="22881" b="21286"/>
          <a:stretch/>
        </p:blipFill>
        <p:spPr>
          <a:xfrm>
            <a:off x="798397" y="1249658"/>
            <a:ext cx="4374921" cy="4600434"/>
          </a:xfrm>
          <a:prstGeom prst="rect">
            <a:avLst/>
          </a:prstGeom>
        </p:spPr>
      </p:pic>
      <p:pic>
        <p:nvPicPr>
          <p:cNvPr id="25" name="cON HỔ CAM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6" b="99550" l="676" r="99662">
                        <a14:foregroundMark x1="46284" y1="61149" x2="46284" y2="61149"/>
                        <a14:foregroundMark x1="42005" y1="74437" x2="42005" y2="74437"/>
                        <a14:foregroundMark x1="32545" y1="71622" x2="32545" y2="71622"/>
                        <a14:foregroundMark x1="51802" y1="76351" x2="51802" y2="76351"/>
                        <a14:foregroundMark x1="64977" y1="62500" x2="64977" y2="62500"/>
                        <a14:foregroundMark x1="60923" y1="74662" x2="60923" y2="74662"/>
                      </a14:backgroundRemoval>
                    </a14:imgEffect>
                  </a14:imgLayer>
                </a14:imgProps>
              </a:ext>
            </a:extLst>
          </a:blip>
          <a:srcRect l="20942" t="19641" r="22881" b="21286"/>
          <a:stretch/>
        </p:blipFill>
        <p:spPr>
          <a:xfrm>
            <a:off x="798396" y="1212319"/>
            <a:ext cx="4374921" cy="4600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00" b="97917" l="2000" r="962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077697">
            <a:off x="10998554" y="-1844034"/>
            <a:ext cx="1884167" cy="1884167"/>
          </a:xfrm>
          <a:prstGeom prst="rect">
            <a:avLst/>
          </a:prstGeom>
        </p:spPr>
      </p:pic>
      <p:pic>
        <p:nvPicPr>
          <p:cNvPr id="16" name="tÔ CON HỔ MÀU CA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8396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0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927 0.1206 L -0.01927 0.12083 C -0.02318 0.1243 -0.02474 0.12824 -0.02761 0.13171 C -0.03125 0.13588 -0.03841 0.13889 -0.04219 0.14097 L -0.04427 0.14282 L -0.0474 0.14467 C -0.05196 0.15023 -0.05742 0.15625 -0.0612 0.16134 C -0.06289 0.16319 -0.06524 0.16342 -0.06719 0.16504 C -0.06888 0.16597 -0.07006 0.16713 -0.07266 0.16898 C -0.07357 0.17083 -0.07644 0.17338 -0.07761 0.17616 C -0.08021 0.17778 -0.08021 0.18055 -0.08177 0.18171 C -0.08516 0.18379 -0.08881 0.18356 -0.09219 0.18542 C -0.09401 0.18611 -0.09571 0.18819 -0.0974 0.18912 C -0.09987 0.19004 -0.10313 0.18981 -0.10469 0.19097 C -0.1418 0.20579 -0.11901 0.19514 -0.13737 0.20764 C -0.14584 0.21342 -0.14115 0.2081 -0.14636 0.21528 C -0.15729 0.20324 -0.15065 0.20764 -0.1724 0.21528 C -0.17552 0.21574 -0.17735 0.21759 -0.17969 0.21921 C -0.18529 0.22106 -0.19089 0.22222 -0.19636 0.22407 C -0.21198 0.22963 -0.18542 0.22153 -0.20677 0.22801 C -0.23269 0.22616 -0.23321 0.225 -0.25573 0.22801 C -0.25795 0.22801 -0.2599 0.22917 -0.26198 0.22986 C -0.29519 0.22893 -0.32045 0.22592 -0.35157 0.22986 C -0.35313 0.22986 -0.35456 0.23125 -0.35573 0.23171 C -0.36654 0.23379 -0.37735 0.23542 -0.38815 0.23727 C -0.39961 0.23472 -0.41172 0.23287 -0.42318 0.22986 C -0.42461 0.22917 -0.42865 0.22616 -0.42865 0.22616 C -0.48698 0.23333 -0.44883 0.22986 -0.54532 0.22801 C -0.54636 0.22731 -0.54792 0.22616 -0.54844 0.22616 C -0.5517 0.22523 -0.5543 0.22616 -0.55677 0.22407 C -0.55821 0.22292 -0.55782 0.21829 -0.55925 0.21713 C -0.5612 0.21342 -0.56367 0.21157 -0.56615 0.20949 C -0.56693 0.20949 -0.57318 0.20417 -0.57461 0.20393 C -0.57735 0.20301 -0.58021 0.20254 -0.58282 0.20208 C -0.59011 0.19768 -0.58334 0.20116 -0.5974 0.19838 C -0.60065 0.19768 -0.6056 0.19583 -0.60886 0.19467 C -0.61381 0.18889 -0.61042 0.1919 -0.61628 0.18912 C -0.61732 0.18842 -0.61836 0.1875 -0.61927 0.18727 C -0.62279 0.18565 -0.62631 0.18449 -0.62982 0.18356 C -0.63256 0.18264 -0.63542 0.18217 -0.63802 0.18171 L -0.64532 0.17986 C -0.6724 0.18032 -0.69974 0.17986 -0.72657 0.18171 C -0.7293 0.18171 -0.73138 0.18449 -0.73412 0.18542 C -0.7418 0.18819 -0.75951 0.18866 -0.76407 0.18912 C -0.76641 0.18958 -0.77513 0.19167 -0.77761 0.19282 C -0.77878 0.19305 -0.77969 0.19398 -0.78073 0.19467 C -0.79584 0.20162 -0.78907 0.19629 -0.7974 0.20393 C -0.80131 0.20324 -0.80521 0.20393 -0.80886 0.20208 C -0.81029 0.20116 -0.80625 0.2 -0.80482 0.20023 C -0.79883 0.20069 -0.79297 0.20254 -0.78698 0.20393 C -0.7849 0.20463 -0.78282 0.20602 -0.78073 0.20764 C -0.77969 0.20833 -0.77878 0.21042 -0.77761 0.21134 C -0.76524 0.22037 -0.75261 0.22893 -0.74011 0.23727 C -0.73841 0.23866 -0.73698 0.24028 -0.73503 0.24097 C -0.73321 0.24143 -0.73151 0.2419 -0.72969 0.24282 C -0.728 0.24375 -0.72644 0.2456 -0.72461 0.24653 C -0.72214 0.24745 -0.71979 0.24768 -0.71719 0.24838 L -0.69844 0.25208 C -0.67839 0.25648 -0.71732 0.25139 -0.6724 0.25579 C -0.66068 0.25393 -0.64883 0.2537 -0.63711 0.25023 C -0.63229 0.24861 -0.62826 0.24213 -0.62357 0.24097 C -0.61289 0.23842 -0.60196 0.23958 -0.59115 0.23912 C -0.59011 0.23866 -0.5892 0.23704 -0.58802 0.23727 C -0.58451 0.23773 -0.57865 0.24375 -0.57552 0.24653 C -0.57591 0.25023 -0.57461 0.25648 -0.57657 0.25764 C -0.58412 0.2618 -0.61446 0.26389 -0.62448 0.26504 C -0.63763 0.26967 -0.63164 0.26782 -0.65573 0.2706 C -0.66927 0.27199 -0.68282 0.27292 -0.69636 0.2743 L -0.71615 0.27986 C -0.7293 0.28356 -0.72383 0.28565 -0.73073 0.28171 C -0.73503 0.28217 -0.7392 0.28241 -0.74323 0.28356 C -0.74818 0.28472 -0.75287 0.28819 -0.75782 0.28889 C -0.76927 0.29074 -0.78073 0.29028 -0.79219 0.29097 C -0.83841 0.29884 -0.79102 0.29097 -0.82865 0.29653 C -0.83216 0.29676 -0.83568 0.29768 -0.83907 0.29838 C -0.84427 0.29884 -0.84948 0.29977 -0.85469 0.30023 C -0.84714 0.30555 -0.83633 0.31366 -0.82865 0.3169 C -0.825 0.31829 -0.8211 0.31805 -0.81719 0.31875 C -0.81381 0.31991 -0.81029 0.32106 -0.80677 0.32245 C -0.79636 0.32662 -0.78633 0.33403 -0.77552 0.33542 L -0.75469 0.33727 C -0.75131 0.3375 -0.74779 0.33866 -0.74427 0.33912 C -0.72839 0.34051 -0.71237 0.34143 -0.69636 0.34282 C -0.69232 0.32083 -0.69714 0.34028 -0.66719 0.34097 L -0.59115 0.33912 C -0.58985 0.33842 -0.58802 0.33542 -0.58698 0.33727 C -0.5862 0.33866 -0.58907 0.33981 -0.59011 0.34097 C -0.59545 0.34444 -0.60052 0.34768 -0.60573 0.35023 C -0.6125 0.35324 -0.61888 0.35579 -0.62565 0.35764 C -0.64597 0.36273 -0.66654 0.3662 -0.68698 0.3706 C -0.69427 0.35116 -0.68789 0.36458 -0.71719 0.3669 C -0.74506 0.36875 -0.73594 0.36805 -0.76407 0.37245 C -0.77383 0.37616 -0.78347 0.38055 -0.79323 0.38356 C -0.80052 0.38565 -0.80795 0.38542 -0.81511 0.38727 C -0.81862 0.38796 -0.82214 0.38958 -0.82552 0.39097 C -0.82761 0.39143 -0.82969 0.39213 -0.83177 0.39282 C -0.83594 0.39097 -0.84011 0.38727 -0.84427 0.38727 C -0.84584 0.38727 -0.84245 0.3912 -0.84115 0.39282 C -0.83998 0.39421 -0.83854 0.3956 -0.83698 0.39653 C -0.83438 0.39792 -0.83151 0.39861 -0.82865 0.40023 C -0.82657 0.40116 -0.82461 0.40347 -0.8224 0.40393 C -0.81276 0.40579 -0.803 0.40625 -0.79323 0.40764 L -0.78282 0.41319 C -0.76107 0.42407 -0.72552 0.41782 -0.71315 0.41875 C -0.69466 0.42338 -0.71524 0.41852 -0.67787 0.42245 C -0.66862 0.42315 -0.65964 0.42523 -0.65052 0.42616 C -0.63334 0.42778 -0.61602 0.42847 -0.59844 0.42986 L -0.59219 0.43171 C -0.5905 0.43217 -0.58881 0.43287 -0.58698 0.43356 C -0.58425 0.43426 -0.58151 0.43472 -0.57865 0.43542 C -0.59675 0.43981 -0.57214 0.43403 -0.60573 0.43912 C -0.61185 0.43981 -0.61771 0.4412 -0.62357 0.44282 C -0.63724 0.44606 -0.65052 0.45046 -0.66407 0.45393 C -0.75469 0.47685 -0.69323 0.46204 -0.72969 0.46875 C -0.73607 0.46967 -0.74219 0.47153 -0.74844 0.47245 C -0.76094 0.47361 -0.77344 0.47361 -0.78594 0.47407 L -0.79636 0.47801 C -0.79779 0.47847 -0.79922 0.4794 -0.80052 0.47986 C -0.80508 0.48125 -0.80964 0.48217 -0.81407 0.48356 C -0.82591 0.48287 -0.83776 0.48079 -0.84948 0.48148 C -0.85104 0.48148 -0.84688 0.48472 -0.84532 0.48542 C -0.84063 0.4868 -0.83568 0.48657 -0.83073 0.48727 C -0.81198 0.49282 -0.83972 0.48472 -0.81615 0.49097 L -0.79636 0.49629 C -0.78907 0.49861 -0.78177 0.50116 -0.77448 0.50393 C -0.77214 0.50463 -0.76966 0.50625 -0.76719 0.50764 C -0.76589 0.5081 -0.76446 0.50926 -0.76302 0.50949 C -0.74089 0.51204 -0.70873 0.51458 -0.68386 0.5169 C -0.68269 0.51736 -0.68112 0.51829 -0.67982 0.51875 C -0.65026 0.52592 -0.65547 0.52407 -0.62448 0.52616 C -0.64115 0.52014 -0.63047 0.52292 -0.66511 0.53171 C -0.67071 0.5331 -0.67631 0.53518 -0.68177 0.53727 C -0.70677 0.53588 -0.73177 0.53287 -0.75677 0.53356 C -0.76081 0.53356 -0.76446 0.53727 -0.76823 0.53912 C -0.77136 0.54028 -0.77461 0.54143 -0.77761 0.54282 C -0.78047 0.54398 -0.78321 0.54583 -0.78594 0.54653 C -0.79401 0.54815 -0.80196 0.54838 -0.8099 0.55023 C -0.81836 0.55208 -0.82657 0.55509 -0.8349 0.55764 C -0.83737 0.5581 -0.83985 0.55903 -0.84219 0.55926 C -0.85339 0.56134 -0.86315 0.56204 -0.87448 0.56319 C -0.86055 0.57129 -0.87761 0.56227 -0.85677 0.56875 C -0.85261 0.56991 -0.84844 0.57199 -0.84427 0.57407 C -0.84115 0.57569 -0.83815 0.5787 -0.8349 0.57986 C -0.81901 0.58472 -0.80287 0.58819 -0.78698 0.59467 L -0.7724 0.60023 L -0.73594 0.59838 C -0.73282 0.59792 -0.72982 0.59653 -0.72657 0.59653 C -0.72318 0.59653 -0.71979 0.59792 -0.71615 0.59838 L -0.66407 0.60393 L -0.62149 0.59838 C -0.61498 0.59722 -0.60808 0.59467 -0.61836 0.59838 C -0.62019 0.60069 -0.62175 0.60347 -0.62357 0.60579 C -0.62448 0.60671 -0.62578 0.60671 -0.62657 0.60764 C -0.62787 0.60856 -0.62865 0.61042 -0.62982 0.61134 C -0.63763 0.61667 -0.64558 0.62199 -0.65365 0.62616 C -0.67826 0.63819 -0.703 0.64861 -0.72761 0.65949 C -0.73021 0.66042 -0.73256 0.66088 -0.73503 0.66134 C -0.76367 0.66528 -0.775 0.6662 -0.79948 0.66875 C -0.80404 0.66736 -0.8086 0.6669 -0.81302 0.66504 C -0.81433 0.66435 -0.81511 0.66227 -0.81615 0.66134 C -0.81719 0.66042 -0.81823 0.65995 -0.81927 0.65949 C -0.81758 0.66319 -0.81628 0.66759 -0.81407 0.6706 C -0.81302 0.67199 -0.81133 0.67153 -0.8099 0.67245 C -0.80782 0.67338 -0.80586 0.67546 -0.80365 0.67616 C -0.78334 0.68171 -0.76289 0.68796 -0.74219 0.69097 C -0.72461 0.69352 -0.70677 0.69213 -0.68933 0.69282 C -0.67631 0.69213 -0.66341 0.69097 -0.65052 0.69097 C -0.64883 0.69097 -0.65404 0.6919 -0.65573 0.69282 C -0.66315 0.69629 -0.67045 0.69954 -0.67787 0.70393 C -0.67982 0.70509 -0.68177 0.70787 -0.68386 0.70949 C -0.68659 0.71111 -0.68946 0.7118 -0.69219 0.71319 C -0.69401 0.71366 -0.71472 0.72477 -0.72032 0.72616 C -0.73151 0.72847 -0.74258 0.72986 -0.75365 0.73171 C -0.77787 0.74074 -0.76328 0.7375 -0.7974 0.73542 L -0.80886 0.73727 C -0.80222 0.74606 -0.79297 0.74722 -0.7849 0.75208 C -0.78021 0.75486 -0.76797 0.75741 -0.76615 0.75764 C -0.74362 0.75949 -0.7211 0.75995 -0.69844 0.76134 C -0.6931 0.75995 -0.68737 0.75717 -0.68177 0.75764 C -0.67891 0.75764 -0.67631 0.76157 -0.67344 0.76319 C -0.67149 0.76412 -0.66927 0.76435 -0.66719 0.76504 C -0.6655 0.76551 -0.66381 0.7662 -0.66198 0.7669 C -0.66654 0.78287 -0.66198 0.77106 -0.67878 0.78171 C -0.67995 0.78241 -0.68073 0.78426 -0.68177 0.78542 C -0.68399 0.78727 -0.68841 0.78819 -0.69024 0.78912 C -0.7017 0.78842 -0.71315 0.78889 -0.72461 0.78727 C -0.72604 0.78704 -0.72735 0.78403 -0.72865 0.78356 C -0.73308 0.78171 -0.75378 0.77986 -0.75469 0.77986 L -0.76511 0.7743 C -0.76654 0.77338 -0.76797 0.77315 -0.76927 0.77245 C -0.77045 0.77176 -0.77136 0.7706 -0.7724 0.7706 C -0.77735 0.76991 -0.78216 0.7706 -0.78698 0.7706 L -0.78698 0.77083 " pathEditMode="relative" rAng="0" ptsTypes="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60" y="334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9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4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5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6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6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5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remove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5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1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62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àu vàng"/>
          <p:cNvSpPr/>
          <p:nvPr/>
        </p:nvSpPr>
        <p:spPr>
          <a:xfrm>
            <a:off x="8985741" y="200326"/>
            <a:ext cx="2095847" cy="1360896"/>
          </a:xfrm>
          <a:custGeom>
            <a:avLst/>
            <a:gdLst/>
            <a:ahLst/>
            <a:cxnLst/>
            <a:rect l="l" t="t" r="r" b="b"/>
            <a:pathLst>
              <a:path w="827989" h="537638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endParaRPr lang="en-VN" sz="1200"/>
          </a:p>
        </p:txBody>
      </p:sp>
      <p:sp>
        <p:nvSpPr>
          <p:cNvPr id="11" name="Màu đỏ"/>
          <p:cNvSpPr/>
          <p:nvPr/>
        </p:nvSpPr>
        <p:spPr>
          <a:xfrm>
            <a:off x="6677243" y="2461471"/>
            <a:ext cx="2095847" cy="1360896"/>
          </a:xfrm>
          <a:custGeom>
            <a:avLst/>
            <a:gdLst/>
            <a:ahLst/>
            <a:cxnLst/>
            <a:rect l="l" t="t" r="r" b="b"/>
            <a:pathLst>
              <a:path w="827989" h="537638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solidFill>
            <a:srgbClr val="FF0000"/>
          </a:solidFill>
        </p:spPr>
        <p:txBody>
          <a:bodyPr/>
          <a:lstStyle/>
          <a:p>
            <a:endParaRPr lang="en-VN" sz="1200"/>
          </a:p>
        </p:txBody>
      </p:sp>
      <p:sp>
        <p:nvSpPr>
          <p:cNvPr id="12" name="Màu nâu"/>
          <p:cNvSpPr/>
          <p:nvPr/>
        </p:nvSpPr>
        <p:spPr>
          <a:xfrm>
            <a:off x="9219657" y="2461471"/>
            <a:ext cx="2095847" cy="1360896"/>
          </a:xfrm>
          <a:custGeom>
            <a:avLst/>
            <a:gdLst/>
            <a:ahLst/>
            <a:cxnLst/>
            <a:rect l="l" t="t" r="r" b="b"/>
            <a:pathLst>
              <a:path w="827989" h="537638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/>
          <a:lstStyle/>
          <a:p>
            <a:endParaRPr lang="en-VN" sz="1200"/>
          </a:p>
        </p:txBody>
      </p:sp>
      <p:sp>
        <p:nvSpPr>
          <p:cNvPr id="13" name="màu tím"/>
          <p:cNvSpPr/>
          <p:nvPr/>
        </p:nvSpPr>
        <p:spPr>
          <a:xfrm>
            <a:off x="6677243" y="4586209"/>
            <a:ext cx="2095847" cy="1360896"/>
          </a:xfrm>
          <a:custGeom>
            <a:avLst/>
            <a:gdLst/>
            <a:ahLst/>
            <a:cxnLst/>
            <a:rect l="l" t="t" r="r" b="b"/>
            <a:pathLst>
              <a:path w="827989" h="537638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solidFill>
            <a:srgbClr val="9B157E"/>
          </a:solidFill>
        </p:spPr>
        <p:txBody>
          <a:bodyPr/>
          <a:lstStyle/>
          <a:p>
            <a:endParaRPr lang="en-VN" sz="1200"/>
          </a:p>
        </p:txBody>
      </p:sp>
      <p:sp>
        <p:nvSpPr>
          <p:cNvPr id="14" name="Màu đen"/>
          <p:cNvSpPr/>
          <p:nvPr/>
        </p:nvSpPr>
        <p:spPr>
          <a:xfrm>
            <a:off x="9386304" y="4586209"/>
            <a:ext cx="2095847" cy="1360896"/>
          </a:xfrm>
          <a:custGeom>
            <a:avLst/>
            <a:gdLst/>
            <a:ahLst/>
            <a:cxnLst/>
            <a:rect l="l" t="t" r="r" b="b"/>
            <a:pathLst>
              <a:path w="827989" h="537638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en-VN" sz="1200"/>
          </a:p>
        </p:txBody>
      </p:sp>
      <p:pic>
        <p:nvPicPr>
          <p:cNvPr id="3" name="Bé chọn sai rồ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57980" y="-671420"/>
            <a:ext cx="609600" cy="609600"/>
          </a:xfrm>
          <a:prstGeom prst="rect">
            <a:avLst/>
          </a:prstGeom>
        </p:spPr>
      </p:pic>
      <p:pic>
        <p:nvPicPr>
          <p:cNvPr id="6" name="Bé hãy chọn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575994" y="-671420"/>
            <a:ext cx="609600" cy="609600"/>
          </a:xfrm>
          <a:prstGeom prst="rect">
            <a:avLst/>
          </a:prstGeom>
        </p:spPr>
      </p:pic>
      <p:pic>
        <p:nvPicPr>
          <p:cNvPr id="7" name="Bé chọn chưa đúng rồ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14741" y="-666104"/>
            <a:ext cx="609600" cy="609600"/>
          </a:xfrm>
          <a:prstGeom prst="rect">
            <a:avLst/>
          </a:prstGeom>
        </p:spPr>
      </p:pic>
      <p:pic>
        <p:nvPicPr>
          <p:cNvPr id="9" name="Bé chọn sai rồ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91279" y="-636146"/>
            <a:ext cx="609600" cy="609600"/>
          </a:xfrm>
          <a:prstGeom prst="rect">
            <a:avLst/>
          </a:prstGeom>
        </p:spPr>
      </p:pic>
      <p:pic>
        <p:nvPicPr>
          <p:cNvPr id="16" name="Bé hãy chọn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71275" y="6874108"/>
            <a:ext cx="609600" cy="609600"/>
          </a:xfrm>
          <a:prstGeom prst="rect">
            <a:avLst/>
          </a:prstGeom>
        </p:spPr>
      </p:pic>
      <p:pic>
        <p:nvPicPr>
          <p:cNvPr id="17" name="Bé giỏi quá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56246" y="6874108"/>
            <a:ext cx="609600" cy="609600"/>
          </a:xfrm>
          <a:prstGeom prst="rect">
            <a:avLst/>
          </a:prstGeom>
        </p:spPr>
      </p:pic>
      <p:sp>
        <p:nvSpPr>
          <p:cNvPr id="8" name="Màu xanh"/>
          <p:cNvSpPr/>
          <p:nvPr/>
        </p:nvSpPr>
        <p:spPr>
          <a:xfrm>
            <a:off x="6294703" y="255153"/>
            <a:ext cx="2095847" cy="1360896"/>
          </a:xfrm>
          <a:custGeom>
            <a:avLst/>
            <a:gdLst/>
            <a:ahLst/>
            <a:cxnLst/>
            <a:rect l="l" t="t" r="r" b="b"/>
            <a:pathLst>
              <a:path w="827989" h="537638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VN" sz="1200">
              <a:ln>
                <a:solidFill>
                  <a:srgbClr val="00B050"/>
                </a:solidFill>
              </a:ln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19" b="99844" l="0" r="98906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5449" y="2255544"/>
            <a:ext cx="4077333" cy="40773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19" b="99844" l="0" r="989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5449" y="2255543"/>
            <a:ext cx="4077333" cy="4077333"/>
          </a:xfrm>
          <a:prstGeom prst="rect">
            <a:avLst/>
          </a:prstGeom>
        </p:spPr>
      </p:pic>
      <p:pic>
        <p:nvPicPr>
          <p:cNvPr id="4" name="Chú sâu màu xanh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2143" y="-609600"/>
            <a:ext cx="609600" cy="609600"/>
          </a:xfrm>
          <a:prstGeom prst="rect">
            <a:avLst/>
          </a:prstGeom>
        </p:spPr>
      </p:pic>
      <p:pic>
        <p:nvPicPr>
          <p:cNvPr id="15" name="Bút 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00" b="97917" l="2000" r="962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077697">
            <a:off x="7429192" y="-1756787"/>
            <a:ext cx="1884167" cy="18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7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745 -0.00579 L 0.01745 -0.00556 C 0.01211 -0.00394 0.00677 -0.00278 0.00169 0.00023 C -0.00026 0.00139 -0.00143 0.00579 -0.00352 0.00648 C -0.01615 0.01111 -0.02917 0.01227 -0.04193 0.01574 C -0.05182 0.01852 -0.06172 0.02222 -0.07162 0.025 C -0.0832 0.02847 -0.09492 0.03056 -0.10651 0.03449 C -0.11927 0.03866 -0.13216 0.04421 -0.14479 0.05 C -0.18073 0.0662 -0.20039 0.07477 -0.23203 0.09653 C -0.24492 0.10532 -0.2582 0.11273 -0.27044 0.12407 C -0.28985 0.14259 -0.35052 0.21505 -0.36628 0.23889 C -0.38086 0.26088 -0.39466 0.28403 -0.4099 0.30394 C -0.42331 0.32176 -0.43737 0.3375 -0.45 0.35671 C -0.45417 0.36296 -0.4586 0.36829 -0.46224 0.37523 C -0.46458 0.37986 -0.46576 0.38565 -0.46745 0.39074 C -0.45261 0.40417 -0.4612 0.39792 -0.43255 0.40648 C -0.40091 0.41574 -0.39727 0.41574 -0.36628 0.42176 C -0.36458 0.42292 -0.36029 0.42199 -0.36107 0.425 C -0.36211 0.4287 -0.36576 0.42662 -0.3681 0.42801 C -0.37682 0.43287 -0.38516 0.44028 -0.39427 0.44352 C -0.41445 0.45069 -0.4349 0.45486 -0.45534 0.45926 C -0.47669 0.46319 -0.51979 0.46852 -0.51979 0.46875 C -0.50352 0.4706 -0.48724 0.47199 -0.47096 0.47454 C -0.46862 0.47523 -0.46641 0.47708 -0.46406 0.47778 C -0.24948 0.53565 -0.42891 0.48495 -0.31224 0.51782 C -0.31511 0.51898 -0.3181 0.51968 -0.32096 0.52106 C -0.328 0.52477 -0.33477 0.53102 -0.34193 0.53356 C -0.37018 0.54421 -0.39857 0.55648 -0.42735 0.56157 C -0.45742 0.5669 -0.48789 0.56366 -0.5181 0.56458 C -0.54896 0.58264 -0.52018 0.56389 -0.44479 0.59537 C -0.30781 0.65278 -0.44037 0.60787 -0.34362 0.63912 C -0.34596 0.64398 -0.34714 0.65208 -0.35065 0.6544 C -0.38477 0.67616 -0.43255 0.67315 -0.46576 0.67616 C -0.4681 0.67731 -0.47513 0.67847 -0.47266 0.6794 C -0.45482 0.68519 -0.43659 0.68611 -0.41862 0.69167 C -0.34531 0.71435 -0.4181 0.70394 -0.34714 0.71019 C -0.33034 0.70903 -0.31341 0.70556 -0.29662 0.70741 C -0.29115 0.70764 -0.30755 0.7088 -0.31224 0.71343 C -0.31992 0.72037 -0.32513 0.73542 -0.3332 0.7412 C -0.34935 0.75301 -0.36693 0.75741 -0.38373 0.76597 C -0.38724 0.76782 -0.39063 0.77153 -0.39427 0.77245 C -0.4069 0.77477 -0.41979 0.77454 -0.43255 0.77523 C -0.47083 0.78634 -0.48906 0.77731 -0.42735 0.83102 C -0.38945 0.86412 -0.38151 0.85926 -0.34362 0.86204 C -0.30534 0.8581 -0.32721 0.8662 -0.30352 0.85 C -0.30013 0.84769 -0.2931 0.85 -0.2931 0.84352 C -0.2931 0.83727 -0.30013 0.84491 -0.30352 0.84653 C -0.3263 0.85741 -0.34883 0.86944 -0.37162 0.88079 C -0.40755 0.87569 -0.44375 0.87222 -0.47969 0.86528 C -0.48229 0.86505 -0.48412 0.85995 -0.48672 0.85926 C -0.49883 0.85463 -0.51107 0.85278 -0.52331 0.85 C -0.53373 0.85069 -0.54805 0.83843 -0.55469 0.85278 C -0.5599 0.86412 -0.53971 0.86389 -0.53203 0.86829 C -0.51758 0.87708 -0.50365 0.88727 -0.48841 0.89005 L -0.41862 0.90255 C -0.39193 0.90139 -0.36511 0.90185 -0.33841 0.89931 C -0.33255 0.89884 -0.32096 0.89306 -0.32096 0.89329 L -0.33672 0.87454 " pathEditMode="relative" rAng="0" ptsTypes="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9" y="454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7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0" nodeType="click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6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5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63" b="100000" l="0" r="99020">
                        <a14:foregroundMark x1="44412" y1="23906" x2="44412" y2="23906"/>
                        <a14:foregroundMark x1="77745" y1="20547" x2="77745" y2="20547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6917" y="0"/>
            <a:ext cx="4439534" cy="5093875"/>
          </a:xfrm>
          <a:prstGeom prst="rect">
            <a:avLst/>
          </a:prstGeom>
        </p:spPr>
      </p:pic>
      <p:pic>
        <p:nvPicPr>
          <p:cNvPr id="6" name="Vịt và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63" b="100000" l="0" r="99020">
                        <a14:foregroundMark x1="44412" y1="23906" x2="44412" y2="23906"/>
                        <a14:foregroundMark x1="77745" y1="20547" x2="77745" y2="205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8310" y="0"/>
            <a:ext cx="4439534" cy="5093875"/>
          </a:xfrm>
          <a:prstGeom prst="rect">
            <a:avLst/>
          </a:prstGeom>
        </p:spPr>
      </p:pic>
      <p:sp>
        <p:nvSpPr>
          <p:cNvPr id="9" name="Màu xanh"/>
          <p:cNvSpPr/>
          <p:nvPr/>
        </p:nvSpPr>
        <p:spPr>
          <a:xfrm>
            <a:off x="111202" y="430179"/>
            <a:ext cx="2041451" cy="1675068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àu cam"/>
          <p:cNvSpPr/>
          <p:nvPr/>
        </p:nvSpPr>
        <p:spPr>
          <a:xfrm>
            <a:off x="2856839" y="2471628"/>
            <a:ext cx="2041451" cy="1675068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àu tím"/>
          <p:cNvSpPr/>
          <p:nvPr/>
        </p:nvSpPr>
        <p:spPr>
          <a:xfrm>
            <a:off x="243669" y="2471630"/>
            <a:ext cx="2041451" cy="1675068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àu vàng"/>
          <p:cNvSpPr/>
          <p:nvPr/>
        </p:nvSpPr>
        <p:spPr>
          <a:xfrm>
            <a:off x="2828260" y="430179"/>
            <a:ext cx="2041451" cy="1675068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àu nâu"/>
          <p:cNvSpPr/>
          <p:nvPr/>
        </p:nvSpPr>
        <p:spPr>
          <a:xfrm>
            <a:off x="201138" y="4581753"/>
            <a:ext cx="2041451" cy="1675068"/>
          </a:xfrm>
          <a:prstGeom prst="hear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àu đỏ"/>
          <p:cNvSpPr/>
          <p:nvPr/>
        </p:nvSpPr>
        <p:spPr>
          <a:xfrm>
            <a:off x="2795482" y="4581753"/>
            <a:ext cx="2041451" cy="167506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Bút 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00" b="97917" l="2000" r="962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077697">
            <a:off x="2868427" y="-1710125"/>
            <a:ext cx="1884167" cy="1884167"/>
          </a:xfrm>
          <a:prstGeom prst="rect">
            <a:avLst/>
          </a:prstGeom>
        </p:spPr>
      </p:pic>
      <p:pic>
        <p:nvPicPr>
          <p:cNvPr id="2" name="Bé hãy tô bạn vịt màu v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063044" y="6248400"/>
            <a:ext cx="609600" cy="609600"/>
          </a:xfrm>
          <a:prstGeom prst="rect">
            <a:avLst/>
          </a:prstGeom>
        </p:spPr>
      </p:pic>
      <p:pic>
        <p:nvPicPr>
          <p:cNvPr id="3" name="Bé chọn chưa đúng rồ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Bé chọn sai rồ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Bé hãy chọn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Bé hãy chọn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6" name="Bé chọn sai rồ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848985" y="6858000"/>
            <a:ext cx="609600" cy="609600"/>
          </a:xfrm>
          <a:prstGeom prst="rect">
            <a:avLst/>
          </a:prstGeom>
        </p:spPr>
      </p:pic>
      <p:pic>
        <p:nvPicPr>
          <p:cNvPr id="17" name="Bé giỏi quá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384357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5.55112E-17 0.00024 C 0.03594 0.00394 0.07253 0.00116 0.10807 0.01227 C 0.1612 0.02917 0.21172 0.06852 0.2651 0.08357 L 0.33138 0.10209 C 0.37122 0.11274 0.38672 0.11551 0.42552 0.12385 C 0.45091 0.12315 0.54323 0.10764 0.58255 0.13635 C 0.58594 0.13889 0.57708 0.14584 0.57383 0.14862 C 0.56536 0.15625 0.55664 0.16297 0.54766 0.16737 C 0.53906 0.1713 0.53021 0.17153 0.52148 0.17362 C 0.52135 0.17338 0.44648 0.16112 0.43073 0.16112 C 0.4151 0.16112 0.39935 0.1632 0.38372 0.16412 C 0.39883 0.16945 0.41367 0.17778 0.42904 0.17963 C 0.6388 0.20463 0.50729 0.16829 0.59818 0.19514 C 0.59219 0.20116 0.57474 0.22037 0.56849 0.21991 C 0.53698 0.21806 0.50573 0.20718 0.47435 0.20139 C 0.46211 0.19908 0.45 0.19723 0.43776 0.19514 C 0.42266 0.19838 0.40729 0.19954 0.39245 0.20417 C 0.38685 0.20625 0.36484 0.22107 0.35755 0.22616 C 0.3819 0.23033 0.40625 0.23612 0.43073 0.23866 C 0.62409 0.25926 0.50221 0.23496 0.60521 0.25718 C 0.61654 0.26528 0.65234 0.28612 0.58073 0.29445 C 0.5556 0.29723 0.53086 0.28033 0.50573 0.2757 C 0.48555 0.27223 0.4651 0.27176 0.44466 0.26968 L 0.38893 0.28519 C 0.35651 0.29445 0.36758 0.28889 0.34531 0.30371 C 0.39479 0.31575 0.40495 0.31922 0.46563 0.32547 C 0.52083 0.33102 0.57617 0.33357 0.63138 0.33774 C 0.62435 0.34399 0.61797 0.35325 0.61042 0.35649 C 0.53906 0.38588 0.53411 0.37825 0.46393 0.375 C 0.44297 0.36575 0.4224 0.35255 0.40104 0.34723 C 0.37383 0.34005 0.36875 0.35232 0.34531 0.3625 C 0.33893 0.36551 0.33255 0.36667 0.32604 0.36875 C 0.3388 0.41366 0.33203 0.39815 0.39414 0.39977 C 0.45404 0.40139 0.51393 0.39144 0.57383 0.3875 C 0.59297 0.39561 0.61654 0.38889 0.63138 0.41227 C 0.63893 0.42385 0.61354 0.43311 0.60339 0.43403 C 0.57539 0.43542 0.54766 0.42176 0.51966 0.41852 C 0.49648 0.41551 0.47318 0.41621 0.45 0.41528 C 0.42617 0.41621 0.40221 0.41551 0.37839 0.41852 C 0.36784 0.41922 0.34154 0.41158 0.34701 0.42778 C 0.35586 0.45394 0.37734 0.4588 0.39414 0.46482 C 0.41979 0.47454 0.44648 0.47153 0.47266 0.47431 C 0.51328 0.47825 0.5556 0.48079 0.59648 0.48357 C 0.5849 0.49375 0.57435 0.51065 0.56159 0.51459 C 0.53581 0.52223 0.50924 0.52107 0.48307 0.5176 C 0.46185 0.51482 0.44128 0.50278 0.42031 0.49584 C 0.41276 0.49352 0.40521 0.4919 0.39766 0.48982 C 0.38776 0.49075 0.3776 0.48843 0.36797 0.49283 C 0.36354 0.49491 0.35352 0.50463 0.35755 0.50834 C 0.37292 0.52269 0.39102 0.52454 0.40807 0.5301 C 0.47747 0.55186 0.48698 0.5507 0.54766 0.55787 C 0.55195 0.55996 0.58255 0.57037 0.53711 0.57963 C 0.50768 0.58565 0.47786 0.58172 0.44818 0.58264 C 0.42956 0.57662 0.41068 0.57246 0.39245 0.56412 C 0.26758 0.50695 0.3806 0.54491 0.30339 0.52084 C 0.29818 0.52176 0.28333 0.51875 0.28776 0.52385 C 0.29961 0.5375 0.31432 0.54098 0.32786 0.54862 C 0.42565 0.60325 0.38659 0.59005 0.47956 0.59815 C 0.48893 0.60857 0.51849 0.6294 0.50755 0.62917 C 0.42578 0.62732 0.37786 0.60394 0.30872 0.58264 C 0.30117 0.58033 0.29349 0.57871 0.28594 0.57662 C 0.28307 0.57963 0.27682 0.57987 0.27721 0.58588 C 0.27786 0.59375 0.28346 0.59862 0.28776 0.60139 C 0.30417 0.61227 0.32109 0.62037 0.33828 0.62616 C 0.40208 0.64769 0.44505 0.64746 0.51094 0.65394 C 0.52266 0.65209 0.54727 0.62732 0.54583 0.64792 C 0.54414 0.67176 0.5224 0.67338 0.50924 0.67894 C 0.49167 0.68612 0.47318 0.68287 0.45521 0.68496 L 0.3819 0.67894 C 0.36628 0.67755 0.35039 0.67176 0.33477 0.6757 C 0.3319 0.67639 0.33372 0.68612 0.33307 0.69121 C 0.34766 0.69838 0.36172 0.70903 0.37669 0.71297 C 0.4431 0.7301 0.45508 0.72616 0.51094 0.72223 C 0.50872 0.73264 0.5099 0.74954 0.50404 0.75325 C 0.47305 0.77315 0.43073 0.75926 0.39935 0.75325 C 0.39414 0.75834 0.38594 0.75903 0.38372 0.76875 C 0.3819 0.77639 0.38633 0.78727 0.39063 0.79051 C 0.40143 0.79838 0.41393 0.79676 0.42552 0.79977 C 0.50833 0.79352 0.48815 0.82801 0.50924 0.79051 L 0.49883 0.79051 " pathEditMode="relative" rAng="0" ptsTypes="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28" y="40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7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62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àu xanh"/>
          <p:cNvSpPr/>
          <p:nvPr/>
        </p:nvSpPr>
        <p:spPr>
          <a:xfrm>
            <a:off x="7243731" y="163068"/>
            <a:ext cx="2095847" cy="1360896"/>
          </a:xfrm>
          <a:custGeom>
            <a:avLst/>
            <a:gdLst/>
            <a:ahLst/>
            <a:cxnLst/>
            <a:rect l="l" t="t" r="r" b="b"/>
            <a:pathLst>
              <a:path w="827989" h="537638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VN" sz="1200"/>
          </a:p>
        </p:txBody>
      </p:sp>
      <p:sp>
        <p:nvSpPr>
          <p:cNvPr id="5" name="Màu nâu"/>
          <p:cNvSpPr/>
          <p:nvPr/>
        </p:nvSpPr>
        <p:spPr>
          <a:xfrm>
            <a:off x="9766612" y="219775"/>
            <a:ext cx="2095847" cy="1360896"/>
          </a:xfrm>
          <a:custGeom>
            <a:avLst/>
            <a:gdLst/>
            <a:ahLst/>
            <a:cxnLst/>
            <a:rect l="l" t="t" r="r" b="b"/>
            <a:pathLst>
              <a:path w="827989" h="537638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/>
          <a:lstStyle/>
          <a:p>
            <a:endParaRPr lang="en-VN" sz="1200"/>
          </a:p>
        </p:txBody>
      </p:sp>
      <p:sp>
        <p:nvSpPr>
          <p:cNvPr id="6" name="Màu đỏ"/>
          <p:cNvSpPr/>
          <p:nvPr/>
        </p:nvSpPr>
        <p:spPr>
          <a:xfrm>
            <a:off x="9824480" y="2397675"/>
            <a:ext cx="2095847" cy="1360896"/>
          </a:xfrm>
          <a:custGeom>
            <a:avLst/>
            <a:gdLst/>
            <a:ahLst/>
            <a:cxnLst/>
            <a:rect l="l" t="t" r="r" b="b"/>
            <a:pathLst>
              <a:path w="827989" h="537638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solidFill>
            <a:srgbClr val="FF0000"/>
          </a:solidFill>
        </p:spPr>
        <p:txBody>
          <a:bodyPr/>
          <a:lstStyle/>
          <a:p>
            <a:endParaRPr lang="en-VN" sz="1200"/>
          </a:p>
        </p:txBody>
      </p:sp>
      <p:sp>
        <p:nvSpPr>
          <p:cNvPr id="7" name="màu tím"/>
          <p:cNvSpPr/>
          <p:nvPr/>
        </p:nvSpPr>
        <p:spPr>
          <a:xfrm>
            <a:off x="7243732" y="2397675"/>
            <a:ext cx="2095847" cy="1360896"/>
          </a:xfrm>
          <a:custGeom>
            <a:avLst/>
            <a:gdLst/>
            <a:ahLst/>
            <a:cxnLst/>
            <a:rect l="l" t="t" r="r" b="b"/>
            <a:pathLst>
              <a:path w="827989" h="537638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solidFill>
            <a:srgbClr val="9B157E"/>
          </a:solidFill>
        </p:spPr>
        <p:txBody>
          <a:bodyPr/>
          <a:lstStyle/>
          <a:p>
            <a:endParaRPr lang="en-VN" sz="1200"/>
          </a:p>
        </p:txBody>
      </p:sp>
      <p:sp>
        <p:nvSpPr>
          <p:cNvPr id="8" name="màu tím"/>
          <p:cNvSpPr/>
          <p:nvPr/>
        </p:nvSpPr>
        <p:spPr>
          <a:xfrm>
            <a:off x="7272666" y="4522412"/>
            <a:ext cx="2095847" cy="1360896"/>
          </a:xfrm>
          <a:custGeom>
            <a:avLst/>
            <a:gdLst/>
            <a:ahLst/>
            <a:cxnLst/>
            <a:rect l="l" t="t" r="r" b="b"/>
            <a:pathLst>
              <a:path w="827989" h="537638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solidFill>
            <a:srgbClr val="FFFF00"/>
          </a:solidFill>
        </p:spPr>
        <p:txBody>
          <a:bodyPr/>
          <a:lstStyle/>
          <a:p>
            <a:endParaRPr lang="en-VN" sz="1200"/>
          </a:p>
        </p:txBody>
      </p:sp>
      <p:sp>
        <p:nvSpPr>
          <p:cNvPr id="9" name="màu tím"/>
          <p:cNvSpPr/>
          <p:nvPr/>
        </p:nvSpPr>
        <p:spPr>
          <a:xfrm>
            <a:off x="9766613" y="4522412"/>
            <a:ext cx="2095847" cy="1360896"/>
          </a:xfrm>
          <a:custGeom>
            <a:avLst/>
            <a:gdLst/>
            <a:ahLst/>
            <a:cxnLst/>
            <a:rect l="l" t="t" r="r" b="b"/>
            <a:pathLst>
              <a:path w="827989" h="537638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en-VN" sz="12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67" b="98750" l="0" r="98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29013" y="432426"/>
            <a:ext cx="6188149" cy="6188149"/>
          </a:xfrm>
          <a:prstGeom prst="rect">
            <a:avLst/>
          </a:prstGeom>
        </p:spPr>
      </p:pic>
      <p:pic>
        <p:nvPicPr>
          <p:cNvPr id="11" name="Khỉ nâu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67" b="98750" l="0" r="98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29013" y="432426"/>
            <a:ext cx="6188149" cy="6188149"/>
          </a:xfrm>
          <a:prstGeom prst="rect">
            <a:avLst/>
          </a:prstGeom>
        </p:spPr>
      </p:pic>
      <p:pic>
        <p:nvPicPr>
          <p:cNvPr id="12" name="Bút 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00" b="97917" l="2000" r="962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077697">
            <a:off x="10482089" y="-1539312"/>
            <a:ext cx="1884167" cy="1884167"/>
          </a:xfrm>
          <a:prstGeom prst="rect">
            <a:avLst/>
          </a:prstGeom>
        </p:spPr>
      </p:pic>
      <p:pic>
        <p:nvPicPr>
          <p:cNvPr id="2" name="Cùng tô bạn khỉ màu nâu nh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1265" y="6966133"/>
            <a:ext cx="609600" cy="609600"/>
          </a:xfrm>
          <a:prstGeom prst="rect">
            <a:avLst/>
          </a:prstGeom>
        </p:spPr>
      </p:pic>
      <p:pic>
        <p:nvPicPr>
          <p:cNvPr id="3" name="Bé chọn chưa đúng rồ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410046" y="6897021"/>
            <a:ext cx="609600" cy="609600"/>
          </a:xfrm>
          <a:prstGeom prst="rect">
            <a:avLst/>
          </a:prstGeom>
        </p:spPr>
      </p:pic>
      <p:pic>
        <p:nvPicPr>
          <p:cNvPr id="13" name="Bé hãy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515832" y="6902337"/>
            <a:ext cx="609600" cy="609600"/>
          </a:xfrm>
          <a:prstGeom prst="rect">
            <a:avLst/>
          </a:prstGeom>
        </p:spPr>
      </p:pic>
      <p:pic>
        <p:nvPicPr>
          <p:cNvPr id="14" name="Bé hãy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621618" y="6897021"/>
            <a:ext cx="609600" cy="609600"/>
          </a:xfrm>
          <a:prstGeom prst="rect">
            <a:avLst/>
          </a:prstGeom>
        </p:spPr>
      </p:pic>
      <p:pic>
        <p:nvPicPr>
          <p:cNvPr id="15" name="Bé chọn sai rồ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27404" y="6897021"/>
            <a:ext cx="609600" cy="609600"/>
          </a:xfrm>
          <a:prstGeom prst="rect">
            <a:avLst/>
          </a:prstGeom>
        </p:spPr>
      </p:pic>
      <p:pic>
        <p:nvPicPr>
          <p:cNvPr id="16" name="Bé hãy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60261" y="-902029"/>
            <a:ext cx="609600" cy="609600"/>
          </a:xfrm>
          <a:prstGeom prst="rect">
            <a:avLst/>
          </a:prstGeom>
        </p:spPr>
      </p:pic>
      <p:pic>
        <p:nvPicPr>
          <p:cNvPr id="17" name="Bé giỏi quá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528390" y="6966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5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4.16667E-7 4.44444E-6 C -0.00768 0.00717 -0.01667 0.01088 -0.02279 0.02153 C -0.02721 0.02963 -0.03216 0.03958 -0.03841 0.04329 C -0.04844 0.0493 -0.04193 0.04514 -0.05755 0.05579 C -0.05873 0.05787 -0.05964 0.06042 -0.06107 0.0618 C -0.06263 0.06366 -0.06458 0.06389 -0.06628 0.06504 C -0.07096 0.06805 -0.07565 0.07129 -0.08034 0.0743 C -0.08659 0.07847 -0.09271 0.08102 -0.09948 0.08356 C -0.12943 0.09491 -0.09492 0.08009 -0.11693 0.08981 C -0.15365 0.08796 -0.1888 0.08842 -0.225 0.08055 C -0.23438 0.07847 -0.24362 0.07361 -0.253 0.07129 C -0.25703 0.07014 -0.26107 0.06967 -0.26511 0.06805 C -0.26927 0.06643 -0.27331 0.06412 -0.27734 0.0618 C -0.27917 0.06088 -0.28086 0.05949 -0.28255 0.05879 C -0.29063 0.05532 -0.29883 0.05208 -0.30703 0.04954 C -0.31914 0.0456 -0.33828 0.04444 -0.34883 0.04329 C -0.35117 0.04236 -0.35339 0.04028 -0.35586 0.04028 C -0.37175 0.04028 -0.38477 0.0412 -0.39948 0.04629 C -0.40182 0.04722 -0.40404 0.04884 -0.40638 0.04954 C -0.41107 0.05092 -0.41576 0.05162 -0.42031 0.05254 C -0.43412 0.06898 -0.41667 0.05023 -0.45 0.06504 C -0.46966 0.07384 -0.45925 0.07037 -0.48138 0.0743 C -0.48724 0.07731 -0.49297 0.08079 -0.49883 0.08356 C -0.50677 0.08727 -0.51524 0.08819 -0.52331 0.08981 C -0.53555 0.09699 -0.52083 0.08912 -0.54414 0.09606 C -0.54948 0.09768 -0.55456 0.10069 -0.5599 0.10231 C -0.56628 0.10393 -0.57266 0.10393 -0.57904 0.10532 C -0.59935 0.10995 -0.59453 0.10995 -0.60873 0.11458 C -0.61862 0.11782 -0.62878 0.11829 -0.63841 0.12384 C -0.64805 0.12963 -0.6418 0.12662 -0.65755 0.13009 C -0.678 0.14213 -0.65755 0.13148 -0.68021 0.13935 C -0.69623 0.14514 -0.66823 0.14143 -0.69766 0.1456 C -0.70807 0.14722 -0.71862 0.14768 -0.72904 0.14884 L -0.75352 0.15486 C -0.7569 0.15579 -0.76055 0.15602 -0.76393 0.1581 C -0.76797 0.16042 -0.77396 0.17268 -0.77617 0.17662 C -0.77774 0.18542 -0.77982 0.19143 -0.77617 0.20139 C -0.77513 0.20417 -0.77266 0.2037 -0.77096 0.20463 C -0.76862 0.20579 -0.76628 0.20717 -0.76393 0.20764 C -0.74831 0.21042 -0.73255 0.21273 -0.7168 0.21389 C -0.67904 0.21667 -0.64128 0.21805 -0.60352 0.22014 C -0.60052 0.22315 -0.59779 0.22685 -0.59479 0.2294 C -0.59141 0.23217 -0.58425 0.23565 -0.58425 0.23565 C -0.58542 0.23773 -0.58633 0.24051 -0.58776 0.24167 C -0.58998 0.24375 -0.59245 0.24375 -0.59479 0.24491 C -0.59649 0.24583 -0.59831 0.24699 -0.6 0.24792 C -0.61393 0.26667 -0.59883 0.24954 -0.61914 0.26042 C -0.62123 0.26134 -0.62227 0.26643 -0.62435 0.26667 C -0.68307 0.2706 -0.7418 0.2706 -0.80052 0.27268 C -0.80742 0.27685 -0.80977 0.27592 -0.79701 0.28217 C -0.77214 0.29398 -0.74714 0.30579 -0.72201 0.3162 C -0.71003 0.32129 -0.69766 0.32407 -0.68542 0.3287 C -0.66862 0.33472 -0.65169 0.34028 -0.6349 0.34722 C -0.63125 0.34861 -0.628 0.35185 -0.62435 0.35347 C -0.62044 0.35509 -0.61628 0.35555 -0.61224 0.35648 C -0.59245 0.36111 -0.59766 0.35972 -0.57214 0.36273 C -0.57031 0.36366 -0.56862 0.36528 -0.5668 0.36574 C -0.56276 0.36713 -0.55052 0.36898 -0.55469 0.36898 C -0.56914 0.36898 -0.58373 0.3669 -0.59831 0.36574 L -0.61745 0.36273 C -0.625 0.36157 -0.63255 0.3618 -0.64011 0.35949 C -0.79063 0.31713 -0.71524 0.32778 -0.78659 0.31921 C -0.79362 0.3162 -0.80039 0.31157 -0.80755 0.30995 C -0.8694 0.29583 -0.83815 0.31342 -0.8599 0.30069 C -0.87435 0.30579 -0.86875 0.30046 -0.85807 0.31319 C -0.84557 0.32778 -0.86068 0.31898 -0.84583 0.32546 C -0.8237 0.34907 -0.8513 0.32222 -0.82669 0.33796 C -0.82175 0.34097 -0.81758 0.34699 -0.81276 0.35023 C -0.79609 0.36157 -0.7793 0.37268 -0.76224 0.38125 C -0.74844 0.38819 -0.73425 0.39167 -0.72031 0.39676 L -0.57552 0.39375 L -0.84766 0.39676 C -0.85 0.39676 -0.85221 0.3993 -0.85456 0.4 C -0.85925 0.40139 -0.86393 0.40208 -0.86862 0.40301 C -0.87748 0.41088 -0.8819 0.41065 -0.86328 0.42153 C -0.85886 0.4243 -0.85404 0.42407 -0.84935 0.42477 C -0.84128 0.42592 -0.83307 0.42685 -0.825 0.42778 C -0.7474 0.45532 -0.85404 0.41967 -0.76914 0.44028 C -0.71901 0.45231 -0.66953 0.47153 -0.61914 0.48055 C -0.61341 0.48148 -0.60755 0.48287 -0.60169 0.48356 C -0.56888 0.48796 -0.54727 0.48981 -0.51628 0.49305 C -0.51862 0.49398 -0.52096 0.49491 -0.52331 0.49606 C -0.525 0.49699 -0.52669 0.49861 -0.52852 0.49907 C -0.53945 0.50185 -0.55065 0.50301 -0.56159 0.50532 C -0.56576 0.50625 -0.56979 0.50741 -0.57383 0.50856 L -0.71341 0.50532 C -0.72214 0.50509 -0.73086 0.5037 -0.73945 0.50231 C -0.74883 0.50069 -0.76745 0.49606 -0.76745 0.49606 C -0.78607 0.48773 -0.7737 0.49282 -0.81107 0.48356 C -0.82917 0.47917 -0.8194 0.4831 -0.8319 0.47754 C -0.83945 0.47847 -0.85456 0.46713 -0.85456 0.48055 C -0.85456 0.48634 -0.82083 0.49213 -0.81628 0.49305 C -0.8099 0.49606 -0.80352 0.49977 -0.79701 0.50231 C -0.72604 0.53032 -0.77787 0.50856 -0.73255 0.52384 C -0.72721 0.52569 -0.72214 0.52893 -0.7168 0.53009 C -0.70873 0.53194 -0.70052 0.53148 -0.69245 0.53333 C -0.67552 0.5368 -0.65873 0.5412 -0.6418 0.5456 C -0.6349 0.54745 -0.628 0.55046 -0.62096 0.55185 C -0.6082 0.55463 -0.58255 0.5581 -0.58255 0.5581 C -0.69427 0.58287 -0.61029 0.5669 -0.83542 0.57361 C -0.81862 0.57569 -0.80156 0.57523 -0.7849 0.57986 C -0.70873 0.6 -0.73854 0.59467 -0.69596 0.60139 C -0.69128 0.60347 -0.68672 0.60648 -0.6819 0.60764 C -0.62826 0.62222 -0.60964 0.61898 -0.54596 0.62315 C -0.66432 0.63773 -0.58268 0.63148 -0.80234 0.60764 C -0.8099 0.60694 -0.81745 0.60602 -0.825 0.60463 C -0.83464 0.60278 -0.86341 0.59329 -0.8668 0.59213 C -0.88138 0.59329 -0.89675 0.58611 -0.91029 0.59537 C -0.91719 0.6 -0.89636 0.60347 -0.88945 0.60764 C -0.88477 0.61065 -0.88034 0.61458 -0.87552 0.6169 C -0.84024 0.63518 -0.8043 0.65023 -0.76914 0.66967 C -0.75365 0.67824 -0.73932 0.69259 -0.72383 0.70069 C -0.71771 0.70393 -0.71107 0.70254 -0.70469 0.7037 C -0.69531 0.70555 -0.68607 0.70764 -0.67669 0.70995 C -0.67383 0.71065 -0.67096 0.71273 -0.66797 0.71319 C -0.64948 0.71481 -0.63086 0.71528 -0.61224 0.7162 C -0.6 0.71528 -0.58776 0.71481 -0.57552 0.71319 C -0.5668 0.7118 -0.55807 0.71018 -0.54948 0.70694 C -0.54688 0.70602 -0.53984 0.70116 -0.54245 0.70069 C -0.55 0.6993 -0.55755 0.70254 -0.56511 0.7037 C -0.57604 0.70555 -0.61471 0.7162 -0.61563 0.7162 L -0.81445 0.71921 C -0.81914 0.72129 -0.82461 0.7206 -0.82839 0.72546 C -0.82995 0.72731 -0.82826 0.73333 -0.82669 0.73472 C -0.82136 0.74004 -0.81511 0.74143 -0.80925 0.74421 C -0.79531 0.75069 -0.78164 0.75833 -0.76745 0.76273 C -0.74701 0.76898 -0.72682 0.77639 -0.70638 0.78125 C -0.62383 0.80139 -0.65495 0.79097 -0.61224 0.80625 C -0.60534 0.80486 -0.58268 0.80092 -0.57734 0.79676 C -0.57513 0.79514 -0.58203 0.79491 -0.58425 0.79375 C -0.59727 0.78704 -0.57969 0.79259 -0.60521 0.7875 C -0.61524 0.78241 -0.63906 0.77014 -0.64531 0.76898 C -0.65287 0.76759 -0.66042 0.77106 -0.66797 0.77199 C -0.678 0.78981 -0.67539 0.78055 -0.67852 0.79676 C -0.67734 0.80509 -0.67734 0.81412 -0.675 0.82176 C -0.67409 0.82454 -0.67162 0.82454 -0.66979 0.82477 C -0.66341 0.82546 -0.6569 0.82477 -0.65052 0.82477 L -0.65052 0.82477 " pathEditMode="relative" ptsTypes="AAAAAAAAAAAAAAAAAAAAAAAAAAAAAAAAAAAAAAAAAAAAAAAAAAAAAAAAAAAAAAAAAAAAAAAAAAAAAAAAAAAAAAAAAAAAAAAAAAAAAAAAAAAAAAAAAAAAAAAAAAAAAAAAAAAAAAAAA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7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5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5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6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0" nodeType="click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19</Words>
  <Application>Microsoft Office PowerPoint</Application>
  <PresentationFormat>Widescreen</PresentationFormat>
  <Paragraphs>3</Paragraphs>
  <Slides>5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76</cp:revision>
  <dcterms:created xsi:type="dcterms:W3CDTF">2024-10-14T02:56:06Z</dcterms:created>
  <dcterms:modified xsi:type="dcterms:W3CDTF">2024-10-30T05:11:10Z</dcterms:modified>
</cp:coreProperties>
</file>