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87" r:id="rId4"/>
    <p:sldId id="259" r:id="rId5"/>
    <p:sldId id="271" r:id="rId6"/>
    <p:sldId id="272" r:id="rId7"/>
    <p:sldId id="273" r:id="rId8"/>
    <p:sldId id="274" r:id="rId9"/>
    <p:sldId id="275" r:id="rId10"/>
    <p:sldId id="276" r:id="rId11"/>
    <p:sldId id="278" r:id="rId12"/>
    <p:sldId id="279" r:id="rId13"/>
    <p:sldId id="2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B87B34-81AF-4276-A387-85AFA142A5BC}" v="818" dt="2022-09-05T12:44:09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204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E788CE-5766-65CA-E926-5DA604379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2FD78C0-BB33-CC56-EBAA-6A88C7166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C8CA60-6D6D-F6E8-AFF1-526B8F64C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4438-2022-4993-95E0-927E83356AF2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180424-C18C-FCD8-6597-15461A8A5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84E455-8C72-6E5D-704C-3466D4A40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4C4C-FD25-4B53-8F38-C5DAF34B8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6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0FCCF8-2066-560A-58F0-B1D6D9E0B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A8389C5-2041-3556-43A4-47417A2FF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63393-B780-A030-F54F-E2A50FC62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4438-2022-4993-95E0-927E83356AF2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1BF96F-81EF-BA24-E1B5-128793E3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28504A-147B-D341-90F2-7511B3C66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4C4C-FD25-4B53-8F38-C5DAF34B8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628403F-4E1D-3358-7990-85D6DB5B50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C89A27-F348-98FF-8186-0A21BFCDC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A88445-D975-9EB5-733A-B862BFCB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4438-2022-4993-95E0-927E83356AF2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03DBEB-C5F0-16FE-A423-EFA137350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900ACE-E539-E0D0-AA25-773CFCA6F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4C4C-FD25-4B53-8F38-C5DAF34B8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0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CCA250-BF3B-B55E-EF76-830F81EB9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643C2A-7C91-A6E7-BE3F-12A89DC44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32ABB5-0349-592C-F3CB-CA2098554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4438-2022-4993-95E0-927E83356AF2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CC53A8-E8CF-0B8F-6CC5-C0828D859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90D29D-6A24-EA45-7AA8-9512EDAF5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4C4C-FD25-4B53-8F38-C5DAF34B8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4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E590B5-C860-E5E0-7D5F-E80ADF5A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86BA6A-3A30-8561-47BD-FC939BBFE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86B9E8-ADFB-6ABB-D232-C99857FD8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4438-2022-4993-95E0-927E83356AF2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AD93E7-9313-9E72-D998-2381E9A0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88A4E7-D06B-11C7-E6C8-BB05A37F4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4C4C-FD25-4B53-8F38-C5DAF34B8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0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0EB0B-047C-6BAE-3EE5-A165069C7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BE0BED-2250-9A8C-D571-6A1C93CA5F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3DBCA9F-B7CB-406F-4B4D-C2401C238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552419-7A5E-9133-6667-5AE58DE91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4438-2022-4993-95E0-927E83356AF2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724805-B0AE-154D-D93A-73E4C39C3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ED1C8D-B03D-BD5B-9A7F-56A14EF2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4C4C-FD25-4B53-8F38-C5DAF34B8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9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63E0BD-29E1-B794-6139-2C307A0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0F2523-03C6-7375-C3AA-7484389D5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BD92D94-49E3-8952-CF3E-A6002A96C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275C43E-02E2-141E-2B60-651BEC5697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5FE7374-DF81-1586-9254-66CDB1316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7F89AA-DD04-6DF5-470F-F73C49E80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4438-2022-4993-95E0-927E83356AF2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F9D3762-0CD9-1CDF-F5CC-C4E26E25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0CDD3E1-E5FC-DDED-A3D2-CF057352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4C4C-FD25-4B53-8F38-C5DAF34B8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3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E0A4B-33F7-A2DE-B07A-5956CA17F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A5FB74A-8FA8-BE3A-9920-4EA9EEC3B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4438-2022-4993-95E0-927E83356AF2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51F5661-6238-78F5-714D-3BA04BCE8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21D66C-A093-3D9F-32FC-750904A56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4C4C-FD25-4B53-8F38-C5DAF34B8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7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E9B2C2-9952-A122-BD68-4B01437A1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4438-2022-4993-95E0-927E83356AF2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58C1CB-CBB8-3688-89A1-7C3AB7D1B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65E2C88-7056-A2F1-C6F6-EB81970D0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4C4C-FD25-4B53-8F38-C5DAF34B8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61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12D328-898C-048E-A550-696C8396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19AEFC-7990-B59E-4D17-D0F4C6198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E91CEE-5085-F2A8-162F-57A1A2A7B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40C135-0873-EE95-018C-BD960487C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4438-2022-4993-95E0-927E83356AF2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B7CB83-57BB-EDDA-A223-FAD7DCB4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C72595-3216-8CC7-7265-2491F7A70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4C4C-FD25-4B53-8F38-C5DAF34B8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FB09A4-4DEC-641E-11AA-4256561F3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7628EC2-EC4D-E26E-5EC7-74BDD3F90E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E032EC8-C775-33AB-D55E-54FD0D3F4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376348-D36A-1DCE-363E-ADDBBABC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4438-2022-4993-95E0-927E83356AF2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4BC224C-0FBD-2C27-9CE6-71728E3C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7FB498-6A39-8B6E-2975-E663E5E5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4C4C-FD25-4B53-8F38-C5DAF34B8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1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2C8259-8FC5-E6AB-4F04-528E3C9E5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FEFE12-FB29-92D8-8005-D37086C91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C92EB3-D57E-98CD-B479-D274083DB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44438-2022-4993-95E0-927E83356AF2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FB1C37-D077-AB46-1AFB-5A76B31E2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951AF5-74A9-33C4-D103-739A3AF8D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04C4C-FD25-4B53-8F38-C5DAF34B8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5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4.png"/><Relationship Id="rId3" Type="http://schemas.openxmlformats.org/officeDocument/2006/relationships/audio" Target="../media/audio2.wav"/><Relationship Id="rId21" Type="http://schemas.openxmlformats.org/officeDocument/2006/relationships/image" Target="../media/image27.png"/><Relationship Id="rId17" Type="http://schemas.openxmlformats.org/officeDocument/2006/relationships/image" Target="../media/image10.png"/><Relationship Id="rId25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23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4" Type="http://schemas.openxmlformats.org/officeDocument/2006/relationships/slide" Target="slide3.xml"/><Relationship Id="rId5" Type="http://schemas.openxmlformats.org/officeDocument/2006/relationships/image" Target="../media/image18.png"/><Relationship Id="rId15" Type="http://schemas.openxmlformats.org/officeDocument/2006/relationships/image" Target="../media/image19.png"/><Relationship Id="rId23" Type="http://schemas.openxmlformats.org/officeDocument/2006/relationships/image" Target="../media/image4.png"/><Relationship Id="rId19" Type="http://schemas.openxmlformats.org/officeDocument/2006/relationships/image" Target="../media/image25.png"/><Relationship Id="rId4" Type="http://schemas.openxmlformats.org/officeDocument/2006/relationships/image" Target="../media/image6.png"/><Relationship Id="rId14" Type="http://schemas.openxmlformats.org/officeDocument/2006/relationships/image" Target="../media/image18.svg"/><Relationship Id="rId2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4.png"/><Relationship Id="rId3" Type="http://schemas.openxmlformats.org/officeDocument/2006/relationships/audio" Target="../media/audio2.wav"/><Relationship Id="rId21" Type="http://schemas.openxmlformats.org/officeDocument/2006/relationships/image" Target="../media/image27.png"/><Relationship Id="rId17" Type="http://schemas.openxmlformats.org/officeDocument/2006/relationships/image" Target="../media/image10.png"/><Relationship Id="rId25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23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4" Type="http://schemas.openxmlformats.org/officeDocument/2006/relationships/slide" Target="slide3.xml"/><Relationship Id="rId5" Type="http://schemas.openxmlformats.org/officeDocument/2006/relationships/image" Target="../media/image18.png"/><Relationship Id="rId15" Type="http://schemas.openxmlformats.org/officeDocument/2006/relationships/image" Target="../media/image19.png"/><Relationship Id="rId23" Type="http://schemas.openxmlformats.org/officeDocument/2006/relationships/image" Target="../media/image4.png"/><Relationship Id="rId19" Type="http://schemas.openxmlformats.org/officeDocument/2006/relationships/image" Target="../media/image25.png"/><Relationship Id="rId4" Type="http://schemas.openxmlformats.org/officeDocument/2006/relationships/image" Target="../media/image6.png"/><Relationship Id="rId14" Type="http://schemas.openxmlformats.org/officeDocument/2006/relationships/image" Target="../media/image18.svg"/><Relationship Id="rId2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4.png"/><Relationship Id="rId3" Type="http://schemas.openxmlformats.org/officeDocument/2006/relationships/audio" Target="../media/audio2.wav"/><Relationship Id="rId21" Type="http://schemas.openxmlformats.org/officeDocument/2006/relationships/image" Target="../media/image27.png"/><Relationship Id="rId17" Type="http://schemas.openxmlformats.org/officeDocument/2006/relationships/image" Target="../media/image10.png"/><Relationship Id="rId25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23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4" Type="http://schemas.openxmlformats.org/officeDocument/2006/relationships/slide" Target="slide2.xml"/><Relationship Id="rId5" Type="http://schemas.openxmlformats.org/officeDocument/2006/relationships/image" Target="../media/image18.png"/><Relationship Id="rId15" Type="http://schemas.openxmlformats.org/officeDocument/2006/relationships/image" Target="../media/image19.png"/><Relationship Id="rId23" Type="http://schemas.openxmlformats.org/officeDocument/2006/relationships/image" Target="../media/image4.png"/><Relationship Id="rId19" Type="http://schemas.openxmlformats.org/officeDocument/2006/relationships/image" Target="../media/image25.png"/><Relationship Id="rId4" Type="http://schemas.openxmlformats.org/officeDocument/2006/relationships/image" Target="../media/image6.png"/><Relationship Id="rId14" Type="http://schemas.openxmlformats.org/officeDocument/2006/relationships/image" Target="../media/image18.svg"/><Relationship Id="rId2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4.png"/><Relationship Id="rId3" Type="http://schemas.openxmlformats.org/officeDocument/2006/relationships/audio" Target="../media/audio2.wav"/><Relationship Id="rId21" Type="http://schemas.openxmlformats.org/officeDocument/2006/relationships/image" Target="../media/image27.png"/><Relationship Id="rId17" Type="http://schemas.openxmlformats.org/officeDocument/2006/relationships/image" Target="../media/image10.png"/><Relationship Id="rId25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23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4" Type="http://schemas.openxmlformats.org/officeDocument/2006/relationships/slide" Target="slide3.xml"/><Relationship Id="rId5" Type="http://schemas.openxmlformats.org/officeDocument/2006/relationships/image" Target="../media/image18.png"/><Relationship Id="rId15" Type="http://schemas.openxmlformats.org/officeDocument/2006/relationships/image" Target="../media/image19.png"/><Relationship Id="rId23" Type="http://schemas.openxmlformats.org/officeDocument/2006/relationships/image" Target="../media/image4.png"/><Relationship Id="rId19" Type="http://schemas.openxmlformats.org/officeDocument/2006/relationships/image" Target="../media/image25.png"/><Relationship Id="rId4" Type="http://schemas.openxmlformats.org/officeDocument/2006/relationships/image" Target="../media/image6.png"/><Relationship Id="rId14" Type="http://schemas.openxmlformats.org/officeDocument/2006/relationships/image" Target="../media/image18.svg"/><Relationship Id="rId2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9.sv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slide" Target="slide3.xml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2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slide" Target="slide7.xm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slide" Target="slide4.xml"/><Relationship Id="rId25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0.png"/><Relationship Id="rId24" Type="http://schemas.openxmlformats.org/officeDocument/2006/relationships/image" Target="../media/image16.png"/><Relationship Id="rId5" Type="http://schemas.openxmlformats.org/officeDocument/2006/relationships/image" Target="../media/image18.svg"/><Relationship Id="rId15" Type="http://schemas.openxmlformats.org/officeDocument/2006/relationships/image" Target="../media/image14.png"/><Relationship Id="rId23" Type="http://schemas.openxmlformats.org/officeDocument/2006/relationships/slide" Target="slide2.xml"/><Relationship Id="rId10" Type="http://schemas.openxmlformats.org/officeDocument/2006/relationships/image" Target="../media/image10.png"/><Relationship Id="rId19" Type="http://schemas.openxmlformats.org/officeDocument/2006/relationships/slide" Target="slide5.xml"/><Relationship Id="rId4" Type="http://schemas.openxmlformats.org/officeDocument/2006/relationships/image" Target="../media/image18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4.png"/><Relationship Id="rId3" Type="http://schemas.openxmlformats.org/officeDocument/2006/relationships/audio" Target="../media/audio2.wav"/><Relationship Id="rId21" Type="http://schemas.openxmlformats.org/officeDocument/2006/relationships/image" Target="../media/image27.png"/><Relationship Id="rId17" Type="http://schemas.openxmlformats.org/officeDocument/2006/relationships/image" Target="../media/image10.png"/><Relationship Id="rId25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23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4" Type="http://schemas.openxmlformats.org/officeDocument/2006/relationships/slide" Target="slide3.xml"/><Relationship Id="rId5" Type="http://schemas.openxmlformats.org/officeDocument/2006/relationships/image" Target="../media/image18.png"/><Relationship Id="rId15" Type="http://schemas.openxmlformats.org/officeDocument/2006/relationships/image" Target="../media/image19.png"/><Relationship Id="rId23" Type="http://schemas.openxmlformats.org/officeDocument/2006/relationships/image" Target="../media/image4.png"/><Relationship Id="rId19" Type="http://schemas.openxmlformats.org/officeDocument/2006/relationships/image" Target="../media/image25.png"/><Relationship Id="rId4" Type="http://schemas.openxmlformats.org/officeDocument/2006/relationships/image" Target="../media/image6.png"/><Relationship Id="rId14" Type="http://schemas.openxmlformats.org/officeDocument/2006/relationships/image" Target="../media/image18.svg"/><Relationship Id="rId2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4.png"/><Relationship Id="rId3" Type="http://schemas.openxmlformats.org/officeDocument/2006/relationships/audio" Target="../media/audio2.wav"/><Relationship Id="rId21" Type="http://schemas.openxmlformats.org/officeDocument/2006/relationships/image" Target="../media/image27.png"/><Relationship Id="rId17" Type="http://schemas.openxmlformats.org/officeDocument/2006/relationships/image" Target="../media/image10.png"/><Relationship Id="rId25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23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4" Type="http://schemas.openxmlformats.org/officeDocument/2006/relationships/slide" Target="slide3.xml"/><Relationship Id="rId5" Type="http://schemas.openxmlformats.org/officeDocument/2006/relationships/image" Target="../media/image18.png"/><Relationship Id="rId15" Type="http://schemas.openxmlformats.org/officeDocument/2006/relationships/image" Target="../media/image19.png"/><Relationship Id="rId23" Type="http://schemas.openxmlformats.org/officeDocument/2006/relationships/image" Target="../media/image4.png"/><Relationship Id="rId19" Type="http://schemas.openxmlformats.org/officeDocument/2006/relationships/image" Target="../media/image25.png"/><Relationship Id="rId4" Type="http://schemas.openxmlformats.org/officeDocument/2006/relationships/image" Target="../media/image6.png"/><Relationship Id="rId14" Type="http://schemas.openxmlformats.org/officeDocument/2006/relationships/image" Target="../media/image18.svg"/><Relationship Id="rId2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4.png"/><Relationship Id="rId3" Type="http://schemas.openxmlformats.org/officeDocument/2006/relationships/audio" Target="../media/audio2.wav"/><Relationship Id="rId21" Type="http://schemas.openxmlformats.org/officeDocument/2006/relationships/image" Target="../media/image27.png"/><Relationship Id="rId17" Type="http://schemas.openxmlformats.org/officeDocument/2006/relationships/image" Target="../media/image10.png"/><Relationship Id="rId25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23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4" Type="http://schemas.openxmlformats.org/officeDocument/2006/relationships/slide" Target="slide3.xml"/><Relationship Id="rId5" Type="http://schemas.openxmlformats.org/officeDocument/2006/relationships/image" Target="../media/image18.png"/><Relationship Id="rId15" Type="http://schemas.openxmlformats.org/officeDocument/2006/relationships/image" Target="../media/image19.png"/><Relationship Id="rId23" Type="http://schemas.openxmlformats.org/officeDocument/2006/relationships/image" Target="../media/image4.png"/><Relationship Id="rId19" Type="http://schemas.openxmlformats.org/officeDocument/2006/relationships/image" Target="../media/image25.png"/><Relationship Id="rId4" Type="http://schemas.openxmlformats.org/officeDocument/2006/relationships/image" Target="../media/image6.png"/><Relationship Id="rId14" Type="http://schemas.openxmlformats.org/officeDocument/2006/relationships/image" Target="../media/image18.svg"/><Relationship Id="rId2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4.png"/><Relationship Id="rId3" Type="http://schemas.openxmlformats.org/officeDocument/2006/relationships/audio" Target="../media/audio2.wav"/><Relationship Id="rId21" Type="http://schemas.openxmlformats.org/officeDocument/2006/relationships/image" Target="../media/image27.png"/><Relationship Id="rId17" Type="http://schemas.openxmlformats.org/officeDocument/2006/relationships/image" Target="../media/image10.png"/><Relationship Id="rId25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23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4" Type="http://schemas.openxmlformats.org/officeDocument/2006/relationships/slide" Target="slide3.xml"/><Relationship Id="rId5" Type="http://schemas.openxmlformats.org/officeDocument/2006/relationships/image" Target="../media/image18.png"/><Relationship Id="rId15" Type="http://schemas.openxmlformats.org/officeDocument/2006/relationships/image" Target="../media/image19.png"/><Relationship Id="rId23" Type="http://schemas.openxmlformats.org/officeDocument/2006/relationships/image" Target="../media/image4.png"/><Relationship Id="rId19" Type="http://schemas.openxmlformats.org/officeDocument/2006/relationships/image" Target="../media/image25.png"/><Relationship Id="rId4" Type="http://schemas.openxmlformats.org/officeDocument/2006/relationships/image" Target="../media/image6.png"/><Relationship Id="rId14" Type="http://schemas.openxmlformats.org/officeDocument/2006/relationships/image" Target="../media/image18.svg"/><Relationship Id="rId22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4.png"/><Relationship Id="rId3" Type="http://schemas.openxmlformats.org/officeDocument/2006/relationships/audio" Target="../media/audio2.wav"/><Relationship Id="rId21" Type="http://schemas.openxmlformats.org/officeDocument/2006/relationships/image" Target="../media/image27.png"/><Relationship Id="rId17" Type="http://schemas.openxmlformats.org/officeDocument/2006/relationships/image" Target="../media/image10.png"/><Relationship Id="rId25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23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4" Type="http://schemas.openxmlformats.org/officeDocument/2006/relationships/slide" Target="slide3.xml"/><Relationship Id="rId5" Type="http://schemas.openxmlformats.org/officeDocument/2006/relationships/image" Target="../media/image18.png"/><Relationship Id="rId15" Type="http://schemas.openxmlformats.org/officeDocument/2006/relationships/image" Target="../media/image19.png"/><Relationship Id="rId23" Type="http://schemas.openxmlformats.org/officeDocument/2006/relationships/image" Target="../media/image4.png"/><Relationship Id="rId19" Type="http://schemas.openxmlformats.org/officeDocument/2006/relationships/image" Target="../media/image25.png"/><Relationship Id="rId4" Type="http://schemas.openxmlformats.org/officeDocument/2006/relationships/image" Target="../media/image6.png"/><Relationship Id="rId14" Type="http://schemas.openxmlformats.org/officeDocument/2006/relationships/image" Target="../media/image18.svg"/><Relationship Id="rId22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4.png"/><Relationship Id="rId3" Type="http://schemas.openxmlformats.org/officeDocument/2006/relationships/audio" Target="../media/audio2.wav"/><Relationship Id="rId21" Type="http://schemas.openxmlformats.org/officeDocument/2006/relationships/image" Target="../media/image27.png"/><Relationship Id="rId17" Type="http://schemas.openxmlformats.org/officeDocument/2006/relationships/image" Target="../media/image10.png"/><Relationship Id="rId25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23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4" Type="http://schemas.openxmlformats.org/officeDocument/2006/relationships/slide" Target="slide2.xml"/><Relationship Id="rId5" Type="http://schemas.openxmlformats.org/officeDocument/2006/relationships/image" Target="../media/image18.png"/><Relationship Id="rId15" Type="http://schemas.openxmlformats.org/officeDocument/2006/relationships/image" Target="../media/image19.png"/><Relationship Id="rId23" Type="http://schemas.openxmlformats.org/officeDocument/2006/relationships/image" Target="../media/image4.png"/><Relationship Id="rId19" Type="http://schemas.openxmlformats.org/officeDocument/2006/relationships/image" Target="../media/image25.png"/><Relationship Id="rId4" Type="http://schemas.openxmlformats.org/officeDocument/2006/relationships/image" Target="../media/image6.png"/><Relationship Id="rId14" Type="http://schemas.openxmlformats.org/officeDocument/2006/relationships/image" Target="../media/image18.svg"/><Relationship Id="rId2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4E8E7680-891F-424C-5D57-3987DB1359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9765" y="922482"/>
            <a:ext cx="3488511" cy="38466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33786E0-EE9B-2D07-B19B-A4E4BD0DE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096000" y="2495574"/>
            <a:ext cx="3087545" cy="30232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0821F56-D1A1-F910-5700-FFED2423E6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167483" y="2060078"/>
            <a:ext cx="2632903" cy="38942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333A90-42F6-84AA-991E-C7852A00F219}"/>
              </a:ext>
            </a:extLst>
          </p:cNvPr>
          <p:cNvSpPr/>
          <p:nvPr/>
        </p:nvSpPr>
        <p:spPr>
          <a:xfrm>
            <a:off x="2622647" y="246253"/>
            <a:ext cx="753793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#9Slide07 FS North Land Sans" panose="00000500000000000000" pitchFamily="2" charset="0"/>
              </a:rPr>
              <a:t>CUỘC 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#9Slide07 FS North Land Sans" panose="00000500000000000000" pitchFamily="2" charset="0"/>
              </a:rPr>
              <a:t>ĐUA</a:t>
            </a:r>
          </a:p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#9Slide07 FS North Land Sans" panose="00000500000000000000" pitchFamily="2" charset="0"/>
              </a:rPr>
              <a:t> RÙA VÀ THỎ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#9Slide07 FS North Land Sans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168058-5407-E077-2930-17F6F4C86C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8961" y="2800798"/>
            <a:ext cx="1694943" cy="107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0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75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5" accel="100000" fill="hold">
                                          <p:stCondLst>
                                            <p:cond delay="24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7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75" decel="100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5" accel="100000" fill="hold">
                                          <p:stCondLst>
                                            <p:cond delay="24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D433905B-C346-16DA-25EA-F4141D2A5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812255" y="448954"/>
            <a:ext cx="492072" cy="35822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985DA56-1450-7069-C05F-8AA018ED78A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22473" y="785389"/>
            <a:ext cx="1871634" cy="1511939"/>
          </a:xfrm>
          <a:prstGeom prst="rect">
            <a:avLst/>
          </a:prstGeom>
        </p:spPr>
      </p:pic>
      <p:pic>
        <p:nvPicPr>
          <p:cNvPr id="41" name="BẢNGNOIDUNG">
            <a:extLst>
              <a:ext uri="{FF2B5EF4-FFF2-40B4-BE49-F238E27FC236}">
                <a16:creationId xmlns:a16="http://schemas.microsoft.com/office/drawing/2014/main" xmlns="" id="{F934CCDF-C421-8607-80A3-C835C4E6CC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05606" y="957093"/>
            <a:ext cx="6444031" cy="2993395"/>
          </a:xfrm>
          <a:prstGeom prst="rect">
            <a:avLst/>
          </a:prstGeom>
        </p:spPr>
      </p:pic>
      <p:pic>
        <p:nvPicPr>
          <p:cNvPr id="6" name="CÂY">
            <a:extLst>
              <a:ext uri="{FF2B5EF4-FFF2-40B4-BE49-F238E27FC236}">
                <a16:creationId xmlns:a16="http://schemas.microsoft.com/office/drawing/2014/main" xmlns="" id="{194C4663-80FE-F894-F408-8CEB36DF54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531922" y="116610"/>
            <a:ext cx="3727938" cy="4111448"/>
          </a:xfrm>
          <a:prstGeom prst="rect">
            <a:avLst/>
          </a:prstGeom>
        </p:spPr>
      </p:pic>
      <p:pic>
        <p:nvPicPr>
          <p:cNvPr id="9" name="RÙA">
            <a:extLst>
              <a:ext uri="{FF2B5EF4-FFF2-40B4-BE49-F238E27FC236}">
                <a16:creationId xmlns:a16="http://schemas.microsoft.com/office/drawing/2014/main" xmlns="" id="{EB0AE2F7-E7BA-D95F-802B-AE5B71B49CC1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flipH="1">
            <a:off x="3527300" y="4373396"/>
            <a:ext cx="1419872" cy="1390290"/>
          </a:xfrm>
          <a:prstGeom prst="rect">
            <a:avLst/>
          </a:prstGeom>
        </p:spPr>
      </p:pic>
      <p:pic>
        <p:nvPicPr>
          <p:cNvPr id="21" name="B1">
            <a:extLst>
              <a:ext uri="{FF2B5EF4-FFF2-40B4-BE49-F238E27FC236}">
                <a16:creationId xmlns:a16="http://schemas.microsoft.com/office/drawing/2014/main" xmlns="" id="{D9C278F9-71B7-EC06-24BB-FD550DA54A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49006" y="3221932"/>
            <a:ext cx="2176461" cy="969348"/>
          </a:xfrm>
          <a:prstGeom prst="rect">
            <a:avLst/>
          </a:prstGeom>
        </p:spPr>
      </p:pic>
      <p:pic>
        <p:nvPicPr>
          <p:cNvPr id="22" name="B2">
            <a:extLst>
              <a:ext uri="{FF2B5EF4-FFF2-40B4-BE49-F238E27FC236}">
                <a16:creationId xmlns:a16="http://schemas.microsoft.com/office/drawing/2014/main" xmlns="" id="{36BF02B0-B787-17C6-F5D6-EC8088D40D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41821" y="3196609"/>
            <a:ext cx="2176461" cy="969348"/>
          </a:xfrm>
          <a:prstGeom prst="rect">
            <a:avLst/>
          </a:prstGeom>
        </p:spPr>
      </p:pic>
      <p:pic>
        <p:nvPicPr>
          <p:cNvPr id="23" name="B3">
            <a:extLst>
              <a:ext uri="{FF2B5EF4-FFF2-40B4-BE49-F238E27FC236}">
                <a16:creationId xmlns:a16="http://schemas.microsoft.com/office/drawing/2014/main" xmlns="" id="{7BA6A6F6-81C1-4906-61F4-75698169F3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32889" y="3213215"/>
            <a:ext cx="2176461" cy="969348"/>
          </a:xfrm>
          <a:prstGeom prst="rect">
            <a:avLst/>
          </a:prstGeom>
        </p:spPr>
      </p:pic>
      <p:sp>
        <p:nvSpPr>
          <p:cNvPr id="26" name="ĐÚNG">
            <a:extLst>
              <a:ext uri="{FF2B5EF4-FFF2-40B4-BE49-F238E27FC236}">
                <a16:creationId xmlns:a16="http://schemas.microsoft.com/office/drawing/2014/main" xmlns="" id="{9E642991-4C5E-B852-8C60-9BBD7C950E42}"/>
              </a:ext>
            </a:extLst>
          </p:cNvPr>
          <p:cNvSpPr txBox="1">
            <a:spLocks/>
          </p:cNvSpPr>
          <p:nvPr/>
        </p:nvSpPr>
        <p:spPr>
          <a:xfrm>
            <a:off x="6674809" y="3380931"/>
            <a:ext cx="2102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ngựa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AI1">
            <a:extLst>
              <a:ext uri="{FF2B5EF4-FFF2-40B4-BE49-F238E27FC236}">
                <a16:creationId xmlns:a16="http://schemas.microsoft.com/office/drawing/2014/main" xmlns="" id="{46CB7B16-F846-92A4-C0E8-FDC2E492BAD9}"/>
              </a:ext>
            </a:extLst>
          </p:cNvPr>
          <p:cNvSpPr txBox="1">
            <a:spLocks/>
          </p:cNvSpPr>
          <p:nvPr/>
        </p:nvSpPr>
        <p:spPr>
          <a:xfrm>
            <a:off x="3271685" y="3449658"/>
            <a:ext cx="1875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voi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AI2">
            <a:extLst>
              <a:ext uri="{FF2B5EF4-FFF2-40B4-BE49-F238E27FC236}">
                <a16:creationId xmlns:a16="http://schemas.microsoft.com/office/drawing/2014/main" xmlns="" id="{7DE6EEA9-6FC3-0C22-D9C0-004E474F58D2}"/>
              </a:ext>
            </a:extLst>
          </p:cNvPr>
          <p:cNvSpPr txBox="1">
            <a:spLocks/>
          </p:cNvSpPr>
          <p:nvPr/>
        </p:nvSpPr>
        <p:spPr>
          <a:xfrm>
            <a:off x="9934636" y="3420227"/>
            <a:ext cx="1875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A">
            <a:extLst>
              <a:ext uri="{FF2B5EF4-FFF2-40B4-BE49-F238E27FC236}">
                <a16:creationId xmlns:a16="http://schemas.microsoft.com/office/drawing/2014/main" xmlns="" id="{DECCCA96-5BFD-813B-79DE-EEA0A0DADA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0552" y="3188685"/>
            <a:ext cx="675265" cy="844081"/>
          </a:xfrm>
          <a:prstGeom prst="rect">
            <a:avLst/>
          </a:prstGeom>
        </p:spPr>
      </p:pic>
      <p:pic>
        <p:nvPicPr>
          <p:cNvPr id="34" name="B">
            <a:extLst>
              <a:ext uri="{FF2B5EF4-FFF2-40B4-BE49-F238E27FC236}">
                <a16:creationId xmlns:a16="http://schemas.microsoft.com/office/drawing/2014/main" xmlns="" id="{48D834D9-143E-DE95-C075-BFB2839108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661542" y="3280051"/>
            <a:ext cx="707168" cy="733189"/>
          </a:xfrm>
          <a:prstGeom prst="rect">
            <a:avLst/>
          </a:prstGeom>
        </p:spPr>
      </p:pic>
      <p:pic>
        <p:nvPicPr>
          <p:cNvPr id="39" name="C">
            <a:extLst>
              <a:ext uri="{FF2B5EF4-FFF2-40B4-BE49-F238E27FC236}">
                <a16:creationId xmlns:a16="http://schemas.microsoft.com/office/drawing/2014/main" xmlns="" id="{13D6C64A-A3A6-504E-658E-856E424835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925752" y="3377013"/>
            <a:ext cx="686115" cy="634690"/>
          </a:xfrm>
          <a:prstGeom prst="rect">
            <a:avLst/>
          </a:prstGeom>
        </p:spPr>
      </p:pic>
      <p:pic>
        <p:nvPicPr>
          <p:cNvPr id="3" name="tho">
            <a:extLst>
              <a:ext uri="{FF2B5EF4-FFF2-40B4-BE49-F238E27FC236}">
                <a16:creationId xmlns:a16="http://schemas.microsoft.com/office/drawing/2014/main" xmlns="" id="{43CA026C-9BC8-5E23-9F81-4E5711D0D7E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flipH="1">
            <a:off x="180632" y="5028966"/>
            <a:ext cx="1236620" cy="1829034"/>
          </a:xfrm>
          <a:prstGeom prst="rect">
            <a:avLst/>
          </a:prstGeom>
        </p:spPr>
      </p:pic>
      <p:pic>
        <p:nvPicPr>
          <p:cNvPr id="2" name="Picture 1">
            <a:hlinkClick r:id="rId24" action="ppaction://hlinksldjump"/>
            <a:extLst>
              <a:ext uri="{FF2B5EF4-FFF2-40B4-BE49-F238E27FC236}">
                <a16:creationId xmlns:a16="http://schemas.microsoft.com/office/drawing/2014/main" xmlns="" id="{9285BEAD-0420-90F4-81DB-713A6185DBA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flipH="1">
            <a:off x="10123860" y="4264615"/>
            <a:ext cx="1637314" cy="248313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323573" y="128813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7: 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</a:t>
            </a: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híp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ịt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0645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7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7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52" presetID="2" presetClass="entr" presetSubtype="3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3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3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7" grpId="1"/>
      <p:bldP spid="27" grpId="2"/>
      <p:bldP spid="27" grpId="3"/>
      <p:bldP spid="28" grpId="0"/>
      <p:bldP spid="28" grpId="1"/>
      <p:bldP spid="28" grpId="2"/>
      <p:bldP spid="28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D433905B-C346-16DA-25EA-F4141D2A5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812255" y="448954"/>
            <a:ext cx="492072" cy="35822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985DA56-1450-7069-C05F-8AA018ED78A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22473" y="785389"/>
            <a:ext cx="1871634" cy="1511939"/>
          </a:xfrm>
          <a:prstGeom prst="rect">
            <a:avLst/>
          </a:prstGeom>
        </p:spPr>
      </p:pic>
      <p:pic>
        <p:nvPicPr>
          <p:cNvPr id="41" name="BẢNGNOIDUNG">
            <a:extLst>
              <a:ext uri="{FF2B5EF4-FFF2-40B4-BE49-F238E27FC236}">
                <a16:creationId xmlns:a16="http://schemas.microsoft.com/office/drawing/2014/main" xmlns="" id="{F934CCDF-C421-8607-80A3-C835C4E6CC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05606" y="957093"/>
            <a:ext cx="6444031" cy="2993395"/>
          </a:xfrm>
          <a:prstGeom prst="rect">
            <a:avLst/>
          </a:prstGeom>
        </p:spPr>
      </p:pic>
      <p:pic>
        <p:nvPicPr>
          <p:cNvPr id="6" name="CÂY">
            <a:extLst>
              <a:ext uri="{FF2B5EF4-FFF2-40B4-BE49-F238E27FC236}">
                <a16:creationId xmlns:a16="http://schemas.microsoft.com/office/drawing/2014/main" xmlns="" id="{194C4663-80FE-F894-F408-8CEB36DF54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531922" y="116610"/>
            <a:ext cx="3727938" cy="4111448"/>
          </a:xfrm>
          <a:prstGeom prst="rect">
            <a:avLst/>
          </a:prstGeom>
        </p:spPr>
      </p:pic>
      <p:pic>
        <p:nvPicPr>
          <p:cNvPr id="9" name="RÙA">
            <a:extLst>
              <a:ext uri="{FF2B5EF4-FFF2-40B4-BE49-F238E27FC236}">
                <a16:creationId xmlns:a16="http://schemas.microsoft.com/office/drawing/2014/main" xmlns="" id="{EB0AE2F7-E7BA-D95F-802B-AE5B71B49CC1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flipH="1">
            <a:off x="930680" y="4384559"/>
            <a:ext cx="1419872" cy="1390290"/>
          </a:xfrm>
          <a:prstGeom prst="rect">
            <a:avLst/>
          </a:prstGeom>
        </p:spPr>
      </p:pic>
      <p:sp>
        <p:nvSpPr>
          <p:cNvPr id="16" name="NOIDUNG">
            <a:extLst>
              <a:ext uri="{FF2B5EF4-FFF2-40B4-BE49-F238E27FC236}">
                <a16:creationId xmlns:a16="http://schemas.microsoft.com/office/drawing/2014/main" xmlns="" id="{B311537A-1011-B1A1-AFC4-15327DDCEA8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53394" y="1253609"/>
            <a:ext cx="57484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8: Con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quác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xoe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B1">
            <a:extLst>
              <a:ext uri="{FF2B5EF4-FFF2-40B4-BE49-F238E27FC236}">
                <a16:creationId xmlns:a16="http://schemas.microsoft.com/office/drawing/2014/main" xmlns="" id="{D9C278F9-71B7-EC06-24BB-FD550DA54A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49006" y="3221932"/>
            <a:ext cx="2176461" cy="969348"/>
          </a:xfrm>
          <a:prstGeom prst="rect">
            <a:avLst/>
          </a:prstGeom>
        </p:spPr>
      </p:pic>
      <p:pic>
        <p:nvPicPr>
          <p:cNvPr id="22" name="B2">
            <a:extLst>
              <a:ext uri="{FF2B5EF4-FFF2-40B4-BE49-F238E27FC236}">
                <a16:creationId xmlns:a16="http://schemas.microsoft.com/office/drawing/2014/main" xmlns="" id="{36BF02B0-B787-17C6-F5D6-EC8088D40D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41821" y="3196609"/>
            <a:ext cx="2176461" cy="969348"/>
          </a:xfrm>
          <a:prstGeom prst="rect">
            <a:avLst/>
          </a:prstGeom>
        </p:spPr>
      </p:pic>
      <p:pic>
        <p:nvPicPr>
          <p:cNvPr id="23" name="B3">
            <a:extLst>
              <a:ext uri="{FF2B5EF4-FFF2-40B4-BE49-F238E27FC236}">
                <a16:creationId xmlns:a16="http://schemas.microsoft.com/office/drawing/2014/main" xmlns="" id="{7BA6A6F6-81C1-4906-61F4-75698169F3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32889" y="3213215"/>
            <a:ext cx="2176461" cy="969348"/>
          </a:xfrm>
          <a:prstGeom prst="rect">
            <a:avLst/>
          </a:prstGeom>
        </p:spPr>
      </p:pic>
      <p:sp>
        <p:nvSpPr>
          <p:cNvPr id="26" name="ĐÚNG">
            <a:extLst>
              <a:ext uri="{FF2B5EF4-FFF2-40B4-BE49-F238E27FC236}">
                <a16:creationId xmlns:a16="http://schemas.microsoft.com/office/drawing/2014/main" xmlns="" id="{9E642991-4C5E-B852-8C60-9BBD7C950E42}"/>
              </a:ext>
            </a:extLst>
          </p:cNvPr>
          <p:cNvSpPr txBox="1">
            <a:spLocks/>
          </p:cNvSpPr>
          <p:nvPr/>
        </p:nvSpPr>
        <p:spPr>
          <a:xfrm>
            <a:off x="3185852" y="3468063"/>
            <a:ext cx="2102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gà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AI1">
            <a:extLst>
              <a:ext uri="{FF2B5EF4-FFF2-40B4-BE49-F238E27FC236}">
                <a16:creationId xmlns:a16="http://schemas.microsoft.com/office/drawing/2014/main" xmlns="" id="{46CB7B16-F846-92A4-C0E8-FDC2E492BAD9}"/>
              </a:ext>
            </a:extLst>
          </p:cNvPr>
          <p:cNvSpPr txBox="1">
            <a:spLocks/>
          </p:cNvSpPr>
          <p:nvPr/>
        </p:nvSpPr>
        <p:spPr>
          <a:xfrm>
            <a:off x="6723715" y="3452806"/>
            <a:ext cx="1875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chó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AI2">
            <a:extLst>
              <a:ext uri="{FF2B5EF4-FFF2-40B4-BE49-F238E27FC236}">
                <a16:creationId xmlns:a16="http://schemas.microsoft.com/office/drawing/2014/main" xmlns="" id="{7DE6EEA9-6FC3-0C22-D9C0-004E474F58D2}"/>
              </a:ext>
            </a:extLst>
          </p:cNvPr>
          <p:cNvSpPr txBox="1">
            <a:spLocks/>
          </p:cNvSpPr>
          <p:nvPr/>
        </p:nvSpPr>
        <p:spPr>
          <a:xfrm>
            <a:off x="9934636" y="3377013"/>
            <a:ext cx="1875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lợn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A">
            <a:extLst>
              <a:ext uri="{FF2B5EF4-FFF2-40B4-BE49-F238E27FC236}">
                <a16:creationId xmlns:a16="http://schemas.microsoft.com/office/drawing/2014/main" xmlns="" id="{DECCCA96-5BFD-813B-79DE-EEA0A0DADA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0552" y="3188685"/>
            <a:ext cx="675265" cy="844081"/>
          </a:xfrm>
          <a:prstGeom prst="rect">
            <a:avLst/>
          </a:prstGeom>
        </p:spPr>
      </p:pic>
      <p:pic>
        <p:nvPicPr>
          <p:cNvPr id="34" name="B">
            <a:extLst>
              <a:ext uri="{FF2B5EF4-FFF2-40B4-BE49-F238E27FC236}">
                <a16:creationId xmlns:a16="http://schemas.microsoft.com/office/drawing/2014/main" xmlns="" id="{48D834D9-143E-DE95-C075-BFB2839108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661542" y="3280051"/>
            <a:ext cx="707168" cy="733189"/>
          </a:xfrm>
          <a:prstGeom prst="rect">
            <a:avLst/>
          </a:prstGeom>
        </p:spPr>
      </p:pic>
      <p:pic>
        <p:nvPicPr>
          <p:cNvPr id="39" name="C">
            <a:extLst>
              <a:ext uri="{FF2B5EF4-FFF2-40B4-BE49-F238E27FC236}">
                <a16:creationId xmlns:a16="http://schemas.microsoft.com/office/drawing/2014/main" xmlns="" id="{13D6C64A-A3A6-504E-658E-856E424835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925752" y="3377013"/>
            <a:ext cx="686115" cy="634690"/>
          </a:xfrm>
          <a:prstGeom prst="rect">
            <a:avLst/>
          </a:prstGeom>
        </p:spPr>
      </p:pic>
      <p:pic>
        <p:nvPicPr>
          <p:cNvPr id="3" name="tho">
            <a:extLst>
              <a:ext uri="{FF2B5EF4-FFF2-40B4-BE49-F238E27FC236}">
                <a16:creationId xmlns:a16="http://schemas.microsoft.com/office/drawing/2014/main" xmlns="" id="{43CA026C-9BC8-5E23-9F81-4E5711D0D7E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flipH="1">
            <a:off x="180632" y="5028966"/>
            <a:ext cx="1236620" cy="1829034"/>
          </a:xfrm>
          <a:prstGeom prst="rect">
            <a:avLst/>
          </a:prstGeom>
        </p:spPr>
      </p:pic>
      <p:pic>
        <p:nvPicPr>
          <p:cNvPr id="2" name="Picture 1">
            <a:hlinkClick r:id="rId24" action="ppaction://hlinksldjump"/>
            <a:extLst>
              <a:ext uri="{FF2B5EF4-FFF2-40B4-BE49-F238E27FC236}">
                <a16:creationId xmlns:a16="http://schemas.microsoft.com/office/drawing/2014/main" xmlns="" id="{BAC8379A-8A78-1657-D92A-34BDAF838FC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flipH="1">
            <a:off x="10123860" y="4264615"/>
            <a:ext cx="1637314" cy="248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757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7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7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57" presetID="2" presetClass="entr" presetSubtype="3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/>
      <p:bldP spid="26" grpId="0"/>
      <p:bldP spid="26" grpId="1"/>
      <p:bldP spid="27" grpId="0"/>
      <p:bldP spid="27" grpId="1"/>
      <p:bldP spid="27" grpId="2"/>
      <p:bldP spid="27" grpId="3"/>
      <p:bldP spid="28" grpId="0"/>
      <p:bldP spid="28" grpId="1"/>
      <p:bldP spid="28" grpId="2"/>
      <p:bldP spid="28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D433905B-C346-16DA-25EA-F4141D2A5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812255" y="448954"/>
            <a:ext cx="492072" cy="35822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985DA56-1450-7069-C05F-8AA018ED78A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22473" y="785389"/>
            <a:ext cx="1871634" cy="1511939"/>
          </a:xfrm>
          <a:prstGeom prst="rect">
            <a:avLst/>
          </a:prstGeom>
        </p:spPr>
      </p:pic>
      <p:pic>
        <p:nvPicPr>
          <p:cNvPr id="41" name="BẢNGNOIDUNG">
            <a:extLst>
              <a:ext uri="{FF2B5EF4-FFF2-40B4-BE49-F238E27FC236}">
                <a16:creationId xmlns:a16="http://schemas.microsoft.com/office/drawing/2014/main" xmlns="" id="{F934CCDF-C421-8607-80A3-C835C4E6CC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05606" y="957093"/>
            <a:ext cx="6444031" cy="2993395"/>
          </a:xfrm>
          <a:prstGeom prst="rect">
            <a:avLst/>
          </a:prstGeom>
        </p:spPr>
      </p:pic>
      <p:pic>
        <p:nvPicPr>
          <p:cNvPr id="6" name="CÂY">
            <a:extLst>
              <a:ext uri="{FF2B5EF4-FFF2-40B4-BE49-F238E27FC236}">
                <a16:creationId xmlns:a16="http://schemas.microsoft.com/office/drawing/2014/main" xmlns="" id="{194C4663-80FE-F894-F408-8CEB36DF54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531922" y="116610"/>
            <a:ext cx="3727938" cy="4111448"/>
          </a:xfrm>
          <a:prstGeom prst="rect">
            <a:avLst/>
          </a:prstGeom>
        </p:spPr>
      </p:pic>
      <p:pic>
        <p:nvPicPr>
          <p:cNvPr id="9" name="RÙA">
            <a:extLst>
              <a:ext uri="{FF2B5EF4-FFF2-40B4-BE49-F238E27FC236}">
                <a16:creationId xmlns:a16="http://schemas.microsoft.com/office/drawing/2014/main" xmlns="" id="{EB0AE2F7-E7BA-D95F-802B-AE5B71B49CC1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flipH="1">
            <a:off x="3527300" y="4373396"/>
            <a:ext cx="1419872" cy="1390290"/>
          </a:xfrm>
          <a:prstGeom prst="rect">
            <a:avLst/>
          </a:prstGeom>
        </p:spPr>
      </p:pic>
      <p:sp>
        <p:nvSpPr>
          <p:cNvPr id="16" name="NOIDUNG">
            <a:extLst>
              <a:ext uri="{FF2B5EF4-FFF2-40B4-BE49-F238E27FC236}">
                <a16:creationId xmlns:a16="http://schemas.microsoft.com/office/drawing/2014/main" xmlns="" id="{B311537A-1011-B1A1-AFC4-15327DDCEA8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53394" y="1253609"/>
            <a:ext cx="5748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9: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gì mang vác nặng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cạn,dưới biển,tuổi thọ lại cao?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B1">
            <a:extLst>
              <a:ext uri="{FF2B5EF4-FFF2-40B4-BE49-F238E27FC236}">
                <a16:creationId xmlns:a16="http://schemas.microsoft.com/office/drawing/2014/main" xmlns="" id="{D9C278F9-71B7-EC06-24BB-FD550DA54A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49006" y="3221932"/>
            <a:ext cx="2176461" cy="969348"/>
          </a:xfrm>
          <a:prstGeom prst="rect">
            <a:avLst/>
          </a:prstGeom>
        </p:spPr>
      </p:pic>
      <p:pic>
        <p:nvPicPr>
          <p:cNvPr id="22" name="B2">
            <a:extLst>
              <a:ext uri="{FF2B5EF4-FFF2-40B4-BE49-F238E27FC236}">
                <a16:creationId xmlns:a16="http://schemas.microsoft.com/office/drawing/2014/main" xmlns="" id="{36BF02B0-B787-17C6-F5D6-EC8088D40D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41821" y="3196609"/>
            <a:ext cx="2176461" cy="969348"/>
          </a:xfrm>
          <a:prstGeom prst="rect">
            <a:avLst/>
          </a:prstGeom>
        </p:spPr>
      </p:pic>
      <p:pic>
        <p:nvPicPr>
          <p:cNvPr id="23" name="B3">
            <a:extLst>
              <a:ext uri="{FF2B5EF4-FFF2-40B4-BE49-F238E27FC236}">
                <a16:creationId xmlns:a16="http://schemas.microsoft.com/office/drawing/2014/main" xmlns="" id="{7BA6A6F6-81C1-4906-61F4-75698169F3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32889" y="3213215"/>
            <a:ext cx="2176461" cy="969348"/>
          </a:xfrm>
          <a:prstGeom prst="rect">
            <a:avLst/>
          </a:prstGeom>
        </p:spPr>
      </p:pic>
      <p:sp>
        <p:nvSpPr>
          <p:cNvPr id="26" name="ĐÚNG">
            <a:extLst>
              <a:ext uri="{FF2B5EF4-FFF2-40B4-BE49-F238E27FC236}">
                <a16:creationId xmlns:a16="http://schemas.microsoft.com/office/drawing/2014/main" xmlns="" id="{9E642991-4C5E-B852-8C60-9BBD7C950E42}"/>
              </a:ext>
            </a:extLst>
          </p:cNvPr>
          <p:cNvSpPr txBox="1">
            <a:spLocks/>
          </p:cNvSpPr>
          <p:nvPr/>
        </p:nvSpPr>
        <p:spPr>
          <a:xfrm>
            <a:off x="6611750" y="3380931"/>
            <a:ext cx="2102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cá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AI1">
            <a:extLst>
              <a:ext uri="{FF2B5EF4-FFF2-40B4-BE49-F238E27FC236}">
                <a16:creationId xmlns:a16="http://schemas.microsoft.com/office/drawing/2014/main" xmlns="" id="{46CB7B16-F846-92A4-C0E8-FDC2E492BAD9}"/>
              </a:ext>
            </a:extLst>
          </p:cNvPr>
          <p:cNvSpPr txBox="1">
            <a:spLocks/>
          </p:cNvSpPr>
          <p:nvPr/>
        </p:nvSpPr>
        <p:spPr>
          <a:xfrm>
            <a:off x="3271685" y="3449658"/>
            <a:ext cx="1875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rùa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AI2">
            <a:extLst>
              <a:ext uri="{FF2B5EF4-FFF2-40B4-BE49-F238E27FC236}">
                <a16:creationId xmlns:a16="http://schemas.microsoft.com/office/drawing/2014/main" xmlns="" id="{7DE6EEA9-6FC3-0C22-D9C0-004E474F58D2}"/>
              </a:ext>
            </a:extLst>
          </p:cNvPr>
          <p:cNvSpPr txBox="1">
            <a:spLocks/>
          </p:cNvSpPr>
          <p:nvPr/>
        </p:nvSpPr>
        <p:spPr>
          <a:xfrm>
            <a:off x="9934315" y="3463196"/>
            <a:ext cx="1875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sao biển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A">
            <a:extLst>
              <a:ext uri="{FF2B5EF4-FFF2-40B4-BE49-F238E27FC236}">
                <a16:creationId xmlns:a16="http://schemas.microsoft.com/office/drawing/2014/main" xmlns="" id="{DECCCA96-5BFD-813B-79DE-EEA0A0DADA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0552" y="3188685"/>
            <a:ext cx="675265" cy="844081"/>
          </a:xfrm>
          <a:prstGeom prst="rect">
            <a:avLst/>
          </a:prstGeom>
        </p:spPr>
      </p:pic>
      <p:pic>
        <p:nvPicPr>
          <p:cNvPr id="34" name="B">
            <a:extLst>
              <a:ext uri="{FF2B5EF4-FFF2-40B4-BE49-F238E27FC236}">
                <a16:creationId xmlns:a16="http://schemas.microsoft.com/office/drawing/2014/main" xmlns="" id="{48D834D9-143E-DE95-C075-BFB2839108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661542" y="3280051"/>
            <a:ext cx="707168" cy="733189"/>
          </a:xfrm>
          <a:prstGeom prst="rect">
            <a:avLst/>
          </a:prstGeom>
        </p:spPr>
      </p:pic>
      <p:pic>
        <p:nvPicPr>
          <p:cNvPr id="39" name="C">
            <a:extLst>
              <a:ext uri="{FF2B5EF4-FFF2-40B4-BE49-F238E27FC236}">
                <a16:creationId xmlns:a16="http://schemas.microsoft.com/office/drawing/2014/main" xmlns="" id="{13D6C64A-A3A6-504E-658E-856E424835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925752" y="3377013"/>
            <a:ext cx="686115" cy="634690"/>
          </a:xfrm>
          <a:prstGeom prst="rect">
            <a:avLst/>
          </a:prstGeom>
        </p:spPr>
      </p:pic>
      <p:pic>
        <p:nvPicPr>
          <p:cNvPr id="3" name="tho">
            <a:extLst>
              <a:ext uri="{FF2B5EF4-FFF2-40B4-BE49-F238E27FC236}">
                <a16:creationId xmlns:a16="http://schemas.microsoft.com/office/drawing/2014/main" xmlns="" id="{43CA026C-9BC8-5E23-9F81-4E5711D0D7E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flipH="1">
            <a:off x="180632" y="5028966"/>
            <a:ext cx="1236620" cy="1829034"/>
          </a:xfrm>
          <a:prstGeom prst="rect">
            <a:avLst/>
          </a:prstGeom>
        </p:spPr>
      </p:pic>
      <p:pic>
        <p:nvPicPr>
          <p:cNvPr id="12" name="Picture 11">
            <a:hlinkClick r:id="rId24" action="ppaction://hlinksldjump"/>
            <a:extLst>
              <a:ext uri="{FF2B5EF4-FFF2-40B4-BE49-F238E27FC236}">
                <a16:creationId xmlns:a16="http://schemas.microsoft.com/office/drawing/2014/main" xmlns="" id="{21A0EB30-B557-F0B7-1448-C479B0C0FC3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flipH="1">
            <a:off x="10721355" y="4907111"/>
            <a:ext cx="1286367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001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7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7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57" presetID="2" presetClass="entr" presetSubtype="3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/>
      <p:bldP spid="26" grpId="0"/>
      <p:bldP spid="26" grpId="1"/>
      <p:bldP spid="27" grpId="0"/>
      <p:bldP spid="27" grpId="1"/>
      <p:bldP spid="27" grpId="2"/>
      <p:bldP spid="27" grpId="3"/>
      <p:bldP spid="28" grpId="0"/>
      <p:bldP spid="28" grpId="1"/>
      <p:bldP spid="28" grpId="2"/>
      <p:bldP spid="28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D433905B-C346-16DA-25EA-F4141D2A5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812255" y="448954"/>
            <a:ext cx="492072" cy="35822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985DA56-1450-7069-C05F-8AA018ED78A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22473" y="785389"/>
            <a:ext cx="1871634" cy="1511939"/>
          </a:xfrm>
          <a:prstGeom prst="rect">
            <a:avLst/>
          </a:prstGeom>
        </p:spPr>
      </p:pic>
      <p:pic>
        <p:nvPicPr>
          <p:cNvPr id="41" name="BẢNGNOIDUNG">
            <a:extLst>
              <a:ext uri="{FF2B5EF4-FFF2-40B4-BE49-F238E27FC236}">
                <a16:creationId xmlns:a16="http://schemas.microsoft.com/office/drawing/2014/main" xmlns="" id="{F934CCDF-C421-8607-80A3-C835C4E6CC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05606" y="957093"/>
            <a:ext cx="6444031" cy="2993395"/>
          </a:xfrm>
          <a:prstGeom prst="rect">
            <a:avLst/>
          </a:prstGeom>
        </p:spPr>
      </p:pic>
      <p:pic>
        <p:nvPicPr>
          <p:cNvPr id="6" name="CÂY">
            <a:extLst>
              <a:ext uri="{FF2B5EF4-FFF2-40B4-BE49-F238E27FC236}">
                <a16:creationId xmlns:a16="http://schemas.microsoft.com/office/drawing/2014/main" xmlns="" id="{194C4663-80FE-F894-F408-8CEB36DF54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531922" y="116610"/>
            <a:ext cx="3727938" cy="4111448"/>
          </a:xfrm>
          <a:prstGeom prst="rect">
            <a:avLst/>
          </a:prstGeom>
        </p:spPr>
      </p:pic>
      <p:pic>
        <p:nvPicPr>
          <p:cNvPr id="9" name="RÙA">
            <a:extLst>
              <a:ext uri="{FF2B5EF4-FFF2-40B4-BE49-F238E27FC236}">
                <a16:creationId xmlns:a16="http://schemas.microsoft.com/office/drawing/2014/main" xmlns="" id="{EB0AE2F7-E7BA-D95F-802B-AE5B71B49CC1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flipH="1">
            <a:off x="3527300" y="4373396"/>
            <a:ext cx="1419872" cy="1390290"/>
          </a:xfrm>
          <a:prstGeom prst="rect">
            <a:avLst/>
          </a:prstGeom>
        </p:spPr>
      </p:pic>
      <p:sp>
        <p:nvSpPr>
          <p:cNvPr id="16" name="NOIDUNG">
            <a:extLst>
              <a:ext uri="{FF2B5EF4-FFF2-40B4-BE49-F238E27FC236}">
                <a16:creationId xmlns:a16="http://schemas.microsoft.com/office/drawing/2014/main" xmlns="" id="{B311537A-1011-B1A1-AFC4-15327DDCEA8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53394" y="1253609"/>
            <a:ext cx="574845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10:Có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xinh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xinh,Trẻ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đều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thích thể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thao,nhảy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nhót suốt ngày?</a:t>
            </a:r>
          </a:p>
        </p:txBody>
      </p:sp>
      <p:pic>
        <p:nvPicPr>
          <p:cNvPr id="21" name="B1">
            <a:extLst>
              <a:ext uri="{FF2B5EF4-FFF2-40B4-BE49-F238E27FC236}">
                <a16:creationId xmlns:a16="http://schemas.microsoft.com/office/drawing/2014/main" xmlns="" id="{D9C278F9-71B7-EC06-24BB-FD550DA54A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49006" y="3221932"/>
            <a:ext cx="2176461" cy="969348"/>
          </a:xfrm>
          <a:prstGeom prst="rect">
            <a:avLst/>
          </a:prstGeom>
        </p:spPr>
      </p:pic>
      <p:pic>
        <p:nvPicPr>
          <p:cNvPr id="22" name="B2">
            <a:extLst>
              <a:ext uri="{FF2B5EF4-FFF2-40B4-BE49-F238E27FC236}">
                <a16:creationId xmlns:a16="http://schemas.microsoft.com/office/drawing/2014/main" xmlns="" id="{36BF02B0-B787-17C6-F5D6-EC8088D40D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41821" y="3196609"/>
            <a:ext cx="2176461" cy="969348"/>
          </a:xfrm>
          <a:prstGeom prst="rect">
            <a:avLst/>
          </a:prstGeom>
        </p:spPr>
      </p:pic>
      <p:pic>
        <p:nvPicPr>
          <p:cNvPr id="23" name="B3">
            <a:extLst>
              <a:ext uri="{FF2B5EF4-FFF2-40B4-BE49-F238E27FC236}">
                <a16:creationId xmlns:a16="http://schemas.microsoft.com/office/drawing/2014/main" xmlns="" id="{7BA6A6F6-81C1-4906-61F4-75698169F3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32889" y="3213215"/>
            <a:ext cx="2176461" cy="969348"/>
          </a:xfrm>
          <a:prstGeom prst="rect">
            <a:avLst/>
          </a:prstGeom>
        </p:spPr>
      </p:pic>
      <p:sp>
        <p:nvSpPr>
          <p:cNvPr id="26" name="ĐÚNG">
            <a:extLst>
              <a:ext uri="{FF2B5EF4-FFF2-40B4-BE49-F238E27FC236}">
                <a16:creationId xmlns:a16="http://schemas.microsoft.com/office/drawing/2014/main" xmlns="" id="{9E642991-4C5E-B852-8C60-9BBD7C950E42}"/>
              </a:ext>
            </a:extLst>
          </p:cNvPr>
          <p:cNvSpPr txBox="1">
            <a:spLocks/>
          </p:cNvSpPr>
          <p:nvPr/>
        </p:nvSpPr>
        <p:spPr>
          <a:xfrm>
            <a:off x="6674809" y="3380931"/>
            <a:ext cx="2102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ong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AI1">
            <a:extLst>
              <a:ext uri="{FF2B5EF4-FFF2-40B4-BE49-F238E27FC236}">
                <a16:creationId xmlns:a16="http://schemas.microsoft.com/office/drawing/2014/main" xmlns="" id="{46CB7B16-F846-92A4-C0E8-FDC2E492BAD9}"/>
              </a:ext>
            </a:extLst>
          </p:cNvPr>
          <p:cNvSpPr txBox="1">
            <a:spLocks/>
          </p:cNvSpPr>
          <p:nvPr/>
        </p:nvSpPr>
        <p:spPr>
          <a:xfrm>
            <a:off x="3125756" y="3446590"/>
            <a:ext cx="2103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chim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AI2">
            <a:extLst>
              <a:ext uri="{FF2B5EF4-FFF2-40B4-BE49-F238E27FC236}">
                <a16:creationId xmlns:a16="http://schemas.microsoft.com/office/drawing/2014/main" xmlns="" id="{7DE6EEA9-6FC3-0C22-D9C0-004E474F58D2}"/>
              </a:ext>
            </a:extLst>
          </p:cNvPr>
          <p:cNvSpPr txBox="1">
            <a:spLocks/>
          </p:cNvSpPr>
          <p:nvPr/>
        </p:nvSpPr>
        <p:spPr>
          <a:xfrm>
            <a:off x="9885712" y="3446590"/>
            <a:ext cx="1875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cào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A">
            <a:extLst>
              <a:ext uri="{FF2B5EF4-FFF2-40B4-BE49-F238E27FC236}">
                <a16:creationId xmlns:a16="http://schemas.microsoft.com/office/drawing/2014/main" xmlns="" id="{DECCCA96-5BFD-813B-79DE-EEA0A0DADA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0552" y="3188685"/>
            <a:ext cx="675265" cy="844081"/>
          </a:xfrm>
          <a:prstGeom prst="rect">
            <a:avLst/>
          </a:prstGeom>
        </p:spPr>
      </p:pic>
      <p:pic>
        <p:nvPicPr>
          <p:cNvPr id="34" name="B">
            <a:extLst>
              <a:ext uri="{FF2B5EF4-FFF2-40B4-BE49-F238E27FC236}">
                <a16:creationId xmlns:a16="http://schemas.microsoft.com/office/drawing/2014/main" xmlns="" id="{48D834D9-143E-DE95-C075-BFB2839108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661542" y="3280051"/>
            <a:ext cx="707168" cy="733189"/>
          </a:xfrm>
          <a:prstGeom prst="rect">
            <a:avLst/>
          </a:prstGeom>
        </p:spPr>
      </p:pic>
      <p:pic>
        <p:nvPicPr>
          <p:cNvPr id="39" name="C">
            <a:extLst>
              <a:ext uri="{FF2B5EF4-FFF2-40B4-BE49-F238E27FC236}">
                <a16:creationId xmlns:a16="http://schemas.microsoft.com/office/drawing/2014/main" xmlns="" id="{13D6C64A-A3A6-504E-658E-856E424835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925752" y="3377013"/>
            <a:ext cx="686115" cy="634690"/>
          </a:xfrm>
          <a:prstGeom prst="rect">
            <a:avLst/>
          </a:prstGeom>
        </p:spPr>
      </p:pic>
      <p:pic>
        <p:nvPicPr>
          <p:cNvPr id="3" name="tho">
            <a:extLst>
              <a:ext uri="{FF2B5EF4-FFF2-40B4-BE49-F238E27FC236}">
                <a16:creationId xmlns:a16="http://schemas.microsoft.com/office/drawing/2014/main" xmlns="" id="{43CA026C-9BC8-5E23-9F81-4E5711D0D7E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flipH="1">
            <a:off x="180632" y="5028966"/>
            <a:ext cx="1236620" cy="1829034"/>
          </a:xfrm>
          <a:prstGeom prst="rect">
            <a:avLst/>
          </a:prstGeom>
        </p:spPr>
      </p:pic>
      <p:pic>
        <p:nvPicPr>
          <p:cNvPr id="2" name="Picture 1">
            <a:hlinkClick r:id="rId24" action="ppaction://hlinksldjump"/>
            <a:extLst>
              <a:ext uri="{FF2B5EF4-FFF2-40B4-BE49-F238E27FC236}">
                <a16:creationId xmlns:a16="http://schemas.microsoft.com/office/drawing/2014/main" xmlns="" id="{EAC30C2B-6772-BEA7-2E4C-8DC57C63D20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flipH="1">
            <a:off x="10123860" y="4264615"/>
            <a:ext cx="1637314" cy="248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062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7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7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57" presetID="2" presetClass="entr" presetSubtype="3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/>
      <p:bldP spid="26" grpId="0"/>
      <p:bldP spid="26" grpId="1"/>
      <p:bldP spid="27" grpId="0"/>
      <p:bldP spid="27" grpId="1"/>
      <p:bldP spid="27" grpId="2"/>
      <p:bldP spid="27" grpId="3"/>
      <p:bldP spid="28" grpId="0"/>
      <p:bldP spid="28" grpId="1"/>
      <p:bldP spid="28" grpId="2"/>
      <p:bldP spid="28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raphic 133">
            <a:extLst>
              <a:ext uri="{FF2B5EF4-FFF2-40B4-BE49-F238E27FC236}">
                <a16:creationId xmlns:a16="http://schemas.microsoft.com/office/drawing/2014/main" xmlns="" id="{E0D4759F-0AEC-8A69-A623-19DDED7029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790015" y="688832"/>
            <a:ext cx="1316099" cy="652501"/>
          </a:xfrm>
          <a:prstGeom prst="rect">
            <a:avLst/>
          </a:prstGeom>
        </p:spPr>
      </p:pic>
      <p:pic>
        <p:nvPicPr>
          <p:cNvPr id="135" name="Graphic 134">
            <a:extLst>
              <a:ext uri="{FF2B5EF4-FFF2-40B4-BE49-F238E27FC236}">
                <a16:creationId xmlns:a16="http://schemas.microsoft.com/office/drawing/2014/main" xmlns="" id="{66BD5C86-F934-BF79-3970-F94B2071B9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65487" y="180556"/>
            <a:ext cx="1316099" cy="6525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6CA6A038-67FF-7E37-93F2-DB5FD9C1D47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8776"/>
          <a:stretch/>
        </p:blipFill>
        <p:spPr>
          <a:xfrm>
            <a:off x="-116085" y="3967297"/>
            <a:ext cx="2265666" cy="5852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A10E57F-257D-24D1-A430-C4141C9574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00" y="-399481"/>
            <a:ext cx="4944412" cy="4844253"/>
          </a:xfrm>
          <a:prstGeom prst="rect">
            <a:avLst/>
          </a:prstGeom>
        </p:spPr>
      </p:pic>
      <p:pic>
        <p:nvPicPr>
          <p:cNvPr id="53" name="cay">
            <a:extLst>
              <a:ext uri="{FF2B5EF4-FFF2-40B4-BE49-F238E27FC236}">
                <a16:creationId xmlns:a16="http://schemas.microsoft.com/office/drawing/2014/main" xmlns="" id="{5DFCC59E-0B24-F56A-0F6C-FBFD1B79F8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5339" y="1181197"/>
            <a:ext cx="2400439" cy="264738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81C6CA3-E3AE-F407-6F14-0D81F07716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1104" y="3929386"/>
            <a:ext cx="10675021" cy="585267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F3D747A-4D7D-0412-6DCE-BD93A257D606}"/>
              </a:ext>
            </a:extLst>
          </p:cNvPr>
          <p:cNvGrpSpPr/>
          <p:nvPr/>
        </p:nvGrpSpPr>
        <p:grpSpPr>
          <a:xfrm>
            <a:off x="1016748" y="2792101"/>
            <a:ext cx="9775900" cy="1652671"/>
            <a:chOff x="586848" y="2691164"/>
            <a:chExt cx="10593398" cy="179087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9B904326-3CBF-5D42-3012-89FF85388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flipH="1">
              <a:off x="5118305" y="2691164"/>
              <a:ext cx="6061941" cy="1775079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C6F47462-52A2-590C-E143-B8A2CDD57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flipH="1">
              <a:off x="586848" y="2762800"/>
              <a:ext cx="4596984" cy="1719238"/>
            </a:xfrm>
            <a:prstGeom prst="rect">
              <a:avLst/>
            </a:prstGeom>
          </p:spPr>
        </p:pic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616F3E7E-0314-FE99-63B1-C760463DD8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305" y="16376"/>
            <a:ext cx="1014576" cy="962713"/>
          </a:xfrm>
          <a:prstGeom prst="rect">
            <a:avLst/>
          </a:prstGeom>
        </p:spPr>
      </p:pic>
      <p:sp>
        <p:nvSpPr>
          <p:cNvPr id="82" name="r11">
            <a:extLst>
              <a:ext uri="{FF2B5EF4-FFF2-40B4-BE49-F238E27FC236}">
                <a16:creationId xmlns:a16="http://schemas.microsoft.com/office/drawing/2014/main" xmlns="" id="{F2E06A20-787C-BB5F-320B-377D77780AA6}"/>
              </a:ext>
            </a:extLst>
          </p:cNvPr>
          <p:cNvSpPr/>
          <p:nvPr/>
        </p:nvSpPr>
        <p:spPr>
          <a:xfrm>
            <a:off x="1356397" y="4776251"/>
            <a:ext cx="1696375" cy="869803"/>
          </a:xfrm>
          <a:prstGeom prst="parallelogram">
            <a:avLst/>
          </a:prstGeom>
          <a:solidFill>
            <a:srgbClr val="002060">
              <a:alpha val="66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#9Slide05 Lobster" panose="02000506000000020003" pitchFamily="2" charset="0"/>
              </a:rPr>
              <a:t>1</a:t>
            </a:r>
          </a:p>
        </p:txBody>
      </p:sp>
      <p:sp>
        <p:nvSpPr>
          <p:cNvPr id="83" name="r22">
            <a:extLst>
              <a:ext uri="{FF2B5EF4-FFF2-40B4-BE49-F238E27FC236}">
                <a16:creationId xmlns:a16="http://schemas.microsoft.com/office/drawing/2014/main" xmlns="" id="{00538093-0E4A-9E3F-22EE-0E42289FB986}"/>
              </a:ext>
            </a:extLst>
          </p:cNvPr>
          <p:cNvSpPr/>
          <p:nvPr/>
        </p:nvSpPr>
        <p:spPr>
          <a:xfrm>
            <a:off x="3582007" y="4776251"/>
            <a:ext cx="1696375" cy="869803"/>
          </a:xfrm>
          <a:prstGeom prst="parallelogram">
            <a:avLst/>
          </a:prstGeom>
          <a:solidFill>
            <a:srgbClr val="002060">
              <a:alpha val="66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#9Slide05 Lobster" panose="02000506000000020003" pitchFamily="2" charset="0"/>
              </a:rPr>
              <a:t>2</a:t>
            </a:r>
          </a:p>
        </p:txBody>
      </p:sp>
      <p:sp>
        <p:nvSpPr>
          <p:cNvPr id="84" name="r33">
            <a:extLst>
              <a:ext uri="{FF2B5EF4-FFF2-40B4-BE49-F238E27FC236}">
                <a16:creationId xmlns:a16="http://schemas.microsoft.com/office/drawing/2014/main" xmlns="" id="{C422E930-0E2A-2B2F-B306-03232E6BCB2E}"/>
              </a:ext>
            </a:extLst>
          </p:cNvPr>
          <p:cNvSpPr/>
          <p:nvPr/>
        </p:nvSpPr>
        <p:spPr>
          <a:xfrm>
            <a:off x="5807617" y="4776251"/>
            <a:ext cx="1696375" cy="869803"/>
          </a:xfrm>
          <a:prstGeom prst="parallelogram">
            <a:avLst/>
          </a:prstGeom>
          <a:solidFill>
            <a:srgbClr val="002060">
              <a:alpha val="66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#9Slide05 Lobster" panose="02000506000000020003" pitchFamily="2" charset="0"/>
              </a:rPr>
              <a:t>3</a:t>
            </a:r>
          </a:p>
        </p:txBody>
      </p:sp>
      <p:sp>
        <p:nvSpPr>
          <p:cNvPr id="85" name="r44">
            <a:extLst>
              <a:ext uri="{FF2B5EF4-FFF2-40B4-BE49-F238E27FC236}">
                <a16:creationId xmlns:a16="http://schemas.microsoft.com/office/drawing/2014/main" xmlns="" id="{A946EE70-EC8B-ED23-DF42-7D4EF2F75E87}"/>
              </a:ext>
            </a:extLst>
          </p:cNvPr>
          <p:cNvSpPr/>
          <p:nvPr/>
        </p:nvSpPr>
        <p:spPr>
          <a:xfrm>
            <a:off x="8033227" y="4776251"/>
            <a:ext cx="1696375" cy="869803"/>
          </a:xfrm>
          <a:prstGeom prst="parallelogram">
            <a:avLst/>
          </a:prstGeom>
          <a:solidFill>
            <a:srgbClr val="002060">
              <a:alpha val="66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#9Slide05 Lobster" panose="02000506000000020003" pitchFamily="2" charset="0"/>
              </a:rPr>
              <a:t>4</a:t>
            </a:r>
          </a:p>
        </p:txBody>
      </p:sp>
      <p:sp>
        <p:nvSpPr>
          <p:cNvPr id="86" name="r55">
            <a:extLst>
              <a:ext uri="{FF2B5EF4-FFF2-40B4-BE49-F238E27FC236}">
                <a16:creationId xmlns:a16="http://schemas.microsoft.com/office/drawing/2014/main" xmlns="" id="{F5231B5B-C3D4-0775-9C98-89BEE2DB01D9}"/>
              </a:ext>
            </a:extLst>
          </p:cNvPr>
          <p:cNvSpPr/>
          <p:nvPr/>
        </p:nvSpPr>
        <p:spPr>
          <a:xfrm>
            <a:off x="10258836" y="4776251"/>
            <a:ext cx="1696375" cy="869803"/>
          </a:xfrm>
          <a:prstGeom prst="parallelogram">
            <a:avLst/>
          </a:prstGeom>
          <a:solidFill>
            <a:srgbClr val="002060">
              <a:alpha val="66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#9Slide05 Lobster" panose="02000506000000020003" pitchFamily="2" charset="0"/>
              </a:rPr>
              <a:t>5</a:t>
            </a:r>
          </a:p>
        </p:txBody>
      </p:sp>
      <p:sp>
        <p:nvSpPr>
          <p:cNvPr id="87" name="t11">
            <a:extLst>
              <a:ext uri="{FF2B5EF4-FFF2-40B4-BE49-F238E27FC236}">
                <a16:creationId xmlns:a16="http://schemas.microsoft.com/office/drawing/2014/main" xmlns="" id="{1AE3E115-957D-ABCF-AEB5-00ED2B7709D5}"/>
              </a:ext>
            </a:extLst>
          </p:cNvPr>
          <p:cNvSpPr/>
          <p:nvPr/>
        </p:nvSpPr>
        <p:spPr>
          <a:xfrm>
            <a:off x="1149898" y="5908638"/>
            <a:ext cx="1696375" cy="869803"/>
          </a:xfrm>
          <a:prstGeom prst="parallelogram">
            <a:avLst/>
          </a:prstGeom>
          <a:solidFill>
            <a:srgbClr val="002060">
              <a:alpha val="66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#9Slide05 Lobster" panose="02000506000000020003" pitchFamily="2" charset="0"/>
              </a:rPr>
              <a:t>1</a:t>
            </a:r>
          </a:p>
        </p:txBody>
      </p:sp>
      <p:sp>
        <p:nvSpPr>
          <p:cNvPr id="88" name="t22">
            <a:extLst>
              <a:ext uri="{FF2B5EF4-FFF2-40B4-BE49-F238E27FC236}">
                <a16:creationId xmlns:a16="http://schemas.microsoft.com/office/drawing/2014/main" xmlns="" id="{B904C73B-C888-EDBB-C314-DEFF8D8A8D0C}"/>
              </a:ext>
            </a:extLst>
          </p:cNvPr>
          <p:cNvSpPr/>
          <p:nvPr/>
        </p:nvSpPr>
        <p:spPr>
          <a:xfrm>
            <a:off x="3375508" y="5908638"/>
            <a:ext cx="1696375" cy="869803"/>
          </a:xfrm>
          <a:prstGeom prst="parallelogram">
            <a:avLst/>
          </a:prstGeom>
          <a:solidFill>
            <a:srgbClr val="002060">
              <a:alpha val="66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#9Slide05 Lobster" panose="02000506000000020003" pitchFamily="2" charset="0"/>
              </a:rPr>
              <a:t>2</a:t>
            </a:r>
          </a:p>
        </p:txBody>
      </p:sp>
      <p:sp>
        <p:nvSpPr>
          <p:cNvPr id="89" name="t32">
            <a:extLst>
              <a:ext uri="{FF2B5EF4-FFF2-40B4-BE49-F238E27FC236}">
                <a16:creationId xmlns:a16="http://schemas.microsoft.com/office/drawing/2014/main" xmlns="" id="{ED864854-A6D8-0B99-A9B1-A88CC56418D1}"/>
              </a:ext>
            </a:extLst>
          </p:cNvPr>
          <p:cNvSpPr/>
          <p:nvPr/>
        </p:nvSpPr>
        <p:spPr>
          <a:xfrm>
            <a:off x="5601118" y="5908638"/>
            <a:ext cx="1696375" cy="869803"/>
          </a:xfrm>
          <a:prstGeom prst="parallelogram">
            <a:avLst/>
          </a:prstGeom>
          <a:solidFill>
            <a:srgbClr val="002060">
              <a:alpha val="66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#9Slide05 Lobster" panose="02000506000000020003" pitchFamily="2" charset="0"/>
              </a:rPr>
              <a:t>3</a:t>
            </a:r>
          </a:p>
        </p:txBody>
      </p:sp>
      <p:sp>
        <p:nvSpPr>
          <p:cNvPr id="90" name="t43">
            <a:extLst>
              <a:ext uri="{FF2B5EF4-FFF2-40B4-BE49-F238E27FC236}">
                <a16:creationId xmlns:a16="http://schemas.microsoft.com/office/drawing/2014/main" xmlns="" id="{F17F3026-DEC1-B473-F981-B6812D400983}"/>
              </a:ext>
            </a:extLst>
          </p:cNvPr>
          <p:cNvSpPr/>
          <p:nvPr/>
        </p:nvSpPr>
        <p:spPr>
          <a:xfrm>
            <a:off x="7826727" y="5908638"/>
            <a:ext cx="1696375" cy="869803"/>
          </a:xfrm>
          <a:prstGeom prst="parallelogram">
            <a:avLst/>
          </a:prstGeom>
          <a:solidFill>
            <a:srgbClr val="002060">
              <a:alpha val="66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#9Slide05 Lobster" panose="02000506000000020003" pitchFamily="2" charset="0"/>
              </a:rPr>
              <a:t>4</a:t>
            </a:r>
          </a:p>
        </p:txBody>
      </p:sp>
      <p:sp>
        <p:nvSpPr>
          <p:cNvPr id="91" name="t55">
            <a:extLst>
              <a:ext uri="{FF2B5EF4-FFF2-40B4-BE49-F238E27FC236}">
                <a16:creationId xmlns:a16="http://schemas.microsoft.com/office/drawing/2014/main" xmlns="" id="{CC76EA68-2A22-FC3D-2CFA-EF3DF625B86C}"/>
              </a:ext>
            </a:extLst>
          </p:cNvPr>
          <p:cNvSpPr/>
          <p:nvPr/>
        </p:nvSpPr>
        <p:spPr>
          <a:xfrm>
            <a:off x="10052337" y="5908638"/>
            <a:ext cx="1696375" cy="869803"/>
          </a:xfrm>
          <a:prstGeom prst="parallelogram">
            <a:avLst/>
          </a:prstGeom>
          <a:solidFill>
            <a:srgbClr val="002060">
              <a:alpha val="66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#9Slide05 Lobster" panose="02000506000000020003" pitchFamily="2" charset="0"/>
              </a:rPr>
              <a:t>5</a:t>
            </a:r>
          </a:p>
        </p:txBody>
      </p:sp>
      <p:pic>
        <p:nvPicPr>
          <p:cNvPr id="11" name="rua">
            <a:extLst>
              <a:ext uri="{FF2B5EF4-FFF2-40B4-BE49-F238E27FC236}">
                <a16:creationId xmlns:a16="http://schemas.microsoft.com/office/drawing/2014/main" xmlns="" id="{033786E0-EE9B-2D07-B19B-A4E4BD0DEACB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281536" y="4470248"/>
            <a:ext cx="1093925" cy="1071134"/>
          </a:xfrm>
          <a:prstGeom prst="rect">
            <a:avLst/>
          </a:prstGeom>
        </p:spPr>
      </p:pic>
      <p:pic>
        <p:nvPicPr>
          <p:cNvPr id="14" name="tho">
            <a:extLst>
              <a:ext uri="{FF2B5EF4-FFF2-40B4-BE49-F238E27FC236}">
                <a16:creationId xmlns:a16="http://schemas.microsoft.com/office/drawing/2014/main" xmlns="" id="{B0821F56-D1A1-F910-5700-FFED2423E635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130039" y="5541382"/>
            <a:ext cx="890173" cy="1316618"/>
          </a:xfrm>
          <a:prstGeom prst="rect">
            <a:avLst/>
          </a:prstGeom>
        </p:spPr>
      </p:pic>
      <p:pic>
        <p:nvPicPr>
          <p:cNvPr id="141" name="Picture 140">
            <a:hlinkClick r:id="rId15" action="ppaction://hlinksldjump"/>
            <a:extLst>
              <a:ext uri="{FF2B5EF4-FFF2-40B4-BE49-F238E27FC236}">
                <a16:creationId xmlns:a16="http://schemas.microsoft.com/office/drawing/2014/main" xmlns="" id="{5A2A8F78-0490-6856-F669-72F1A6B2089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9804731" y="655987"/>
            <a:ext cx="2102708" cy="3188942"/>
          </a:xfrm>
          <a:prstGeom prst="rect">
            <a:avLst/>
          </a:prstGeom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4B9996DD-897F-AFAF-3146-36A1FB377B60}"/>
              </a:ext>
            </a:extLst>
          </p:cNvPr>
          <p:cNvSpPr txBox="1"/>
          <p:nvPr/>
        </p:nvSpPr>
        <p:spPr>
          <a:xfrm>
            <a:off x="3731111" y="785389"/>
            <a:ext cx="364545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tro_choi_co_tong_cong_15_cau_hoi_moi_doi_lan_af5f27a3-48e3-4b51-aaba-2e1436af5cb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2316125" y="1757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984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7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1.11111E-6 L 0.11875 -0.00509 " pathEditMode="fixed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-2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75 -0.00509 L 0.30325 0.00718 " pathEditMode="fixed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325 0.00718 L 0.48711 0.00718 " pathEditMode="fixed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711 0.00718 L 0.67252 -1.11111E-6 " pathEditMode="fixed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252 3.7037E-7 L 0.85807 -0.00972 " pathEditMode="fixed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73 1.85185E-6 L 0.13672 -0.00509 " pathEditMode="fixed" rAng="0" ptsTypes="AA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-255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5623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673 -0.00509 L 0.32123 0.00718 " pathEditMode="fixed" rAng="0" ptsTypes="AA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60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5623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23 0.00718 L 0.50509 0.00718 " pathEditMode="fixed" rAng="0" ptsTypes="AA">
                                      <p:cBhvr>
                                        <p:cTn id="10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3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5623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09 0.00718 L 0.6905 -4.44444E-6 " pathEditMode="fixed" rAng="0" ptsTypes="AA">
                                      <p:cBhvr>
                                        <p:cTn id="1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37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5623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05 -4.44444E-6 L 0.87605 -0.00972 " pathEditMode="fixed" rAng="0" ptsTypes="AA">
                                      <p:cBhvr>
                                        <p:cTn id="1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-787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5623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raphic 139">
            <a:extLst>
              <a:ext uri="{FF2B5EF4-FFF2-40B4-BE49-F238E27FC236}">
                <a16:creationId xmlns:a16="http://schemas.microsoft.com/office/drawing/2014/main" xmlns="" id="{67E9B9AB-4346-44C4-B971-7B50C4198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812255" y="448954"/>
            <a:ext cx="492072" cy="3582286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xmlns="" id="{851386A9-5606-D2EA-04D7-85D5DE4188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2473" y="785389"/>
            <a:ext cx="1871634" cy="1511939"/>
          </a:xfrm>
          <a:prstGeom prst="rect">
            <a:avLst/>
          </a:prstGeom>
        </p:spPr>
      </p:pic>
      <p:pic>
        <p:nvPicPr>
          <p:cNvPr id="134" name="Graphic 133">
            <a:extLst>
              <a:ext uri="{FF2B5EF4-FFF2-40B4-BE49-F238E27FC236}">
                <a16:creationId xmlns:a16="http://schemas.microsoft.com/office/drawing/2014/main" xmlns="" id="{E0D4759F-0AEC-8A69-A623-19DDED7029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90015" y="688832"/>
            <a:ext cx="1316099" cy="652501"/>
          </a:xfrm>
          <a:prstGeom prst="rect">
            <a:avLst/>
          </a:prstGeom>
        </p:spPr>
      </p:pic>
      <p:pic>
        <p:nvPicPr>
          <p:cNvPr id="135" name="Graphic 134">
            <a:extLst>
              <a:ext uri="{FF2B5EF4-FFF2-40B4-BE49-F238E27FC236}">
                <a16:creationId xmlns:a16="http://schemas.microsoft.com/office/drawing/2014/main" xmlns="" id="{66BD5C86-F934-BF79-3970-F94B2071B9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65487" y="180556"/>
            <a:ext cx="1316099" cy="6525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6CA6A038-67FF-7E37-93F2-DB5FD9C1D47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8776"/>
          <a:stretch/>
        </p:blipFill>
        <p:spPr>
          <a:xfrm>
            <a:off x="-116085" y="3967297"/>
            <a:ext cx="2265666" cy="585267"/>
          </a:xfrm>
          <a:prstGeom prst="rect">
            <a:avLst/>
          </a:prstGeom>
        </p:spPr>
      </p:pic>
      <p:pic>
        <p:nvPicPr>
          <p:cNvPr id="53" name="cay">
            <a:extLst>
              <a:ext uri="{FF2B5EF4-FFF2-40B4-BE49-F238E27FC236}">
                <a16:creationId xmlns:a16="http://schemas.microsoft.com/office/drawing/2014/main" xmlns="" id="{5DFCC59E-0B24-F56A-0F6C-FBFD1B79F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95339" y="1181197"/>
            <a:ext cx="2400439" cy="2647383"/>
          </a:xfrm>
          <a:prstGeom prst="rect">
            <a:avLst/>
          </a:prstGeom>
        </p:spPr>
      </p:pic>
      <p:pic>
        <p:nvPicPr>
          <p:cNvPr id="54" name="bangtreo">
            <a:extLst>
              <a:ext uri="{FF2B5EF4-FFF2-40B4-BE49-F238E27FC236}">
                <a16:creationId xmlns:a16="http://schemas.microsoft.com/office/drawing/2014/main" xmlns="" id="{DC1F4ADB-5073-1749-8EA1-8DF81C0E816D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451686" y="1541359"/>
            <a:ext cx="1213209" cy="963529"/>
          </a:xfrm>
          <a:prstGeom prst="rect">
            <a:avLst/>
          </a:prstGeom>
        </p:spPr>
      </p:pic>
      <p:sp>
        <p:nvSpPr>
          <p:cNvPr id="55" name="kethuc">
            <a:extLst>
              <a:ext uri="{FF2B5EF4-FFF2-40B4-BE49-F238E27FC236}">
                <a16:creationId xmlns:a16="http://schemas.microsoft.com/office/drawing/2014/main" xmlns="" id="{98C4C0E9-B7EE-CDE5-C0DA-E562F314C43C}"/>
              </a:ext>
            </a:extLst>
          </p:cNvPr>
          <p:cNvSpPr txBox="1"/>
          <p:nvPr/>
        </p:nvSpPr>
        <p:spPr>
          <a:xfrm>
            <a:off x="10439712" y="1856159"/>
            <a:ext cx="1729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Finish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81C6CA3-E3AE-F407-6F14-0D81F07716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1104" y="3929386"/>
            <a:ext cx="10675021" cy="585267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F3D747A-4D7D-0412-6DCE-BD93A257D606}"/>
              </a:ext>
            </a:extLst>
          </p:cNvPr>
          <p:cNvGrpSpPr/>
          <p:nvPr/>
        </p:nvGrpSpPr>
        <p:grpSpPr>
          <a:xfrm>
            <a:off x="1016748" y="2792101"/>
            <a:ext cx="9775900" cy="1652671"/>
            <a:chOff x="586848" y="2691164"/>
            <a:chExt cx="10593398" cy="179087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9B904326-3CBF-5D42-3012-89FF85388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flipH="1">
              <a:off x="5118305" y="2691164"/>
              <a:ext cx="6061941" cy="1775079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C6F47462-52A2-590C-E143-B8A2CDD57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flipH="1">
              <a:off x="586848" y="2762800"/>
              <a:ext cx="4596984" cy="1719238"/>
            </a:xfrm>
            <a:prstGeom prst="rect">
              <a:avLst/>
            </a:prstGeom>
          </p:spPr>
        </p:pic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616F3E7E-0314-FE99-63B1-C760463DD8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305" y="16376"/>
            <a:ext cx="1014576" cy="962713"/>
          </a:xfrm>
          <a:prstGeom prst="rect">
            <a:avLst/>
          </a:prstGeom>
        </p:spPr>
      </p:pic>
      <p:sp>
        <p:nvSpPr>
          <p:cNvPr id="82" name="r11">
            <a:extLst>
              <a:ext uri="{FF2B5EF4-FFF2-40B4-BE49-F238E27FC236}">
                <a16:creationId xmlns:a16="http://schemas.microsoft.com/office/drawing/2014/main" xmlns="" id="{F2E06A20-787C-BB5F-320B-377D77780AA6}"/>
              </a:ext>
            </a:extLst>
          </p:cNvPr>
          <p:cNvSpPr/>
          <p:nvPr/>
        </p:nvSpPr>
        <p:spPr>
          <a:xfrm>
            <a:off x="1356397" y="4776251"/>
            <a:ext cx="1696375" cy="869803"/>
          </a:xfrm>
          <a:prstGeom prst="parallelogram">
            <a:avLst/>
          </a:prstGeom>
          <a:solidFill>
            <a:srgbClr val="002060">
              <a:alpha val="66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#9Slide05 Lobster" panose="02000506000000020003" pitchFamily="2" charset="0"/>
              </a:rPr>
              <a:t>1</a:t>
            </a:r>
          </a:p>
        </p:txBody>
      </p:sp>
      <p:sp>
        <p:nvSpPr>
          <p:cNvPr id="83" name="r22">
            <a:extLst>
              <a:ext uri="{FF2B5EF4-FFF2-40B4-BE49-F238E27FC236}">
                <a16:creationId xmlns:a16="http://schemas.microsoft.com/office/drawing/2014/main" xmlns="" id="{00538093-0E4A-9E3F-22EE-0E42289FB986}"/>
              </a:ext>
            </a:extLst>
          </p:cNvPr>
          <p:cNvSpPr/>
          <p:nvPr/>
        </p:nvSpPr>
        <p:spPr>
          <a:xfrm>
            <a:off x="3582007" y="4776251"/>
            <a:ext cx="1696375" cy="869803"/>
          </a:xfrm>
          <a:prstGeom prst="parallelogram">
            <a:avLst/>
          </a:prstGeom>
          <a:solidFill>
            <a:srgbClr val="002060">
              <a:alpha val="66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#9Slide05 Lobster" panose="02000506000000020003" pitchFamily="2" charset="0"/>
              </a:rPr>
              <a:t>2</a:t>
            </a:r>
          </a:p>
        </p:txBody>
      </p:sp>
      <p:sp>
        <p:nvSpPr>
          <p:cNvPr id="84" name="r33">
            <a:extLst>
              <a:ext uri="{FF2B5EF4-FFF2-40B4-BE49-F238E27FC236}">
                <a16:creationId xmlns:a16="http://schemas.microsoft.com/office/drawing/2014/main" xmlns="" id="{C422E930-0E2A-2B2F-B306-03232E6BCB2E}"/>
              </a:ext>
            </a:extLst>
          </p:cNvPr>
          <p:cNvSpPr/>
          <p:nvPr/>
        </p:nvSpPr>
        <p:spPr>
          <a:xfrm>
            <a:off x="5807617" y="4776251"/>
            <a:ext cx="1696375" cy="869803"/>
          </a:xfrm>
          <a:prstGeom prst="parallelogram">
            <a:avLst/>
          </a:prstGeom>
          <a:solidFill>
            <a:srgbClr val="002060">
              <a:alpha val="66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#9Slide05 Lobster" panose="02000506000000020003" pitchFamily="2" charset="0"/>
              </a:rPr>
              <a:t>3</a:t>
            </a:r>
          </a:p>
        </p:txBody>
      </p:sp>
      <p:sp>
        <p:nvSpPr>
          <p:cNvPr id="85" name="r44">
            <a:extLst>
              <a:ext uri="{FF2B5EF4-FFF2-40B4-BE49-F238E27FC236}">
                <a16:creationId xmlns:a16="http://schemas.microsoft.com/office/drawing/2014/main" xmlns="" id="{A946EE70-EC8B-ED23-DF42-7D4EF2F75E87}"/>
              </a:ext>
            </a:extLst>
          </p:cNvPr>
          <p:cNvSpPr/>
          <p:nvPr/>
        </p:nvSpPr>
        <p:spPr>
          <a:xfrm>
            <a:off x="8033227" y="4776251"/>
            <a:ext cx="1696375" cy="869803"/>
          </a:xfrm>
          <a:prstGeom prst="parallelogram">
            <a:avLst/>
          </a:prstGeom>
          <a:solidFill>
            <a:srgbClr val="002060">
              <a:alpha val="66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#9Slide05 Lobster" panose="02000506000000020003" pitchFamily="2" charset="0"/>
              </a:rPr>
              <a:t>4</a:t>
            </a:r>
          </a:p>
        </p:txBody>
      </p:sp>
      <p:sp>
        <p:nvSpPr>
          <p:cNvPr id="86" name="r55">
            <a:extLst>
              <a:ext uri="{FF2B5EF4-FFF2-40B4-BE49-F238E27FC236}">
                <a16:creationId xmlns:a16="http://schemas.microsoft.com/office/drawing/2014/main" xmlns="" id="{F5231B5B-C3D4-0775-9C98-89BEE2DB01D9}"/>
              </a:ext>
            </a:extLst>
          </p:cNvPr>
          <p:cNvSpPr/>
          <p:nvPr/>
        </p:nvSpPr>
        <p:spPr>
          <a:xfrm>
            <a:off x="10258836" y="4776251"/>
            <a:ext cx="1696375" cy="869803"/>
          </a:xfrm>
          <a:prstGeom prst="parallelogram">
            <a:avLst/>
          </a:prstGeom>
          <a:solidFill>
            <a:srgbClr val="002060">
              <a:alpha val="66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#9Slide05 Lobster" panose="02000506000000020003" pitchFamily="2" charset="0"/>
              </a:rPr>
              <a:t>5</a:t>
            </a:r>
          </a:p>
        </p:txBody>
      </p:sp>
      <p:sp>
        <p:nvSpPr>
          <p:cNvPr id="87" name="t11">
            <a:extLst>
              <a:ext uri="{FF2B5EF4-FFF2-40B4-BE49-F238E27FC236}">
                <a16:creationId xmlns:a16="http://schemas.microsoft.com/office/drawing/2014/main" xmlns="" id="{1AE3E115-957D-ABCF-AEB5-00ED2B7709D5}"/>
              </a:ext>
            </a:extLst>
          </p:cNvPr>
          <p:cNvSpPr/>
          <p:nvPr/>
        </p:nvSpPr>
        <p:spPr>
          <a:xfrm>
            <a:off x="1149898" y="5908638"/>
            <a:ext cx="1696375" cy="869803"/>
          </a:xfrm>
          <a:prstGeom prst="parallelogram">
            <a:avLst/>
          </a:prstGeom>
          <a:solidFill>
            <a:srgbClr val="002060">
              <a:alpha val="66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#9Slide05 Lobster" panose="02000506000000020003" pitchFamily="2" charset="0"/>
              </a:rPr>
              <a:t>1</a:t>
            </a:r>
          </a:p>
        </p:txBody>
      </p:sp>
      <p:sp>
        <p:nvSpPr>
          <p:cNvPr id="88" name="t22">
            <a:extLst>
              <a:ext uri="{FF2B5EF4-FFF2-40B4-BE49-F238E27FC236}">
                <a16:creationId xmlns:a16="http://schemas.microsoft.com/office/drawing/2014/main" xmlns="" id="{B904C73B-C888-EDBB-C314-DEFF8D8A8D0C}"/>
              </a:ext>
            </a:extLst>
          </p:cNvPr>
          <p:cNvSpPr/>
          <p:nvPr/>
        </p:nvSpPr>
        <p:spPr>
          <a:xfrm>
            <a:off x="3375508" y="5908638"/>
            <a:ext cx="1696375" cy="869803"/>
          </a:xfrm>
          <a:prstGeom prst="parallelogram">
            <a:avLst/>
          </a:prstGeom>
          <a:solidFill>
            <a:srgbClr val="002060">
              <a:alpha val="66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#9Slide05 Lobster" panose="02000506000000020003" pitchFamily="2" charset="0"/>
              </a:rPr>
              <a:t>2</a:t>
            </a:r>
          </a:p>
        </p:txBody>
      </p:sp>
      <p:sp>
        <p:nvSpPr>
          <p:cNvPr id="89" name="t32">
            <a:extLst>
              <a:ext uri="{FF2B5EF4-FFF2-40B4-BE49-F238E27FC236}">
                <a16:creationId xmlns:a16="http://schemas.microsoft.com/office/drawing/2014/main" xmlns="" id="{ED864854-A6D8-0B99-A9B1-A88CC56418D1}"/>
              </a:ext>
            </a:extLst>
          </p:cNvPr>
          <p:cNvSpPr/>
          <p:nvPr/>
        </p:nvSpPr>
        <p:spPr>
          <a:xfrm>
            <a:off x="5601118" y="5908638"/>
            <a:ext cx="1696375" cy="869803"/>
          </a:xfrm>
          <a:prstGeom prst="parallelogram">
            <a:avLst/>
          </a:prstGeom>
          <a:solidFill>
            <a:srgbClr val="002060">
              <a:alpha val="66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#9Slide05 Lobster" panose="02000506000000020003" pitchFamily="2" charset="0"/>
              </a:rPr>
              <a:t>3</a:t>
            </a:r>
          </a:p>
        </p:txBody>
      </p:sp>
      <p:sp>
        <p:nvSpPr>
          <p:cNvPr id="90" name="t43">
            <a:extLst>
              <a:ext uri="{FF2B5EF4-FFF2-40B4-BE49-F238E27FC236}">
                <a16:creationId xmlns:a16="http://schemas.microsoft.com/office/drawing/2014/main" xmlns="" id="{F17F3026-DEC1-B473-F981-B6812D400983}"/>
              </a:ext>
            </a:extLst>
          </p:cNvPr>
          <p:cNvSpPr/>
          <p:nvPr/>
        </p:nvSpPr>
        <p:spPr>
          <a:xfrm>
            <a:off x="7826727" y="5908638"/>
            <a:ext cx="1696375" cy="869803"/>
          </a:xfrm>
          <a:prstGeom prst="parallelogram">
            <a:avLst/>
          </a:prstGeom>
          <a:solidFill>
            <a:srgbClr val="002060">
              <a:alpha val="66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#9Slide05 Lobster" panose="02000506000000020003" pitchFamily="2" charset="0"/>
              </a:rPr>
              <a:t>4</a:t>
            </a:r>
          </a:p>
        </p:txBody>
      </p:sp>
      <p:sp>
        <p:nvSpPr>
          <p:cNvPr id="91" name="t55">
            <a:extLst>
              <a:ext uri="{FF2B5EF4-FFF2-40B4-BE49-F238E27FC236}">
                <a16:creationId xmlns:a16="http://schemas.microsoft.com/office/drawing/2014/main" xmlns="" id="{CC76EA68-2A22-FC3D-2CFA-EF3DF625B86C}"/>
              </a:ext>
            </a:extLst>
          </p:cNvPr>
          <p:cNvSpPr/>
          <p:nvPr/>
        </p:nvSpPr>
        <p:spPr>
          <a:xfrm>
            <a:off x="10052337" y="5908638"/>
            <a:ext cx="1696375" cy="869803"/>
          </a:xfrm>
          <a:prstGeom prst="parallelogram">
            <a:avLst/>
          </a:prstGeom>
          <a:solidFill>
            <a:srgbClr val="002060">
              <a:alpha val="66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#9Slide05 Lobster" panose="02000506000000020003" pitchFamily="2" charset="0"/>
              </a:rPr>
              <a:t>5</a:t>
            </a:r>
          </a:p>
        </p:txBody>
      </p:sp>
      <p:pic>
        <p:nvPicPr>
          <p:cNvPr id="11" name="rua">
            <a:extLst>
              <a:ext uri="{FF2B5EF4-FFF2-40B4-BE49-F238E27FC236}">
                <a16:creationId xmlns:a16="http://schemas.microsoft.com/office/drawing/2014/main" xmlns="" id="{033786E0-EE9B-2D07-B19B-A4E4BD0DEACB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281536" y="4470248"/>
            <a:ext cx="1093925" cy="1071134"/>
          </a:xfrm>
          <a:prstGeom prst="rect">
            <a:avLst/>
          </a:prstGeom>
        </p:spPr>
      </p:pic>
      <p:pic>
        <p:nvPicPr>
          <p:cNvPr id="14" name="tho">
            <a:extLst>
              <a:ext uri="{FF2B5EF4-FFF2-40B4-BE49-F238E27FC236}">
                <a16:creationId xmlns:a16="http://schemas.microsoft.com/office/drawing/2014/main" xmlns="" id="{B0821F56-D1A1-F910-5700-FFED2423E635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30039" y="5541382"/>
            <a:ext cx="890173" cy="1316618"/>
          </a:xfrm>
          <a:prstGeom prst="rect">
            <a:avLst/>
          </a:prstGeom>
        </p:spPr>
      </p:pic>
      <p:sp>
        <p:nvSpPr>
          <p:cNvPr id="113" name="c1">
            <a:hlinkClick r:id="rId17" action="ppaction://hlinksldjump"/>
            <a:extLst>
              <a:ext uri="{FF2B5EF4-FFF2-40B4-BE49-F238E27FC236}">
                <a16:creationId xmlns:a16="http://schemas.microsoft.com/office/drawing/2014/main" xmlns="" id="{E31C80C1-DA1E-B70C-3D52-F221DDD6EE08}"/>
              </a:ext>
            </a:extLst>
          </p:cNvPr>
          <p:cNvSpPr/>
          <p:nvPr/>
        </p:nvSpPr>
        <p:spPr>
          <a:xfrm>
            <a:off x="3566863" y="621741"/>
            <a:ext cx="632156" cy="632156"/>
          </a:xfrm>
          <a:prstGeom prst="ellipse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055" t="-1717" r="1385" b="-47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#9Slide04 Chonburi" panose="00000500000000000000" pitchFamily="2" charset="-34"/>
              </a:rPr>
              <a:t>1</a:t>
            </a:r>
          </a:p>
        </p:txBody>
      </p:sp>
      <p:sp>
        <p:nvSpPr>
          <p:cNvPr id="114" name="c2">
            <a:hlinkClick r:id="rId19" action="ppaction://hlinksldjump"/>
            <a:extLst>
              <a:ext uri="{FF2B5EF4-FFF2-40B4-BE49-F238E27FC236}">
                <a16:creationId xmlns:a16="http://schemas.microsoft.com/office/drawing/2014/main" xmlns="" id="{492377A7-E45C-7B69-0871-D26F79F25474}"/>
              </a:ext>
            </a:extLst>
          </p:cNvPr>
          <p:cNvSpPr/>
          <p:nvPr/>
        </p:nvSpPr>
        <p:spPr>
          <a:xfrm>
            <a:off x="4399882" y="621741"/>
            <a:ext cx="632156" cy="632156"/>
          </a:xfrm>
          <a:prstGeom prst="ellipse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055" t="-1717" r="1385" b="-47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#9Slide04 Chonburi" panose="00000500000000000000" pitchFamily="2" charset="-34"/>
              </a:rPr>
              <a:t>2</a:t>
            </a:r>
          </a:p>
        </p:txBody>
      </p:sp>
      <p:sp>
        <p:nvSpPr>
          <p:cNvPr id="115" name="c3">
            <a:hlinkClick r:id="rId19" action="ppaction://hlinksldjump"/>
            <a:extLst>
              <a:ext uri="{FF2B5EF4-FFF2-40B4-BE49-F238E27FC236}">
                <a16:creationId xmlns:a16="http://schemas.microsoft.com/office/drawing/2014/main" xmlns="" id="{CDE040A4-0A93-7191-CD75-DFF5AC0ED426}"/>
              </a:ext>
            </a:extLst>
          </p:cNvPr>
          <p:cNvSpPr/>
          <p:nvPr/>
        </p:nvSpPr>
        <p:spPr>
          <a:xfrm>
            <a:off x="5232901" y="621741"/>
            <a:ext cx="632156" cy="632156"/>
          </a:xfrm>
          <a:prstGeom prst="ellipse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055" t="-1717" r="1385" b="-47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#9Slide04 Chonburi" panose="00000500000000000000" pitchFamily="2" charset="-34"/>
              </a:rPr>
              <a:t>3</a:t>
            </a:r>
          </a:p>
        </p:txBody>
      </p:sp>
      <p:sp>
        <p:nvSpPr>
          <p:cNvPr id="116" name="c4">
            <a:hlinkClick r:id="rId20" action="ppaction://hlinksldjump"/>
            <a:extLst>
              <a:ext uri="{FF2B5EF4-FFF2-40B4-BE49-F238E27FC236}">
                <a16:creationId xmlns:a16="http://schemas.microsoft.com/office/drawing/2014/main" xmlns="" id="{FD8F3DD3-A9B8-BFF6-B1FC-E84A84045D19}"/>
              </a:ext>
            </a:extLst>
          </p:cNvPr>
          <p:cNvSpPr/>
          <p:nvPr/>
        </p:nvSpPr>
        <p:spPr>
          <a:xfrm>
            <a:off x="6065920" y="621741"/>
            <a:ext cx="632156" cy="632156"/>
          </a:xfrm>
          <a:prstGeom prst="ellipse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055" t="-1717" r="1385" b="-47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#9Slide04 Chonburi" panose="00000500000000000000" pitchFamily="2" charset="-34"/>
              </a:rPr>
              <a:t>4</a:t>
            </a:r>
          </a:p>
        </p:txBody>
      </p:sp>
      <p:sp>
        <p:nvSpPr>
          <p:cNvPr id="117" name="c5">
            <a:hlinkClick r:id="rId21" action="ppaction://hlinksldjump"/>
            <a:extLst>
              <a:ext uri="{FF2B5EF4-FFF2-40B4-BE49-F238E27FC236}">
                <a16:creationId xmlns:a16="http://schemas.microsoft.com/office/drawing/2014/main" xmlns="" id="{799CEC79-A22D-9067-2083-4269B688A779}"/>
              </a:ext>
            </a:extLst>
          </p:cNvPr>
          <p:cNvSpPr/>
          <p:nvPr/>
        </p:nvSpPr>
        <p:spPr>
          <a:xfrm>
            <a:off x="6898939" y="621741"/>
            <a:ext cx="632156" cy="632156"/>
          </a:xfrm>
          <a:prstGeom prst="ellipse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055" t="-1717" r="1385" b="-47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#9Slide04 Chonburi" panose="00000500000000000000" pitchFamily="2" charset="-34"/>
              </a:rPr>
              <a:t>5</a:t>
            </a:r>
          </a:p>
        </p:txBody>
      </p:sp>
      <p:sp>
        <p:nvSpPr>
          <p:cNvPr id="118" name="c6">
            <a:hlinkClick r:id="rId22" action="ppaction://hlinksldjump"/>
            <a:extLst>
              <a:ext uri="{FF2B5EF4-FFF2-40B4-BE49-F238E27FC236}">
                <a16:creationId xmlns:a16="http://schemas.microsoft.com/office/drawing/2014/main" xmlns="" id="{C86B42A5-1C19-BFD3-1163-DE7AEB53F32A}"/>
              </a:ext>
            </a:extLst>
          </p:cNvPr>
          <p:cNvSpPr/>
          <p:nvPr/>
        </p:nvSpPr>
        <p:spPr>
          <a:xfrm>
            <a:off x="3566863" y="1341333"/>
            <a:ext cx="632156" cy="632156"/>
          </a:xfrm>
          <a:prstGeom prst="ellipse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055" t="-1717" r="1385" b="-47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#9Slide04 Chonburi" panose="00000500000000000000" pitchFamily="2" charset="-34"/>
              </a:rPr>
              <a:t>6</a:t>
            </a:r>
          </a:p>
        </p:txBody>
      </p:sp>
      <p:sp>
        <p:nvSpPr>
          <p:cNvPr id="119" name="c7">
            <a:extLst>
              <a:ext uri="{FF2B5EF4-FFF2-40B4-BE49-F238E27FC236}">
                <a16:creationId xmlns:a16="http://schemas.microsoft.com/office/drawing/2014/main" xmlns="" id="{E93B89E8-FE43-FBF2-AFCA-30F52DAB2216}"/>
              </a:ext>
            </a:extLst>
          </p:cNvPr>
          <p:cNvSpPr/>
          <p:nvPr/>
        </p:nvSpPr>
        <p:spPr>
          <a:xfrm>
            <a:off x="4399882" y="1341333"/>
            <a:ext cx="632156" cy="632156"/>
          </a:xfrm>
          <a:prstGeom prst="ellipse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055" t="-1717" r="1385" b="-47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#9Slide04 Chonburi" panose="00000500000000000000" pitchFamily="2" charset="-34"/>
              </a:rPr>
              <a:t>7</a:t>
            </a:r>
          </a:p>
        </p:txBody>
      </p:sp>
      <p:sp>
        <p:nvSpPr>
          <p:cNvPr id="120" name="c8">
            <a:hlinkClick r:id="" action="ppaction://noaction"/>
            <a:extLst>
              <a:ext uri="{FF2B5EF4-FFF2-40B4-BE49-F238E27FC236}">
                <a16:creationId xmlns:a16="http://schemas.microsoft.com/office/drawing/2014/main" xmlns="" id="{86D2EF2E-5974-EC21-A3F7-4AD16081285A}"/>
              </a:ext>
            </a:extLst>
          </p:cNvPr>
          <p:cNvSpPr/>
          <p:nvPr/>
        </p:nvSpPr>
        <p:spPr>
          <a:xfrm>
            <a:off x="5232901" y="1341333"/>
            <a:ext cx="632156" cy="632156"/>
          </a:xfrm>
          <a:prstGeom prst="ellipse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055" t="-1717" r="1385" b="-47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#9Slide04 Chonburi" panose="00000500000000000000" pitchFamily="2" charset="-34"/>
              </a:rPr>
              <a:t>8</a:t>
            </a:r>
          </a:p>
        </p:txBody>
      </p:sp>
      <p:sp>
        <p:nvSpPr>
          <p:cNvPr id="121" name="c9">
            <a:extLst>
              <a:ext uri="{FF2B5EF4-FFF2-40B4-BE49-F238E27FC236}">
                <a16:creationId xmlns:a16="http://schemas.microsoft.com/office/drawing/2014/main" xmlns="" id="{96F95C47-B628-3391-857D-87DAAC10BAA2}"/>
              </a:ext>
            </a:extLst>
          </p:cNvPr>
          <p:cNvSpPr/>
          <p:nvPr/>
        </p:nvSpPr>
        <p:spPr>
          <a:xfrm>
            <a:off x="6065920" y="1341333"/>
            <a:ext cx="632156" cy="632156"/>
          </a:xfrm>
          <a:prstGeom prst="ellipse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055" t="-1717" r="1385" b="-47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#9Slide04 Chonburi" panose="00000500000000000000" pitchFamily="2" charset="-34"/>
              </a:rPr>
              <a:t>9</a:t>
            </a:r>
          </a:p>
        </p:txBody>
      </p:sp>
      <p:sp>
        <p:nvSpPr>
          <p:cNvPr id="122" name="c10">
            <a:extLst>
              <a:ext uri="{FF2B5EF4-FFF2-40B4-BE49-F238E27FC236}">
                <a16:creationId xmlns:a16="http://schemas.microsoft.com/office/drawing/2014/main" xmlns="" id="{2BA731F8-21C7-B725-5E30-ADFBE0DACFA4}"/>
              </a:ext>
            </a:extLst>
          </p:cNvPr>
          <p:cNvSpPr/>
          <p:nvPr/>
        </p:nvSpPr>
        <p:spPr>
          <a:xfrm>
            <a:off x="6898939" y="1341333"/>
            <a:ext cx="632156" cy="632156"/>
          </a:xfrm>
          <a:prstGeom prst="ellipse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055" t="-1717" r="1385" b="-47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#9Slide04 Chonburi" panose="00000500000000000000" pitchFamily="2" charset="-34"/>
              </a:rPr>
              <a:t>10</a:t>
            </a:r>
          </a:p>
        </p:txBody>
      </p:sp>
      <p:pic>
        <p:nvPicPr>
          <p:cNvPr id="141" name="Picture 140">
            <a:hlinkClick r:id="rId23" action="ppaction://hlinksldjump"/>
            <a:extLst>
              <a:ext uri="{FF2B5EF4-FFF2-40B4-BE49-F238E27FC236}">
                <a16:creationId xmlns:a16="http://schemas.microsoft.com/office/drawing/2014/main" xmlns="" id="{5A2A8F78-0490-6856-F669-72F1A6B2089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flipH="1">
            <a:off x="-1978924" y="4514653"/>
            <a:ext cx="1600833" cy="2427804"/>
          </a:xfrm>
          <a:prstGeom prst="rect">
            <a:avLst/>
          </a:prstGeom>
        </p:spPr>
      </p:pic>
      <p:grpSp>
        <p:nvGrpSpPr>
          <p:cNvPr id="149" name="thothang">
            <a:extLst>
              <a:ext uri="{FF2B5EF4-FFF2-40B4-BE49-F238E27FC236}">
                <a16:creationId xmlns:a16="http://schemas.microsoft.com/office/drawing/2014/main" xmlns="" id="{0B28BB66-DB00-9798-B537-310B4ABCDD0C}"/>
              </a:ext>
            </a:extLst>
          </p:cNvPr>
          <p:cNvGrpSpPr/>
          <p:nvPr/>
        </p:nvGrpSpPr>
        <p:grpSpPr>
          <a:xfrm>
            <a:off x="3533047" y="-7160721"/>
            <a:ext cx="3843517" cy="6918572"/>
            <a:chOff x="3533047" y="-7160721"/>
            <a:chExt cx="3843517" cy="6918572"/>
          </a:xfrm>
        </p:grpSpPr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xmlns="" id="{0B050C66-546B-8BE5-90B2-7438C806DD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/>
            <a:srcRect l="20780" t="2784" r="8921" b="18445"/>
            <a:stretch/>
          </p:blipFill>
          <p:spPr>
            <a:xfrm>
              <a:off x="3533047" y="-7160721"/>
              <a:ext cx="3843517" cy="6918572"/>
            </a:xfrm>
            <a:prstGeom prst="rect">
              <a:avLst/>
            </a:prstGeom>
          </p:spPr>
        </p:pic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FB20AE41-D9B6-ADC7-97B7-A3CA74CD1272}"/>
                </a:ext>
              </a:extLst>
            </p:cNvPr>
            <p:cNvSpPr/>
            <p:nvPr/>
          </p:nvSpPr>
          <p:spPr>
            <a:xfrm>
              <a:off x="3731111" y="-2525424"/>
              <a:ext cx="3447388" cy="202432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2060"/>
                  </a:solidFill>
                  <a:latin typeface="#9Slide05 Habano" panose="02040603050506020204" pitchFamily="18" charset="0"/>
                </a:rPr>
                <a:t>Chúc mừng đội thỏ đã chiến thắng</a:t>
              </a:r>
            </a:p>
          </p:txBody>
        </p:sp>
      </p:grpSp>
      <p:grpSp>
        <p:nvGrpSpPr>
          <p:cNvPr id="153" name="rùathang">
            <a:extLst>
              <a:ext uri="{FF2B5EF4-FFF2-40B4-BE49-F238E27FC236}">
                <a16:creationId xmlns:a16="http://schemas.microsoft.com/office/drawing/2014/main" xmlns="" id="{F0E4D905-C618-6339-C313-7BB8EDFB572E}"/>
              </a:ext>
            </a:extLst>
          </p:cNvPr>
          <p:cNvGrpSpPr/>
          <p:nvPr/>
        </p:nvGrpSpPr>
        <p:grpSpPr>
          <a:xfrm>
            <a:off x="3533047" y="-7135337"/>
            <a:ext cx="3843517" cy="6918572"/>
            <a:chOff x="3380647" y="-7287737"/>
            <a:chExt cx="3843517" cy="6918572"/>
          </a:xfrm>
        </p:grpSpPr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xmlns="" id="{B0A57ACE-11B6-012E-4165-B321161252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/>
            <a:srcRect l="20780" t="2784" r="8921" b="18445"/>
            <a:stretch/>
          </p:blipFill>
          <p:spPr>
            <a:xfrm>
              <a:off x="3380647" y="-7287737"/>
              <a:ext cx="3843517" cy="6918572"/>
            </a:xfrm>
            <a:prstGeom prst="rect">
              <a:avLst/>
            </a:prstGeom>
          </p:spPr>
        </p:pic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3CC803FC-A61D-9399-70BF-4B4C673D2889}"/>
                </a:ext>
              </a:extLst>
            </p:cNvPr>
            <p:cNvSpPr/>
            <p:nvPr/>
          </p:nvSpPr>
          <p:spPr>
            <a:xfrm>
              <a:off x="3578711" y="-2695164"/>
              <a:ext cx="3447388" cy="202432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2060"/>
                  </a:solidFill>
                  <a:latin typeface="#9Slide05 Habano" panose="02040603050506020204" pitchFamily="18" charset="0"/>
                </a:rPr>
                <a:t>Chúc mừng đội rùa đã chiến thắng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19610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9544 3.7037E-6 L 0.92735 3.7037E-6 " pathEditMode="relative" rAng="0" ptsTypes="AA">
                                      <p:cBhvr>
                                        <p:cTn id="6" dur="5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1.11111E-6 L 0.11875 -0.00509 " pathEditMode="fixed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-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75 -0.00509 L 0.30325 0.00718 " pathEditMode="fixed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325 0.00718 L 0.48711 0.00718 " pathEditMode="fixed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711 0.00718 L 0.67252 -1.11111E-6 " pathEditMode="fixed" rAng="0" ptsTypes="AA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252 3.7037E-7 L 0.85807 -0.00972 " pathEditMode="fixed" rAng="0" ptsTypes="AA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4.16667E-6 0.504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73 1.85185E-6 L 0.13672 -0.00509 " pathEditMode="fixed" rAng="0" ptsTypes="AA"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-25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5623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673 -0.00509 L 0.32123 0.00718 " pathEditMode="fixed" rAng="0" ptsTypes="AA">
                                      <p:cBhvr>
                                        <p:cTn id="10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602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5623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23 0.00718 L 0.50509 0.00718 " pathEditMode="fixed" rAng="0" ptsTypes="AA"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3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5623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09 0.00718 L 0.6905 -4.44444E-6 " pathEditMode="fixed" rAng="0" ptsTypes="AA">
                                      <p:cBhvr>
                                        <p:cTn id="1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37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5623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05 -4.44444E-6 L 0.87605 -0.00972 " pathEditMode="fixed" rAng="0" ptsTypes="AA">
                                      <p:cBhvr>
                                        <p:cTn id="1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-78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5623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4.16667E-6 0.50439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D433905B-C346-16DA-25EA-F4141D2A5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812255" y="448954"/>
            <a:ext cx="492072" cy="35822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985DA56-1450-7069-C05F-8AA018ED78A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22473" y="785389"/>
            <a:ext cx="1871634" cy="1511939"/>
          </a:xfrm>
          <a:prstGeom prst="rect">
            <a:avLst/>
          </a:prstGeom>
        </p:spPr>
      </p:pic>
      <p:pic>
        <p:nvPicPr>
          <p:cNvPr id="41" name="BẢNGNOIDUNG">
            <a:extLst>
              <a:ext uri="{FF2B5EF4-FFF2-40B4-BE49-F238E27FC236}">
                <a16:creationId xmlns:a16="http://schemas.microsoft.com/office/drawing/2014/main" xmlns="" id="{F934CCDF-C421-8607-80A3-C835C4E6CC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05606" y="957093"/>
            <a:ext cx="6444031" cy="2993395"/>
          </a:xfrm>
          <a:prstGeom prst="rect">
            <a:avLst/>
          </a:prstGeom>
        </p:spPr>
      </p:pic>
      <p:pic>
        <p:nvPicPr>
          <p:cNvPr id="6" name="CÂY">
            <a:extLst>
              <a:ext uri="{FF2B5EF4-FFF2-40B4-BE49-F238E27FC236}">
                <a16:creationId xmlns:a16="http://schemas.microsoft.com/office/drawing/2014/main" xmlns="" id="{194C4663-80FE-F894-F408-8CEB36DF54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531922" y="116610"/>
            <a:ext cx="3727938" cy="4111448"/>
          </a:xfrm>
          <a:prstGeom prst="rect">
            <a:avLst/>
          </a:prstGeom>
        </p:spPr>
      </p:pic>
      <p:pic>
        <p:nvPicPr>
          <p:cNvPr id="9" name="RÙA">
            <a:extLst>
              <a:ext uri="{FF2B5EF4-FFF2-40B4-BE49-F238E27FC236}">
                <a16:creationId xmlns:a16="http://schemas.microsoft.com/office/drawing/2014/main" xmlns="" id="{EB0AE2F7-E7BA-D95F-802B-AE5B71B49CC1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flipH="1">
            <a:off x="2817363" y="4341203"/>
            <a:ext cx="1419872" cy="1390290"/>
          </a:xfrm>
          <a:prstGeom prst="rect">
            <a:avLst/>
          </a:prstGeom>
        </p:spPr>
      </p:pic>
      <p:sp>
        <p:nvSpPr>
          <p:cNvPr id="16" name="NOIDUNG">
            <a:extLst>
              <a:ext uri="{FF2B5EF4-FFF2-40B4-BE49-F238E27FC236}">
                <a16:creationId xmlns:a16="http://schemas.microsoft.com/office/drawing/2014/main" xmlns="" id="{B311537A-1011-B1A1-AFC4-15327DDCEA8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53394" y="1253609"/>
            <a:ext cx="5748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veo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nắng,thích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B1">
            <a:extLst>
              <a:ext uri="{FF2B5EF4-FFF2-40B4-BE49-F238E27FC236}">
                <a16:creationId xmlns:a16="http://schemas.microsoft.com/office/drawing/2014/main" xmlns="" id="{D9C278F9-71B7-EC06-24BB-FD550DA54A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49006" y="3221932"/>
            <a:ext cx="2176461" cy="969348"/>
          </a:xfrm>
          <a:prstGeom prst="rect">
            <a:avLst/>
          </a:prstGeom>
        </p:spPr>
      </p:pic>
      <p:pic>
        <p:nvPicPr>
          <p:cNvPr id="22" name="B2">
            <a:extLst>
              <a:ext uri="{FF2B5EF4-FFF2-40B4-BE49-F238E27FC236}">
                <a16:creationId xmlns:a16="http://schemas.microsoft.com/office/drawing/2014/main" xmlns="" id="{36BF02B0-B787-17C6-F5D6-EC8088D40D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41821" y="3196609"/>
            <a:ext cx="2176461" cy="969348"/>
          </a:xfrm>
          <a:prstGeom prst="rect">
            <a:avLst/>
          </a:prstGeom>
        </p:spPr>
      </p:pic>
      <p:pic>
        <p:nvPicPr>
          <p:cNvPr id="23" name="B3">
            <a:extLst>
              <a:ext uri="{FF2B5EF4-FFF2-40B4-BE49-F238E27FC236}">
                <a16:creationId xmlns:a16="http://schemas.microsoft.com/office/drawing/2014/main" xmlns="" id="{7BA6A6F6-81C1-4906-61F4-75698169F3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32889" y="3213215"/>
            <a:ext cx="2176461" cy="969348"/>
          </a:xfrm>
          <a:prstGeom prst="rect">
            <a:avLst/>
          </a:prstGeom>
        </p:spPr>
      </p:pic>
      <p:sp>
        <p:nvSpPr>
          <p:cNvPr id="26" name="ĐÚNG">
            <a:extLst>
              <a:ext uri="{FF2B5EF4-FFF2-40B4-BE49-F238E27FC236}">
                <a16:creationId xmlns:a16="http://schemas.microsoft.com/office/drawing/2014/main" xmlns="" id="{9E642991-4C5E-B852-8C60-9BBD7C950E42}"/>
              </a:ext>
            </a:extLst>
          </p:cNvPr>
          <p:cNvSpPr txBox="1">
            <a:spLocks/>
          </p:cNvSpPr>
          <p:nvPr/>
        </p:nvSpPr>
        <p:spPr>
          <a:xfrm>
            <a:off x="3241034" y="3424868"/>
            <a:ext cx="172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AI1">
            <a:extLst>
              <a:ext uri="{FF2B5EF4-FFF2-40B4-BE49-F238E27FC236}">
                <a16:creationId xmlns:a16="http://schemas.microsoft.com/office/drawing/2014/main" xmlns="" id="{46CB7B16-F846-92A4-C0E8-FDC2E492BAD9}"/>
              </a:ext>
            </a:extLst>
          </p:cNvPr>
          <p:cNvSpPr txBox="1">
            <a:spLocks/>
          </p:cNvSpPr>
          <p:nvPr/>
        </p:nvSpPr>
        <p:spPr>
          <a:xfrm>
            <a:off x="6663345" y="3446590"/>
            <a:ext cx="1875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AI2">
            <a:extLst>
              <a:ext uri="{FF2B5EF4-FFF2-40B4-BE49-F238E27FC236}">
                <a16:creationId xmlns:a16="http://schemas.microsoft.com/office/drawing/2014/main" xmlns="" id="{7DE6EEA9-6FC3-0C22-D9C0-004E474F58D2}"/>
              </a:ext>
            </a:extLst>
          </p:cNvPr>
          <p:cNvSpPr txBox="1">
            <a:spLocks/>
          </p:cNvSpPr>
          <p:nvPr/>
        </p:nvSpPr>
        <p:spPr>
          <a:xfrm>
            <a:off x="9838401" y="3446590"/>
            <a:ext cx="1875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A">
            <a:extLst>
              <a:ext uri="{FF2B5EF4-FFF2-40B4-BE49-F238E27FC236}">
                <a16:creationId xmlns:a16="http://schemas.microsoft.com/office/drawing/2014/main" xmlns="" id="{DECCCA96-5BFD-813B-79DE-EEA0A0DADA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0552" y="3188685"/>
            <a:ext cx="675265" cy="844081"/>
          </a:xfrm>
          <a:prstGeom prst="rect">
            <a:avLst/>
          </a:prstGeom>
        </p:spPr>
      </p:pic>
      <p:pic>
        <p:nvPicPr>
          <p:cNvPr id="34" name="B">
            <a:extLst>
              <a:ext uri="{FF2B5EF4-FFF2-40B4-BE49-F238E27FC236}">
                <a16:creationId xmlns:a16="http://schemas.microsoft.com/office/drawing/2014/main" xmlns="" id="{48D834D9-143E-DE95-C075-BFB2839108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661542" y="3280051"/>
            <a:ext cx="707168" cy="733189"/>
          </a:xfrm>
          <a:prstGeom prst="rect">
            <a:avLst/>
          </a:prstGeom>
        </p:spPr>
      </p:pic>
      <p:pic>
        <p:nvPicPr>
          <p:cNvPr id="39" name="C">
            <a:extLst>
              <a:ext uri="{FF2B5EF4-FFF2-40B4-BE49-F238E27FC236}">
                <a16:creationId xmlns:a16="http://schemas.microsoft.com/office/drawing/2014/main" xmlns="" id="{13D6C64A-A3A6-504E-658E-856E424835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925752" y="3377013"/>
            <a:ext cx="686115" cy="634690"/>
          </a:xfrm>
          <a:prstGeom prst="rect">
            <a:avLst/>
          </a:prstGeom>
        </p:spPr>
      </p:pic>
      <p:pic>
        <p:nvPicPr>
          <p:cNvPr id="3" name="tho">
            <a:extLst>
              <a:ext uri="{FF2B5EF4-FFF2-40B4-BE49-F238E27FC236}">
                <a16:creationId xmlns:a16="http://schemas.microsoft.com/office/drawing/2014/main" xmlns="" id="{43CA026C-9BC8-5E23-9F81-4E5711D0D7E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flipH="1">
            <a:off x="180632" y="5028966"/>
            <a:ext cx="1236620" cy="1829034"/>
          </a:xfrm>
          <a:prstGeom prst="rect">
            <a:avLst/>
          </a:prstGeom>
        </p:spPr>
      </p:pic>
      <p:pic>
        <p:nvPicPr>
          <p:cNvPr id="15" name="Picture 14">
            <a:hlinkClick r:id="rId24" action="ppaction://hlinksldjump"/>
            <a:extLst>
              <a:ext uri="{FF2B5EF4-FFF2-40B4-BE49-F238E27FC236}">
                <a16:creationId xmlns:a16="http://schemas.microsoft.com/office/drawing/2014/main" xmlns="" id="{1E7DAE76-9627-5C8D-7396-87088554A30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flipH="1">
            <a:off x="10123860" y="4264615"/>
            <a:ext cx="1637314" cy="248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252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7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7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5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/>
      <p:bldP spid="26" grpId="0"/>
      <p:bldP spid="26" grpId="1"/>
      <p:bldP spid="27" grpId="0"/>
      <p:bldP spid="27" grpId="1"/>
      <p:bldP spid="27" grpId="2"/>
      <p:bldP spid="27" grpId="3"/>
      <p:bldP spid="28" grpId="0"/>
      <p:bldP spid="28" grpId="1"/>
      <p:bldP spid="28" grpId="2"/>
      <p:bldP spid="28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D433905B-C346-16DA-25EA-F4141D2A5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812255" y="448954"/>
            <a:ext cx="492072" cy="35822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985DA56-1450-7069-C05F-8AA018ED78A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22473" y="785389"/>
            <a:ext cx="1871634" cy="1511939"/>
          </a:xfrm>
          <a:prstGeom prst="rect">
            <a:avLst/>
          </a:prstGeom>
        </p:spPr>
      </p:pic>
      <p:pic>
        <p:nvPicPr>
          <p:cNvPr id="41" name="BẢNGNOIDUNG">
            <a:extLst>
              <a:ext uri="{FF2B5EF4-FFF2-40B4-BE49-F238E27FC236}">
                <a16:creationId xmlns:a16="http://schemas.microsoft.com/office/drawing/2014/main" xmlns="" id="{F934CCDF-C421-8607-80A3-C835C4E6CC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05606" y="957093"/>
            <a:ext cx="6444031" cy="2993395"/>
          </a:xfrm>
          <a:prstGeom prst="rect">
            <a:avLst/>
          </a:prstGeom>
        </p:spPr>
      </p:pic>
      <p:pic>
        <p:nvPicPr>
          <p:cNvPr id="6" name="CÂY">
            <a:extLst>
              <a:ext uri="{FF2B5EF4-FFF2-40B4-BE49-F238E27FC236}">
                <a16:creationId xmlns:a16="http://schemas.microsoft.com/office/drawing/2014/main" xmlns="" id="{194C4663-80FE-F894-F408-8CEB36DF54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531922" y="116610"/>
            <a:ext cx="3727938" cy="4111448"/>
          </a:xfrm>
          <a:prstGeom prst="rect">
            <a:avLst/>
          </a:prstGeom>
        </p:spPr>
      </p:pic>
      <p:pic>
        <p:nvPicPr>
          <p:cNvPr id="9" name="RÙA">
            <a:extLst>
              <a:ext uri="{FF2B5EF4-FFF2-40B4-BE49-F238E27FC236}">
                <a16:creationId xmlns:a16="http://schemas.microsoft.com/office/drawing/2014/main" xmlns="" id="{EB0AE2F7-E7BA-D95F-802B-AE5B71B49CC1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flipH="1">
            <a:off x="930680" y="4384559"/>
            <a:ext cx="1419872" cy="1390290"/>
          </a:xfrm>
          <a:prstGeom prst="rect">
            <a:avLst/>
          </a:prstGeom>
        </p:spPr>
      </p:pic>
      <p:sp>
        <p:nvSpPr>
          <p:cNvPr id="16" name="NOIDUNG">
            <a:extLst>
              <a:ext uri="{FF2B5EF4-FFF2-40B4-BE49-F238E27FC236}">
                <a16:creationId xmlns:a16="http://schemas.microsoft.com/office/drawing/2014/main" xmlns="" id="{B311537A-1011-B1A1-AFC4-15327DDCEA8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53394" y="1253609"/>
            <a:ext cx="5748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Con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mượt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B1">
            <a:extLst>
              <a:ext uri="{FF2B5EF4-FFF2-40B4-BE49-F238E27FC236}">
                <a16:creationId xmlns:a16="http://schemas.microsoft.com/office/drawing/2014/main" xmlns="" id="{D9C278F9-71B7-EC06-24BB-FD550DA54A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49006" y="3221932"/>
            <a:ext cx="2176461" cy="969348"/>
          </a:xfrm>
          <a:prstGeom prst="rect">
            <a:avLst/>
          </a:prstGeom>
        </p:spPr>
      </p:pic>
      <p:pic>
        <p:nvPicPr>
          <p:cNvPr id="22" name="B2">
            <a:extLst>
              <a:ext uri="{FF2B5EF4-FFF2-40B4-BE49-F238E27FC236}">
                <a16:creationId xmlns:a16="http://schemas.microsoft.com/office/drawing/2014/main" xmlns="" id="{36BF02B0-B787-17C6-F5D6-EC8088D40D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41821" y="3196609"/>
            <a:ext cx="2176461" cy="969348"/>
          </a:xfrm>
          <a:prstGeom prst="rect">
            <a:avLst/>
          </a:prstGeom>
        </p:spPr>
      </p:pic>
      <p:pic>
        <p:nvPicPr>
          <p:cNvPr id="23" name="B3">
            <a:extLst>
              <a:ext uri="{FF2B5EF4-FFF2-40B4-BE49-F238E27FC236}">
                <a16:creationId xmlns:a16="http://schemas.microsoft.com/office/drawing/2014/main" xmlns="" id="{7BA6A6F6-81C1-4906-61F4-75698169F3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32889" y="3213215"/>
            <a:ext cx="2176461" cy="969348"/>
          </a:xfrm>
          <a:prstGeom prst="rect">
            <a:avLst/>
          </a:prstGeom>
        </p:spPr>
      </p:pic>
      <p:sp>
        <p:nvSpPr>
          <p:cNvPr id="26" name="ĐÚNG">
            <a:extLst>
              <a:ext uri="{FF2B5EF4-FFF2-40B4-BE49-F238E27FC236}">
                <a16:creationId xmlns:a16="http://schemas.microsoft.com/office/drawing/2014/main" xmlns="" id="{9E642991-4C5E-B852-8C60-9BBD7C950E42}"/>
              </a:ext>
            </a:extLst>
          </p:cNvPr>
          <p:cNvSpPr txBox="1">
            <a:spLocks/>
          </p:cNvSpPr>
          <p:nvPr/>
        </p:nvSpPr>
        <p:spPr>
          <a:xfrm>
            <a:off x="9512860" y="3422028"/>
            <a:ext cx="2481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 hoàng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AI1">
            <a:extLst>
              <a:ext uri="{FF2B5EF4-FFF2-40B4-BE49-F238E27FC236}">
                <a16:creationId xmlns:a16="http://schemas.microsoft.com/office/drawing/2014/main" xmlns="" id="{46CB7B16-F846-92A4-C0E8-FDC2E492BAD9}"/>
              </a:ext>
            </a:extLst>
          </p:cNvPr>
          <p:cNvSpPr txBox="1">
            <a:spLocks/>
          </p:cNvSpPr>
          <p:nvPr/>
        </p:nvSpPr>
        <p:spPr>
          <a:xfrm>
            <a:off x="6588085" y="3452806"/>
            <a:ext cx="2011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AI2">
            <a:extLst>
              <a:ext uri="{FF2B5EF4-FFF2-40B4-BE49-F238E27FC236}">
                <a16:creationId xmlns:a16="http://schemas.microsoft.com/office/drawing/2014/main" xmlns="" id="{7DE6EEA9-6FC3-0C22-D9C0-004E474F58D2}"/>
              </a:ext>
            </a:extLst>
          </p:cNvPr>
          <p:cNvSpPr txBox="1">
            <a:spLocks/>
          </p:cNvSpPr>
          <p:nvPr/>
        </p:nvSpPr>
        <p:spPr>
          <a:xfrm>
            <a:off x="3317038" y="3422028"/>
            <a:ext cx="1875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A">
            <a:extLst>
              <a:ext uri="{FF2B5EF4-FFF2-40B4-BE49-F238E27FC236}">
                <a16:creationId xmlns:a16="http://schemas.microsoft.com/office/drawing/2014/main" xmlns="" id="{DECCCA96-5BFD-813B-79DE-EEA0A0DADA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0552" y="3188685"/>
            <a:ext cx="675265" cy="844081"/>
          </a:xfrm>
          <a:prstGeom prst="rect">
            <a:avLst/>
          </a:prstGeom>
        </p:spPr>
      </p:pic>
      <p:pic>
        <p:nvPicPr>
          <p:cNvPr id="34" name="B">
            <a:extLst>
              <a:ext uri="{FF2B5EF4-FFF2-40B4-BE49-F238E27FC236}">
                <a16:creationId xmlns:a16="http://schemas.microsoft.com/office/drawing/2014/main" xmlns="" id="{48D834D9-143E-DE95-C075-BFB2839108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661542" y="3280051"/>
            <a:ext cx="707168" cy="733189"/>
          </a:xfrm>
          <a:prstGeom prst="rect">
            <a:avLst/>
          </a:prstGeom>
        </p:spPr>
      </p:pic>
      <p:pic>
        <p:nvPicPr>
          <p:cNvPr id="39" name="C">
            <a:extLst>
              <a:ext uri="{FF2B5EF4-FFF2-40B4-BE49-F238E27FC236}">
                <a16:creationId xmlns:a16="http://schemas.microsoft.com/office/drawing/2014/main" xmlns="" id="{13D6C64A-A3A6-504E-658E-856E424835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925752" y="3377013"/>
            <a:ext cx="686115" cy="634690"/>
          </a:xfrm>
          <a:prstGeom prst="rect">
            <a:avLst/>
          </a:prstGeom>
        </p:spPr>
      </p:pic>
      <p:pic>
        <p:nvPicPr>
          <p:cNvPr id="3" name="tho">
            <a:extLst>
              <a:ext uri="{FF2B5EF4-FFF2-40B4-BE49-F238E27FC236}">
                <a16:creationId xmlns:a16="http://schemas.microsoft.com/office/drawing/2014/main" xmlns="" id="{43CA026C-9BC8-5E23-9F81-4E5711D0D7E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flipH="1">
            <a:off x="180632" y="5028966"/>
            <a:ext cx="1236620" cy="1829034"/>
          </a:xfrm>
          <a:prstGeom prst="rect">
            <a:avLst/>
          </a:prstGeom>
        </p:spPr>
      </p:pic>
      <p:pic>
        <p:nvPicPr>
          <p:cNvPr id="2" name="Picture 1">
            <a:hlinkClick r:id="rId24" action="ppaction://hlinksldjump"/>
            <a:extLst>
              <a:ext uri="{FF2B5EF4-FFF2-40B4-BE49-F238E27FC236}">
                <a16:creationId xmlns:a16="http://schemas.microsoft.com/office/drawing/2014/main" xmlns="" id="{F62DBABA-98CE-8BE6-5511-577D9F2170F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flipH="1">
            <a:off x="10123860" y="4264615"/>
            <a:ext cx="1637314" cy="248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328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5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/>
      <p:bldP spid="26" grpId="0"/>
      <p:bldP spid="26" grpId="1"/>
      <p:bldP spid="27" grpId="0"/>
      <p:bldP spid="27" grpId="1"/>
      <p:bldP spid="27" grpId="2"/>
      <p:bldP spid="27" grpId="3"/>
      <p:bldP spid="28" grpId="0"/>
      <p:bldP spid="28" grpId="1"/>
      <p:bldP spid="28" grpId="2"/>
      <p:bldP spid="28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D433905B-C346-16DA-25EA-F4141D2A5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812255" y="448954"/>
            <a:ext cx="492072" cy="35822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985DA56-1450-7069-C05F-8AA018ED78A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22473" y="785389"/>
            <a:ext cx="1871634" cy="1511939"/>
          </a:xfrm>
          <a:prstGeom prst="rect">
            <a:avLst/>
          </a:prstGeom>
        </p:spPr>
      </p:pic>
      <p:pic>
        <p:nvPicPr>
          <p:cNvPr id="41" name="BẢNGNOIDUNG">
            <a:extLst>
              <a:ext uri="{FF2B5EF4-FFF2-40B4-BE49-F238E27FC236}">
                <a16:creationId xmlns:a16="http://schemas.microsoft.com/office/drawing/2014/main" xmlns="" id="{F934CCDF-C421-8607-80A3-C835C4E6CC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05606" y="957093"/>
            <a:ext cx="6444031" cy="2993395"/>
          </a:xfrm>
          <a:prstGeom prst="rect">
            <a:avLst/>
          </a:prstGeom>
        </p:spPr>
      </p:pic>
      <p:pic>
        <p:nvPicPr>
          <p:cNvPr id="6" name="CÂY">
            <a:extLst>
              <a:ext uri="{FF2B5EF4-FFF2-40B4-BE49-F238E27FC236}">
                <a16:creationId xmlns:a16="http://schemas.microsoft.com/office/drawing/2014/main" xmlns="" id="{194C4663-80FE-F894-F408-8CEB36DF54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531922" y="116610"/>
            <a:ext cx="3727938" cy="4111448"/>
          </a:xfrm>
          <a:prstGeom prst="rect">
            <a:avLst/>
          </a:prstGeom>
        </p:spPr>
      </p:pic>
      <p:pic>
        <p:nvPicPr>
          <p:cNvPr id="9" name="RÙA">
            <a:extLst>
              <a:ext uri="{FF2B5EF4-FFF2-40B4-BE49-F238E27FC236}">
                <a16:creationId xmlns:a16="http://schemas.microsoft.com/office/drawing/2014/main" xmlns="" id="{EB0AE2F7-E7BA-D95F-802B-AE5B71B49CC1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flipH="1">
            <a:off x="930680" y="4384559"/>
            <a:ext cx="1419872" cy="1390290"/>
          </a:xfrm>
          <a:prstGeom prst="rect">
            <a:avLst/>
          </a:prstGeom>
        </p:spPr>
      </p:pic>
      <p:sp>
        <p:nvSpPr>
          <p:cNvPr id="16" name="NOIDUNG">
            <a:extLst>
              <a:ext uri="{FF2B5EF4-FFF2-40B4-BE49-F238E27FC236}">
                <a16:creationId xmlns:a16="http://schemas.microsoft.com/office/drawing/2014/main" xmlns="" id="{B311537A-1011-B1A1-AFC4-15327DDCEA8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53394" y="1253609"/>
            <a:ext cx="57484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3:Cái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Chíp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chíp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B1">
            <a:extLst>
              <a:ext uri="{FF2B5EF4-FFF2-40B4-BE49-F238E27FC236}">
                <a16:creationId xmlns:a16="http://schemas.microsoft.com/office/drawing/2014/main" xmlns="" id="{D9C278F9-71B7-EC06-24BB-FD550DA54A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49006" y="3221932"/>
            <a:ext cx="2176461" cy="969348"/>
          </a:xfrm>
          <a:prstGeom prst="rect">
            <a:avLst/>
          </a:prstGeom>
        </p:spPr>
      </p:pic>
      <p:pic>
        <p:nvPicPr>
          <p:cNvPr id="22" name="B2">
            <a:extLst>
              <a:ext uri="{FF2B5EF4-FFF2-40B4-BE49-F238E27FC236}">
                <a16:creationId xmlns:a16="http://schemas.microsoft.com/office/drawing/2014/main" xmlns="" id="{36BF02B0-B787-17C6-F5D6-EC8088D40D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41821" y="3196609"/>
            <a:ext cx="2176461" cy="969348"/>
          </a:xfrm>
          <a:prstGeom prst="rect">
            <a:avLst/>
          </a:prstGeom>
        </p:spPr>
      </p:pic>
      <p:pic>
        <p:nvPicPr>
          <p:cNvPr id="23" name="B3">
            <a:extLst>
              <a:ext uri="{FF2B5EF4-FFF2-40B4-BE49-F238E27FC236}">
                <a16:creationId xmlns:a16="http://schemas.microsoft.com/office/drawing/2014/main" xmlns="" id="{7BA6A6F6-81C1-4906-61F4-75698169F3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32889" y="3213215"/>
            <a:ext cx="2176461" cy="969348"/>
          </a:xfrm>
          <a:prstGeom prst="rect">
            <a:avLst/>
          </a:prstGeom>
        </p:spPr>
      </p:pic>
      <p:sp>
        <p:nvSpPr>
          <p:cNvPr id="26" name="ĐÚNG">
            <a:extLst>
              <a:ext uri="{FF2B5EF4-FFF2-40B4-BE49-F238E27FC236}">
                <a16:creationId xmlns:a16="http://schemas.microsoft.com/office/drawing/2014/main" xmlns="" id="{9E642991-4C5E-B852-8C60-9BBD7C950E42}"/>
              </a:ext>
            </a:extLst>
          </p:cNvPr>
          <p:cNvSpPr txBox="1">
            <a:spLocks/>
          </p:cNvSpPr>
          <p:nvPr/>
        </p:nvSpPr>
        <p:spPr>
          <a:xfrm>
            <a:off x="3185852" y="3468063"/>
            <a:ext cx="2102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AI1">
            <a:extLst>
              <a:ext uri="{FF2B5EF4-FFF2-40B4-BE49-F238E27FC236}">
                <a16:creationId xmlns:a16="http://schemas.microsoft.com/office/drawing/2014/main" xmlns="" id="{46CB7B16-F846-92A4-C0E8-FDC2E492BAD9}"/>
              </a:ext>
            </a:extLst>
          </p:cNvPr>
          <p:cNvSpPr txBox="1">
            <a:spLocks/>
          </p:cNvSpPr>
          <p:nvPr/>
        </p:nvSpPr>
        <p:spPr>
          <a:xfrm>
            <a:off x="6750219" y="3452806"/>
            <a:ext cx="1875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AI2">
            <a:extLst>
              <a:ext uri="{FF2B5EF4-FFF2-40B4-BE49-F238E27FC236}">
                <a16:creationId xmlns:a16="http://schemas.microsoft.com/office/drawing/2014/main" xmlns="" id="{7DE6EEA9-6FC3-0C22-D9C0-004E474F58D2}"/>
              </a:ext>
            </a:extLst>
          </p:cNvPr>
          <p:cNvSpPr txBox="1">
            <a:spLocks/>
          </p:cNvSpPr>
          <p:nvPr/>
        </p:nvSpPr>
        <p:spPr>
          <a:xfrm>
            <a:off x="9934636" y="3410670"/>
            <a:ext cx="1875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A">
            <a:extLst>
              <a:ext uri="{FF2B5EF4-FFF2-40B4-BE49-F238E27FC236}">
                <a16:creationId xmlns:a16="http://schemas.microsoft.com/office/drawing/2014/main" xmlns="" id="{DECCCA96-5BFD-813B-79DE-EEA0A0DADA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0552" y="3188685"/>
            <a:ext cx="675265" cy="844081"/>
          </a:xfrm>
          <a:prstGeom prst="rect">
            <a:avLst/>
          </a:prstGeom>
        </p:spPr>
      </p:pic>
      <p:pic>
        <p:nvPicPr>
          <p:cNvPr id="34" name="B">
            <a:extLst>
              <a:ext uri="{FF2B5EF4-FFF2-40B4-BE49-F238E27FC236}">
                <a16:creationId xmlns:a16="http://schemas.microsoft.com/office/drawing/2014/main" xmlns="" id="{48D834D9-143E-DE95-C075-BFB2839108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661542" y="3280051"/>
            <a:ext cx="707168" cy="733189"/>
          </a:xfrm>
          <a:prstGeom prst="rect">
            <a:avLst/>
          </a:prstGeom>
        </p:spPr>
      </p:pic>
      <p:pic>
        <p:nvPicPr>
          <p:cNvPr id="39" name="C">
            <a:extLst>
              <a:ext uri="{FF2B5EF4-FFF2-40B4-BE49-F238E27FC236}">
                <a16:creationId xmlns:a16="http://schemas.microsoft.com/office/drawing/2014/main" xmlns="" id="{13D6C64A-A3A6-504E-658E-856E424835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925752" y="3377013"/>
            <a:ext cx="686115" cy="634690"/>
          </a:xfrm>
          <a:prstGeom prst="rect">
            <a:avLst/>
          </a:prstGeom>
        </p:spPr>
      </p:pic>
      <p:pic>
        <p:nvPicPr>
          <p:cNvPr id="3" name="tho">
            <a:extLst>
              <a:ext uri="{FF2B5EF4-FFF2-40B4-BE49-F238E27FC236}">
                <a16:creationId xmlns:a16="http://schemas.microsoft.com/office/drawing/2014/main" xmlns="" id="{43CA026C-9BC8-5E23-9F81-4E5711D0D7E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flipH="1">
            <a:off x="180632" y="5028966"/>
            <a:ext cx="1236620" cy="1829034"/>
          </a:xfrm>
          <a:prstGeom prst="rect">
            <a:avLst/>
          </a:prstGeom>
        </p:spPr>
      </p:pic>
      <p:pic>
        <p:nvPicPr>
          <p:cNvPr id="4" name="Picture 3">
            <a:hlinkClick r:id="rId24" action="ppaction://hlinksldjump"/>
            <a:extLst>
              <a:ext uri="{FF2B5EF4-FFF2-40B4-BE49-F238E27FC236}">
                <a16:creationId xmlns:a16="http://schemas.microsoft.com/office/drawing/2014/main" xmlns="" id="{BE45933D-9801-4A4B-0F43-7ADA711F1C0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flipH="1">
            <a:off x="10123860" y="4264615"/>
            <a:ext cx="1637314" cy="248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505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5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"/>
                            </p:stCondLst>
                            <p:childTnLst>
                              <p:par>
                                <p:cTn id="95" presetID="14" presetClass="exit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/>
      <p:bldP spid="26" grpId="0"/>
      <p:bldP spid="26" grpId="1"/>
      <p:bldP spid="27" grpId="0"/>
      <p:bldP spid="27" grpId="1"/>
      <p:bldP spid="27" grpId="2"/>
      <p:bldP spid="27" grpId="3"/>
      <p:bldP spid="28" grpId="0"/>
      <p:bldP spid="28" grpId="1"/>
      <p:bldP spid="28" grpId="2"/>
      <p:bldP spid="28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D433905B-C346-16DA-25EA-F4141D2A5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812255" y="448954"/>
            <a:ext cx="492072" cy="35822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985DA56-1450-7069-C05F-8AA018ED78A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22473" y="785389"/>
            <a:ext cx="1871634" cy="1511939"/>
          </a:xfrm>
          <a:prstGeom prst="rect">
            <a:avLst/>
          </a:prstGeom>
        </p:spPr>
      </p:pic>
      <p:pic>
        <p:nvPicPr>
          <p:cNvPr id="41" name="BẢNGNOIDUNG">
            <a:extLst>
              <a:ext uri="{FF2B5EF4-FFF2-40B4-BE49-F238E27FC236}">
                <a16:creationId xmlns:a16="http://schemas.microsoft.com/office/drawing/2014/main" xmlns="" id="{F934CCDF-C421-8607-80A3-C835C4E6CC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05606" y="957093"/>
            <a:ext cx="6444031" cy="2993395"/>
          </a:xfrm>
          <a:prstGeom prst="rect">
            <a:avLst/>
          </a:prstGeom>
        </p:spPr>
      </p:pic>
      <p:pic>
        <p:nvPicPr>
          <p:cNvPr id="6" name="CÂY">
            <a:extLst>
              <a:ext uri="{FF2B5EF4-FFF2-40B4-BE49-F238E27FC236}">
                <a16:creationId xmlns:a16="http://schemas.microsoft.com/office/drawing/2014/main" xmlns="" id="{194C4663-80FE-F894-F408-8CEB36DF54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531922" y="116610"/>
            <a:ext cx="3727938" cy="4111448"/>
          </a:xfrm>
          <a:prstGeom prst="rect">
            <a:avLst/>
          </a:prstGeom>
        </p:spPr>
      </p:pic>
      <p:pic>
        <p:nvPicPr>
          <p:cNvPr id="9" name="RÙA">
            <a:extLst>
              <a:ext uri="{FF2B5EF4-FFF2-40B4-BE49-F238E27FC236}">
                <a16:creationId xmlns:a16="http://schemas.microsoft.com/office/drawing/2014/main" xmlns="" id="{EB0AE2F7-E7BA-D95F-802B-AE5B71B49CC1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flipH="1">
            <a:off x="3527300" y="4373396"/>
            <a:ext cx="1419872" cy="1390290"/>
          </a:xfrm>
          <a:prstGeom prst="rect">
            <a:avLst/>
          </a:prstGeom>
        </p:spPr>
      </p:pic>
      <p:sp>
        <p:nvSpPr>
          <p:cNvPr id="16" name="NOIDUNG">
            <a:extLst>
              <a:ext uri="{FF2B5EF4-FFF2-40B4-BE49-F238E27FC236}">
                <a16:creationId xmlns:a16="http://schemas.microsoft.com/office/drawing/2014/main" xmlns="" id="{B311537A-1011-B1A1-AFC4-15327DDCEA8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53394" y="1253609"/>
            <a:ext cx="574845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4:Con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mào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ò ó o</a:t>
            </a:r>
          </a:p>
          <a:p>
            <a:pPr algn="ctr"/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vi-VN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B1">
            <a:extLst>
              <a:ext uri="{FF2B5EF4-FFF2-40B4-BE49-F238E27FC236}">
                <a16:creationId xmlns:a16="http://schemas.microsoft.com/office/drawing/2014/main" xmlns="" id="{D9C278F9-71B7-EC06-24BB-FD550DA54A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49006" y="3221932"/>
            <a:ext cx="2176461" cy="969348"/>
          </a:xfrm>
          <a:prstGeom prst="rect">
            <a:avLst/>
          </a:prstGeom>
        </p:spPr>
      </p:pic>
      <p:pic>
        <p:nvPicPr>
          <p:cNvPr id="22" name="B2">
            <a:extLst>
              <a:ext uri="{FF2B5EF4-FFF2-40B4-BE49-F238E27FC236}">
                <a16:creationId xmlns:a16="http://schemas.microsoft.com/office/drawing/2014/main" xmlns="" id="{36BF02B0-B787-17C6-F5D6-EC8088D40D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41821" y="3196609"/>
            <a:ext cx="2176461" cy="969348"/>
          </a:xfrm>
          <a:prstGeom prst="rect">
            <a:avLst/>
          </a:prstGeom>
        </p:spPr>
      </p:pic>
      <p:pic>
        <p:nvPicPr>
          <p:cNvPr id="23" name="B3">
            <a:extLst>
              <a:ext uri="{FF2B5EF4-FFF2-40B4-BE49-F238E27FC236}">
                <a16:creationId xmlns:a16="http://schemas.microsoft.com/office/drawing/2014/main" xmlns="" id="{7BA6A6F6-81C1-4906-61F4-75698169F3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32889" y="3213215"/>
            <a:ext cx="2176461" cy="969348"/>
          </a:xfrm>
          <a:prstGeom prst="rect">
            <a:avLst/>
          </a:prstGeom>
        </p:spPr>
      </p:pic>
      <p:sp>
        <p:nvSpPr>
          <p:cNvPr id="26" name="ĐÚNG">
            <a:extLst>
              <a:ext uri="{FF2B5EF4-FFF2-40B4-BE49-F238E27FC236}">
                <a16:creationId xmlns:a16="http://schemas.microsoft.com/office/drawing/2014/main" xmlns="" id="{9E642991-4C5E-B852-8C60-9BBD7C950E42}"/>
              </a:ext>
            </a:extLst>
          </p:cNvPr>
          <p:cNvSpPr txBox="1">
            <a:spLocks/>
          </p:cNvSpPr>
          <p:nvPr/>
        </p:nvSpPr>
        <p:spPr>
          <a:xfrm>
            <a:off x="6525241" y="3397876"/>
            <a:ext cx="2102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AI1">
            <a:extLst>
              <a:ext uri="{FF2B5EF4-FFF2-40B4-BE49-F238E27FC236}">
                <a16:creationId xmlns:a16="http://schemas.microsoft.com/office/drawing/2014/main" xmlns="" id="{46CB7B16-F846-92A4-C0E8-FDC2E492BAD9}"/>
              </a:ext>
            </a:extLst>
          </p:cNvPr>
          <p:cNvSpPr txBox="1">
            <a:spLocks/>
          </p:cNvSpPr>
          <p:nvPr/>
        </p:nvSpPr>
        <p:spPr>
          <a:xfrm>
            <a:off x="3116257" y="3439249"/>
            <a:ext cx="2053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AI2">
            <a:extLst>
              <a:ext uri="{FF2B5EF4-FFF2-40B4-BE49-F238E27FC236}">
                <a16:creationId xmlns:a16="http://schemas.microsoft.com/office/drawing/2014/main" xmlns="" id="{7DE6EEA9-6FC3-0C22-D9C0-004E474F58D2}"/>
              </a:ext>
            </a:extLst>
          </p:cNvPr>
          <p:cNvSpPr txBox="1">
            <a:spLocks/>
          </p:cNvSpPr>
          <p:nvPr/>
        </p:nvSpPr>
        <p:spPr>
          <a:xfrm>
            <a:off x="9885712" y="3377013"/>
            <a:ext cx="1875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A">
            <a:extLst>
              <a:ext uri="{FF2B5EF4-FFF2-40B4-BE49-F238E27FC236}">
                <a16:creationId xmlns:a16="http://schemas.microsoft.com/office/drawing/2014/main" xmlns="" id="{DECCCA96-5BFD-813B-79DE-EEA0A0DADA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0552" y="3188685"/>
            <a:ext cx="675265" cy="844081"/>
          </a:xfrm>
          <a:prstGeom prst="rect">
            <a:avLst/>
          </a:prstGeom>
        </p:spPr>
      </p:pic>
      <p:pic>
        <p:nvPicPr>
          <p:cNvPr id="34" name="B">
            <a:extLst>
              <a:ext uri="{FF2B5EF4-FFF2-40B4-BE49-F238E27FC236}">
                <a16:creationId xmlns:a16="http://schemas.microsoft.com/office/drawing/2014/main" xmlns="" id="{48D834D9-143E-DE95-C075-BFB2839108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661542" y="3280051"/>
            <a:ext cx="707168" cy="733189"/>
          </a:xfrm>
          <a:prstGeom prst="rect">
            <a:avLst/>
          </a:prstGeom>
        </p:spPr>
      </p:pic>
      <p:pic>
        <p:nvPicPr>
          <p:cNvPr id="39" name="C">
            <a:extLst>
              <a:ext uri="{FF2B5EF4-FFF2-40B4-BE49-F238E27FC236}">
                <a16:creationId xmlns:a16="http://schemas.microsoft.com/office/drawing/2014/main" xmlns="" id="{13D6C64A-A3A6-504E-658E-856E424835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925752" y="3377013"/>
            <a:ext cx="686115" cy="634690"/>
          </a:xfrm>
          <a:prstGeom prst="rect">
            <a:avLst/>
          </a:prstGeom>
        </p:spPr>
      </p:pic>
      <p:pic>
        <p:nvPicPr>
          <p:cNvPr id="3" name="tho">
            <a:extLst>
              <a:ext uri="{FF2B5EF4-FFF2-40B4-BE49-F238E27FC236}">
                <a16:creationId xmlns:a16="http://schemas.microsoft.com/office/drawing/2014/main" xmlns="" id="{43CA026C-9BC8-5E23-9F81-4E5711D0D7E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flipH="1">
            <a:off x="180632" y="5028966"/>
            <a:ext cx="1236620" cy="1829034"/>
          </a:xfrm>
          <a:prstGeom prst="rect">
            <a:avLst/>
          </a:prstGeom>
        </p:spPr>
      </p:pic>
      <p:pic>
        <p:nvPicPr>
          <p:cNvPr id="2" name="Picture 1">
            <a:hlinkClick r:id="rId24" action="ppaction://hlinksldjump"/>
            <a:extLst>
              <a:ext uri="{FF2B5EF4-FFF2-40B4-BE49-F238E27FC236}">
                <a16:creationId xmlns:a16="http://schemas.microsoft.com/office/drawing/2014/main" xmlns="" id="{7861A431-33FA-43BD-1D8D-84BDC8EEDA1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flipH="1">
            <a:off x="10123860" y="4264615"/>
            <a:ext cx="1637314" cy="248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06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7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7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57" presetID="2" presetClass="entr" presetSubtype="3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/>
      <p:bldP spid="26" grpId="0"/>
      <p:bldP spid="26" grpId="1"/>
      <p:bldP spid="27" grpId="0"/>
      <p:bldP spid="27" grpId="1"/>
      <p:bldP spid="27" grpId="2"/>
      <p:bldP spid="27" grpId="3"/>
      <p:bldP spid="28" grpId="0"/>
      <p:bldP spid="28" grpId="1"/>
      <p:bldP spid="28" grpId="2"/>
      <p:bldP spid="28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D433905B-C346-16DA-25EA-F4141D2A5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812255" y="448954"/>
            <a:ext cx="492072" cy="35822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985DA56-1450-7069-C05F-8AA018ED78A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22473" y="785389"/>
            <a:ext cx="1871634" cy="1511939"/>
          </a:xfrm>
          <a:prstGeom prst="rect">
            <a:avLst/>
          </a:prstGeom>
        </p:spPr>
      </p:pic>
      <p:pic>
        <p:nvPicPr>
          <p:cNvPr id="41" name="BẢNGNOIDUNG">
            <a:extLst>
              <a:ext uri="{FF2B5EF4-FFF2-40B4-BE49-F238E27FC236}">
                <a16:creationId xmlns:a16="http://schemas.microsoft.com/office/drawing/2014/main" xmlns="" id="{F934CCDF-C421-8607-80A3-C835C4E6CC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05606" y="957093"/>
            <a:ext cx="6444031" cy="2993395"/>
          </a:xfrm>
          <a:prstGeom prst="rect">
            <a:avLst/>
          </a:prstGeom>
        </p:spPr>
      </p:pic>
      <p:pic>
        <p:nvPicPr>
          <p:cNvPr id="6" name="CÂY">
            <a:extLst>
              <a:ext uri="{FF2B5EF4-FFF2-40B4-BE49-F238E27FC236}">
                <a16:creationId xmlns:a16="http://schemas.microsoft.com/office/drawing/2014/main" xmlns="" id="{194C4663-80FE-F894-F408-8CEB36DF54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531922" y="116610"/>
            <a:ext cx="3727938" cy="4111448"/>
          </a:xfrm>
          <a:prstGeom prst="rect">
            <a:avLst/>
          </a:prstGeom>
        </p:spPr>
      </p:pic>
      <p:pic>
        <p:nvPicPr>
          <p:cNvPr id="9" name="RÙA">
            <a:extLst>
              <a:ext uri="{FF2B5EF4-FFF2-40B4-BE49-F238E27FC236}">
                <a16:creationId xmlns:a16="http://schemas.microsoft.com/office/drawing/2014/main" xmlns="" id="{EB0AE2F7-E7BA-D95F-802B-AE5B71B49CC1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flipH="1">
            <a:off x="930680" y="4384559"/>
            <a:ext cx="1419872" cy="1390290"/>
          </a:xfrm>
          <a:prstGeom prst="rect">
            <a:avLst/>
          </a:prstGeom>
        </p:spPr>
      </p:pic>
      <p:sp>
        <p:nvSpPr>
          <p:cNvPr id="16" name="NOIDUNG">
            <a:extLst>
              <a:ext uri="{FF2B5EF4-FFF2-40B4-BE49-F238E27FC236}">
                <a16:creationId xmlns:a16="http://schemas.microsoft.com/office/drawing/2014/main" xmlns="" id="{B311537A-1011-B1A1-AFC4-15327DDCEA8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53394" y="1253609"/>
            <a:ext cx="57484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sủa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B1">
            <a:extLst>
              <a:ext uri="{FF2B5EF4-FFF2-40B4-BE49-F238E27FC236}">
                <a16:creationId xmlns:a16="http://schemas.microsoft.com/office/drawing/2014/main" xmlns="" id="{D9C278F9-71B7-EC06-24BB-FD550DA54A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49006" y="3221932"/>
            <a:ext cx="2176461" cy="969348"/>
          </a:xfrm>
          <a:prstGeom prst="rect">
            <a:avLst/>
          </a:prstGeom>
        </p:spPr>
      </p:pic>
      <p:pic>
        <p:nvPicPr>
          <p:cNvPr id="22" name="B2">
            <a:extLst>
              <a:ext uri="{FF2B5EF4-FFF2-40B4-BE49-F238E27FC236}">
                <a16:creationId xmlns:a16="http://schemas.microsoft.com/office/drawing/2014/main" xmlns="" id="{36BF02B0-B787-17C6-F5D6-EC8088D40D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41821" y="3196609"/>
            <a:ext cx="2176461" cy="969348"/>
          </a:xfrm>
          <a:prstGeom prst="rect">
            <a:avLst/>
          </a:prstGeom>
        </p:spPr>
      </p:pic>
      <p:pic>
        <p:nvPicPr>
          <p:cNvPr id="23" name="B3">
            <a:extLst>
              <a:ext uri="{FF2B5EF4-FFF2-40B4-BE49-F238E27FC236}">
                <a16:creationId xmlns:a16="http://schemas.microsoft.com/office/drawing/2014/main" xmlns="" id="{7BA6A6F6-81C1-4906-61F4-75698169F3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32889" y="3213215"/>
            <a:ext cx="2176461" cy="969348"/>
          </a:xfrm>
          <a:prstGeom prst="rect">
            <a:avLst/>
          </a:prstGeom>
        </p:spPr>
      </p:pic>
      <p:sp>
        <p:nvSpPr>
          <p:cNvPr id="26" name="ĐÚNG">
            <a:extLst>
              <a:ext uri="{FF2B5EF4-FFF2-40B4-BE49-F238E27FC236}">
                <a16:creationId xmlns:a16="http://schemas.microsoft.com/office/drawing/2014/main" xmlns="" id="{9E642991-4C5E-B852-8C60-9BBD7C950E42}"/>
              </a:ext>
            </a:extLst>
          </p:cNvPr>
          <p:cNvSpPr txBox="1">
            <a:spLocks/>
          </p:cNvSpPr>
          <p:nvPr/>
        </p:nvSpPr>
        <p:spPr>
          <a:xfrm>
            <a:off x="9782568" y="3452806"/>
            <a:ext cx="2102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AI1">
            <a:extLst>
              <a:ext uri="{FF2B5EF4-FFF2-40B4-BE49-F238E27FC236}">
                <a16:creationId xmlns:a16="http://schemas.microsoft.com/office/drawing/2014/main" xmlns="" id="{46CB7B16-F846-92A4-C0E8-FDC2E492BAD9}"/>
              </a:ext>
            </a:extLst>
          </p:cNvPr>
          <p:cNvSpPr txBox="1">
            <a:spLocks/>
          </p:cNvSpPr>
          <p:nvPr/>
        </p:nvSpPr>
        <p:spPr>
          <a:xfrm>
            <a:off x="6723715" y="3452806"/>
            <a:ext cx="1875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AI2">
            <a:extLst>
              <a:ext uri="{FF2B5EF4-FFF2-40B4-BE49-F238E27FC236}">
                <a16:creationId xmlns:a16="http://schemas.microsoft.com/office/drawing/2014/main" xmlns="" id="{7DE6EEA9-6FC3-0C22-D9C0-004E474F58D2}"/>
              </a:ext>
            </a:extLst>
          </p:cNvPr>
          <p:cNvSpPr txBox="1">
            <a:spLocks/>
          </p:cNvSpPr>
          <p:nvPr/>
        </p:nvSpPr>
        <p:spPr>
          <a:xfrm>
            <a:off x="3146839" y="3402267"/>
            <a:ext cx="209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A">
            <a:extLst>
              <a:ext uri="{FF2B5EF4-FFF2-40B4-BE49-F238E27FC236}">
                <a16:creationId xmlns:a16="http://schemas.microsoft.com/office/drawing/2014/main" xmlns="" id="{DECCCA96-5BFD-813B-79DE-EEA0A0DADA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0552" y="3188685"/>
            <a:ext cx="675265" cy="844081"/>
          </a:xfrm>
          <a:prstGeom prst="rect">
            <a:avLst/>
          </a:prstGeom>
        </p:spPr>
      </p:pic>
      <p:pic>
        <p:nvPicPr>
          <p:cNvPr id="34" name="B">
            <a:extLst>
              <a:ext uri="{FF2B5EF4-FFF2-40B4-BE49-F238E27FC236}">
                <a16:creationId xmlns:a16="http://schemas.microsoft.com/office/drawing/2014/main" xmlns="" id="{48D834D9-143E-DE95-C075-BFB2839108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661542" y="3280051"/>
            <a:ext cx="707168" cy="733189"/>
          </a:xfrm>
          <a:prstGeom prst="rect">
            <a:avLst/>
          </a:prstGeom>
        </p:spPr>
      </p:pic>
      <p:pic>
        <p:nvPicPr>
          <p:cNvPr id="39" name="C">
            <a:extLst>
              <a:ext uri="{FF2B5EF4-FFF2-40B4-BE49-F238E27FC236}">
                <a16:creationId xmlns:a16="http://schemas.microsoft.com/office/drawing/2014/main" xmlns="" id="{13D6C64A-A3A6-504E-658E-856E424835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925752" y="3377013"/>
            <a:ext cx="686115" cy="634690"/>
          </a:xfrm>
          <a:prstGeom prst="rect">
            <a:avLst/>
          </a:prstGeom>
        </p:spPr>
      </p:pic>
      <p:pic>
        <p:nvPicPr>
          <p:cNvPr id="3" name="tho">
            <a:extLst>
              <a:ext uri="{FF2B5EF4-FFF2-40B4-BE49-F238E27FC236}">
                <a16:creationId xmlns:a16="http://schemas.microsoft.com/office/drawing/2014/main" xmlns="" id="{43CA026C-9BC8-5E23-9F81-4E5711D0D7E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flipH="1">
            <a:off x="7362557" y="4986390"/>
            <a:ext cx="1236620" cy="1829034"/>
          </a:xfrm>
          <a:prstGeom prst="rect">
            <a:avLst/>
          </a:prstGeom>
        </p:spPr>
      </p:pic>
      <p:pic>
        <p:nvPicPr>
          <p:cNvPr id="2" name="Picture 1">
            <a:hlinkClick r:id="rId24" action="ppaction://hlinksldjump"/>
            <a:extLst>
              <a:ext uri="{FF2B5EF4-FFF2-40B4-BE49-F238E27FC236}">
                <a16:creationId xmlns:a16="http://schemas.microsoft.com/office/drawing/2014/main" xmlns="" id="{CE497083-146D-D11A-3F80-D3239815697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flipH="1">
            <a:off x="10123860" y="4264615"/>
            <a:ext cx="1637314" cy="248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06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7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7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57" presetID="2" presetClass="entr" presetSubtype="3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/>
      <p:bldP spid="26" grpId="0"/>
      <p:bldP spid="26" grpId="1"/>
      <p:bldP spid="27" grpId="0"/>
      <p:bldP spid="27" grpId="1"/>
      <p:bldP spid="27" grpId="2"/>
      <p:bldP spid="27" grpId="3"/>
      <p:bldP spid="28" grpId="0"/>
      <p:bldP spid="28" grpId="1"/>
      <p:bldP spid="28" grpId="2"/>
      <p:bldP spid="28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D433905B-C346-16DA-25EA-F4141D2A5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812255" y="448954"/>
            <a:ext cx="492072" cy="35822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985DA56-1450-7069-C05F-8AA018ED78A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22473" y="785389"/>
            <a:ext cx="1871634" cy="1511939"/>
          </a:xfrm>
          <a:prstGeom prst="rect">
            <a:avLst/>
          </a:prstGeom>
        </p:spPr>
      </p:pic>
      <p:pic>
        <p:nvPicPr>
          <p:cNvPr id="41" name="BẢNGNOIDUNG">
            <a:extLst>
              <a:ext uri="{FF2B5EF4-FFF2-40B4-BE49-F238E27FC236}">
                <a16:creationId xmlns:a16="http://schemas.microsoft.com/office/drawing/2014/main" xmlns="" id="{F934CCDF-C421-8607-80A3-C835C4E6CC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05606" y="957093"/>
            <a:ext cx="6444031" cy="2993395"/>
          </a:xfrm>
          <a:prstGeom prst="rect">
            <a:avLst/>
          </a:prstGeom>
        </p:spPr>
      </p:pic>
      <p:pic>
        <p:nvPicPr>
          <p:cNvPr id="6" name="CÂY">
            <a:extLst>
              <a:ext uri="{FF2B5EF4-FFF2-40B4-BE49-F238E27FC236}">
                <a16:creationId xmlns:a16="http://schemas.microsoft.com/office/drawing/2014/main" xmlns="" id="{194C4663-80FE-F894-F408-8CEB36DF54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531922" y="116610"/>
            <a:ext cx="3727938" cy="4111448"/>
          </a:xfrm>
          <a:prstGeom prst="rect">
            <a:avLst/>
          </a:prstGeom>
        </p:spPr>
      </p:pic>
      <p:pic>
        <p:nvPicPr>
          <p:cNvPr id="9" name="RÙA">
            <a:extLst>
              <a:ext uri="{FF2B5EF4-FFF2-40B4-BE49-F238E27FC236}">
                <a16:creationId xmlns:a16="http://schemas.microsoft.com/office/drawing/2014/main" xmlns="" id="{EB0AE2F7-E7BA-D95F-802B-AE5B71B49CC1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flipH="1">
            <a:off x="930680" y="4384559"/>
            <a:ext cx="1419872" cy="1390290"/>
          </a:xfrm>
          <a:prstGeom prst="rect">
            <a:avLst/>
          </a:prstGeom>
        </p:spPr>
      </p:pic>
      <p:sp>
        <p:nvSpPr>
          <p:cNvPr id="16" name="NOIDUNG">
            <a:extLst>
              <a:ext uri="{FF2B5EF4-FFF2-40B4-BE49-F238E27FC236}">
                <a16:creationId xmlns:a16="http://schemas.microsoft.com/office/drawing/2014/main" xmlns="" id="{B311537A-1011-B1A1-AFC4-15327DDCEA8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53394" y="1253609"/>
            <a:ext cx="57484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6: Con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bẹt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B1">
            <a:extLst>
              <a:ext uri="{FF2B5EF4-FFF2-40B4-BE49-F238E27FC236}">
                <a16:creationId xmlns:a16="http://schemas.microsoft.com/office/drawing/2014/main" xmlns="" id="{D9C278F9-71B7-EC06-24BB-FD550DA54A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49006" y="3221932"/>
            <a:ext cx="2176461" cy="969348"/>
          </a:xfrm>
          <a:prstGeom prst="rect">
            <a:avLst/>
          </a:prstGeom>
        </p:spPr>
      </p:pic>
      <p:pic>
        <p:nvPicPr>
          <p:cNvPr id="22" name="B2">
            <a:extLst>
              <a:ext uri="{FF2B5EF4-FFF2-40B4-BE49-F238E27FC236}">
                <a16:creationId xmlns:a16="http://schemas.microsoft.com/office/drawing/2014/main" xmlns="" id="{36BF02B0-B787-17C6-F5D6-EC8088D40D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41821" y="3196609"/>
            <a:ext cx="2176461" cy="969348"/>
          </a:xfrm>
          <a:prstGeom prst="rect">
            <a:avLst/>
          </a:prstGeom>
        </p:spPr>
      </p:pic>
      <p:pic>
        <p:nvPicPr>
          <p:cNvPr id="23" name="B3">
            <a:extLst>
              <a:ext uri="{FF2B5EF4-FFF2-40B4-BE49-F238E27FC236}">
                <a16:creationId xmlns:a16="http://schemas.microsoft.com/office/drawing/2014/main" xmlns="" id="{7BA6A6F6-81C1-4906-61F4-75698169F3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32889" y="3213215"/>
            <a:ext cx="2176461" cy="969348"/>
          </a:xfrm>
          <a:prstGeom prst="rect">
            <a:avLst/>
          </a:prstGeom>
        </p:spPr>
      </p:pic>
      <p:sp>
        <p:nvSpPr>
          <p:cNvPr id="26" name="ĐÚNG">
            <a:extLst>
              <a:ext uri="{FF2B5EF4-FFF2-40B4-BE49-F238E27FC236}">
                <a16:creationId xmlns:a16="http://schemas.microsoft.com/office/drawing/2014/main" xmlns="" id="{9E642991-4C5E-B852-8C60-9BBD7C950E42}"/>
              </a:ext>
            </a:extLst>
          </p:cNvPr>
          <p:cNvSpPr txBox="1">
            <a:spLocks/>
          </p:cNvSpPr>
          <p:nvPr/>
        </p:nvSpPr>
        <p:spPr>
          <a:xfrm>
            <a:off x="3185852" y="3468063"/>
            <a:ext cx="2102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AI1">
            <a:extLst>
              <a:ext uri="{FF2B5EF4-FFF2-40B4-BE49-F238E27FC236}">
                <a16:creationId xmlns:a16="http://schemas.microsoft.com/office/drawing/2014/main" xmlns="" id="{46CB7B16-F846-92A4-C0E8-FDC2E492BAD9}"/>
              </a:ext>
            </a:extLst>
          </p:cNvPr>
          <p:cNvSpPr txBox="1">
            <a:spLocks/>
          </p:cNvSpPr>
          <p:nvPr/>
        </p:nvSpPr>
        <p:spPr>
          <a:xfrm>
            <a:off x="6723715" y="3452806"/>
            <a:ext cx="1875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chim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AI2">
            <a:extLst>
              <a:ext uri="{FF2B5EF4-FFF2-40B4-BE49-F238E27FC236}">
                <a16:creationId xmlns:a16="http://schemas.microsoft.com/office/drawing/2014/main" xmlns="" id="{7DE6EEA9-6FC3-0C22-D9C0-004E474F58D2}"/>
              </a:ext>
            </a:extLst>
          </p:cNvPr>
          <p:cNvSpPr txBox="1">
            <a:spLocks/>
          </p:cNvSpPr>
          <p:nvPr/>
        </p:nvSpPr>
        <p:spPr>
          <a:xfrm>
            <a:off x="9885712" y="3446590"/>
            <a:ext cx="1875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A">
            <a:extLst>
              <a:ext uri="{FF2B5EF4-FFF2-40B4-BE49-F238E27FC236}">
                <a16:creationId xmlns:a16="http://schemas.microsoft.com/office/drawing/2014/main" xmlns="" id="{DECCCA96-5BFD-813B-79DE-EEA0A0DADA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0552" y="3188685"/>
            <a:ext cx="675265" cy="844081"/>
          </a:xfrm>
          <a:prstGeom prst="rect">
            <a:avLst/>
          </a:prstGeom>
        </p:spPr>
      </p:pic>
      <p:pic>
        <p:nvPicPr>
          <p:cNvPr id="34" name="B">
            <a:extLst>
              <a:ext uri="{FF2B5EF4-FFF2-40B4-BE49-F238E27FC236}">
                <a16:creationId xmlns:a16="http://schemas.microsoft.com/office/drawing/2014/main" xmlns="" id="{48D834D9-143E-DE95-C075-BFB2839108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661542" y="3280051"/>
            <a:ext cx="707168" cy="733189"/>
          </a:xfrm>
          <a:prstGeom prst="rect">
            <a:avLst/>
          </a:prstGeom>
        </p:spPr>
      </p:pic>
      <p:pic>
        <p:nvPicPr>
          <p:cNvPr id="39" name="C">
            <a:extLst>
              <a:ext uri="{FF2B5EF4-FFF2-40B4-BE49-F238E27FC236}">
                <a16:creationId xmlns:a16="http://schemas.microsoft.com/office/drawing/2014/main" xmlns="" id="{13D6C64A-A3A6-504E-658E-856E424835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925752" y="3377013"/>
            <a:ext cx="686115" cy="634690"/>
          </a:xfrm>
          <a:prstGeom prst="rect">
            <a:avLst/>
          </a:prstGeom>
        </p:spPr>
      </p:pic>
      <p:pic>
        <p:nvPicPr>
          <p:cNvPr id="3" name="tho">
            <a:extLst>
              <a:ext uri="{FF2B5EF4-FFF2-40B4-BE49-F238E27FC236}">
                <a16:creationId xmlns:a16="http://schemas.microsoft.com/office/drawing/2014/main" xmlns="" id="{43CA026C-9BC8-5E23-9F81-4E5711D0D7E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flipH="1">
            <a:off x="180632" y="5028966"/>
            <a:ext cx="1236620" cy="1829034"/>
          </a:xfrm>
          <a:prstGeom prst="rect">
            <a:avLst/>
          </a:prstGeom>
        </p:spPr>
      </p:pic>
      <p:pic>
        <p:nvPicPr>
          <p:cNvPr id="12" name="Picture 11">
            <a:hlinkClick r:id="rId24" action="ppaction://hlinksldjump"/>
            <a:extLst>
              <a:ext uri="{FF2B5EF4-FFF2-40B4-BE49-F238E27FC236}">
                <a16:creationId xmlns:a16="http://schemas.microsoft.com/office/drawing/2014/main" xmlns="" id="{21A0EB30-B557-F0B7-1448-C479B0C0FC3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flipH="1">
            <a:off x="10721355" y="4907111"/>
            <a:ext cx="1286367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982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7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7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57" presetID="2" presetClass="entr" presetSubtype="3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/>
      <p:bldP spid="26" grpId="0"/>
      <p:bldP spid="26" grpId="1"/>
      <p:bldP spid="27" grpId="0"/>
      <p:bldP spid="27" grpId="1"/>
      <p:bldP spid="27" grpId="2"/>
      <p:bldP spid="27" grpId="3"/>
      <p:bldP spid="28" grpId="0"/>
      <p:bldP spid="28" grpId="1"/>
      <p:bldP spid="28" grpId="2"/>
      <p:bldP spid="28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336</Words>
  <Application>Microsoft Office PowerPoint</Application>
  <PresentationFormat>Widescreen</PresentationFormat>
  <Paragraphs>98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#9Slide04 Chonburi</vt:lpstr>
      <vt:lpstr>#9Slide05 Habano</vt:lpstr>
      <vt:lpstr>#9Slide05 Lobster</vt:lpstr>
      <vt:lpstr>#9Slide07 FS North Land Sans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 Trọng Nguyễn</dc:creator>
  <cp:lastModifiedBy>Admin</cp:lastModifiedBy>
  <cp:revision>37</cp:revision>
  <dcterms:created xsi:type="dcterms:W3CDTF">2022-08-27T01:32:11Z</dcterms:created>
  <dcterms:modified xsi:type="dcterms:W3CDTF">2024-10-11T01:58:43Z</dcterms:modified>
</cp:coreProperties>
</file>