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3" r:id="rId2"/>
    <p:sldId id="257" r:id="rId3"/>
    <p:sldId id="258" r:id="rId4"/>
    <p:sldId id="259" r:id="rId5"/>
    <p:sldId id="260" r:id="rId6"/>
    <p:sldId id="261" r:id="rId7"/>
    <p:sldId id="262" r:id="rId8"/>
    <p:sldId id="264" r:id="rId9"/>
    <p:sldId id="265" r:id="rId10"/>
    <p:sldId id="266" r:id="rId11"/>
    <p:sldId id="267" r:id="rId12"/>
    <p:sldId id="268" r:id="rId13"/>
    <p:sldId id="269"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C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29" autoAdjust="0"/>
    <p:restoredTop sz="94660"/>
  </p:normalViewPr>
  <p:slideViewPr>
    <p:cSldViewPr>
      <p:cViewPr varScale="1">
        <p:scale>
          <a:sx n="64" d="100"/>
          <a:sy n="64" d="100"/>
        </p:scale>
        <p:origin x="1650" y="72"/>
      </p:cViewPr>
      <p:guideLst>
        <p:guide orient="horz" pos="2160"/>
        <p:guide pos="2880"/>
      </p:guideLst>
    </p:cSldViewPr>
  </p:slideViewPr>
  <p:notesTextViewPr>
    <p:cViewPr>
      <p:scale>
        <a:sx n="1" d="1"/>
        <a:sy n="1" d="1"/>
      </p:scale>
      <p:origin x="0" y="0"/>
    </p:cViewPr>
  </p:notesTextViewPr>
  <p:sorterViewPr>
    <p:cViewPr>
      <p:scale>
        <a:sx n="100" d="100"/>
        <a:sy n="100" d="100"/>
      </p:scale>
      <p:origin x="0" y="-23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6B1260-EA45-4190-8E1E-1C662856CC07}" type="datetimeFigureOut">
              <a:rPr lang="en-US" smtClean="0"/>
              <a:pPr/>
              <a:t>10/29/2024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E767A-1A15-4EDB-A29F-17E7058D3046}" type="slidenum">
              <a:rPr lang="en-US" smtClean="0"/>
              <a:pPr/>
              <a:t>‹#›</a:t>
            </a:fld>
            <a:endParaRPr lang="en-US"/>
          </a:p>
        </p:txBody>
      </p:sp>
    </p:spTree>
    <p:extLst>
      <p:ext uri="{BB962C8B-B14F-4D97-AF65-F5344CB8AC3E}">
        <p14:creationId xmlns:p14="http://schemas.microsoft.com/office/powerpoint/2010/main" val="149083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936A79-AF37-4D0C-AB71-CA7FA53CCB11}" type="slidenum">
              <a:rPr lang="en-US" smtClean="0"/>
              <a:pPr/>
              <a:t>2</a:t>
            </a:fld>
            <a:endParaRPr lang="en-US"/>
          </a:p>
        </p:txBody>
      </p:sp>
    </p:spTree>
    <p:extLst>
      <p:ext uri="{BB962C8B-B14F-4D97-AF65-F5344CB8AC3E}">
        <p14:creationId xmlns:p14="http://schemas.microsoft.com/office/powerpoint/2010/main" val="3037698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DE1AF3-6801-49ED-B064-BD46263AEEDD}" type="datetimeFigureOut">
              <a:rPr lang="en-US" smtClean="0"/>
              <a:pPr/>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1003721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E1AF3-6801-49ED-B064-BD46263AEEDD}" type="datetimeFigureOut">
              <a:rPr lang="en-US" smtClean="0"/>
              <a:pPr/>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1891972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E1AF3-6801-49ED-B064-BD46263AEEDD}" type="datetimeFigureOut">
              <a:rPr lang="en-US" smtClean="0"/>
              <a:pPr/>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1155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E1AF3-6801-49ED-B064-BD46263AEEDD}" type="datetimeFigureOut">
              <a:rPr lang="en-US" smtClean="0"/>
              <a:pPr/>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347517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DE1AF3-6801-49ED-B064-BD46263AEEDD}" type="datetimeFigureOut">
              <a:rPr lang="en-US" smtClean="0"/>
              <a:pPr/>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362703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DE1AF3-6801-49ED-B064-BD46263AEEDD}" type="datetimeFigureOut">
              <a:rPr lang="en-US" smtClean="0"/>
              <a:pPr/>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175166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DE1AF3-6801-49ED-B064-BD46263AEEDD}" type="datetimeFigureOut">
              <a:rPr lang="en-US" smtClean="0"/>
              <a:pPr/>
              <a:t>10/29/2024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101211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DE1AF3-6801-49ED-B064-BD46263AEEDD}" type="datetimeFigureOut">
              <a:rPr lang="en-US" smtClean="0"/>
              <a:pPr/>
              <a:t>10/29/2024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369092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E1AF3-6801-49ED-B064-BD46263AEEDD}" type="datetimeFigureOut">
              <a:rPr lang="en-US" smtClean="0"/>
              <a:pPr/>
              <a:t>10/29/2024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21282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DE1AF3-6801-49ED-B064-BD46263AEEDD}" type="datetimeFigureOut">
              <a:rPr lang="en-US" smtClean="0"/>
              <a:pPr/>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3721758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DE1AF3-6801-49ED-B064-BD46263AEEDD}" type="datetimeFigureOut">
              <a:rPr lang="en-US" smtClean="0"/>
              <a:pPr/>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243110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E1AF3-6801-49ED-B064-BD46263AEEDD}" type="datetimeFigureOut">
              <a:rPr lang="en-US" smtClean="0"/>
              <a:pPr/>
              <a:t>10/29/2024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F99D7-70F0-46B4-BB09-130BC7A99E4E}" type="slidenum">
              <a:rPr lang="en-US" smtClean="0"/>
              <a:pPr/>
              <a:t>‹#›</a:t>
            </a:fld>
            <a:endParaRPr lang="en-US"/>
          </a:p>
        </p:txBody>
      </p:sp>
    </p:spTree>
    <p:extLst>
      <p:ext uri="{BB962C8B-B14F-4D97-AF65-F5344CB8AC3E}">
        <p14:creationId xmlns:p14="http://schemas.microsoft.com/office/powerpoint/2010/main" val="3512990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2.png"/><Relationship Id="rId2" Type="http://schemas.openxmlformats.org/officeDocument/2006/relationships/slide" Target="slide9.xml"/><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0114" name="Title 1"/>
          <p:cNvSpPr>
            <a:spLocks noGrp="1"/>
          </p:cNvSpPr>
          <p:nvPr>
            <p:ph type="ctrTitle" idx="4294967295"/>
          </p:nvPr>
        </p:nvSpPr>
        <p:spPr>
          <a:xfrm>
            <a:off x="627877" y="152400"/>
            <a:ext cx="7772400" cy="1371600"/>
          </a:xfrm>
        </p:spPr>
        <p:txBody>
          <a:bodyPr>
            <a:normAutofit fontScale="90000"/>
          </a:bodyPr>
          <a:lstStyle/>
          <a:p>
            <a:r>
              <a:rPr lang="en-US" sz="4800" b="1" dirty="0">
                <a:solidFill>
                  <a:schemeClr val="bg1"/>
                </a:solidFill>
                <a:latin typeface="Times New Roman" pitchFamily="18" charset="0"/>
                <a:cs typeface="Times New Roman" pitchFamily="18" charset="0"/>
              </a:rPr>
              <a:t>TRÒ CHƠI “ONG TÌM CHỮ”</a:t>
            </a:r>
          </a:p>
        </p:txBody>
      </p:sp>
      <p:pic>
        <p:nvPicPr>
          <p:cNvPr id="90115" name="Picture 22"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0006" y="1628800"/>
            <a:ext cx="174692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23" descr="con-ong-d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3188828"/>
            <a:ext cx="1607096"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0" name="Hexagon 9">
            <a:hlinkClick r:id="rId5" action="ppaction://hlinksldjump"/>
          </p:cNvPr>
          <p:cNvSpPr>
            <a:spLocks noChangeArrowheads="1"/>
          </p:cNvSpPr>
          <p:nvPr/>
        </p:nvSpPr>
        <p:spPr bwMode="auto">
          <a:xfrm>
            <a:off x="2051720" y="2728999"/>
            <a:ext cx="4176464" cy="1205830"/>
          </a:xfrm>
          <a:prstGeom prst="hexagon">
            <a:avLst>
              <a:gd name="adj" fmla="val 26082"/>
              <a:gd name="vf" fmla="val 115470"/>
            </a:avLst>
          </a:prstGeom>
          <a:solidFill>
            <a:srgbClr val="F6C4A8"/>
          </a:solidFill>
          <a:ln w="25400" algn="ctr">
            <a:solidFill>
              <a:schemeClr val="tx1"/>
            </a:solidFill>
            <a:miter lim="800000"/>
            <a:headEnd/>
            <a:tailEnd/>
          </a:ln>
        </p:spPr>
        <p:txBody>
          <a:bodyPr anchor="ctr"/>
          <a:lstStyle/>
          <a:p>
            <a:pPr algn="ctr"/>
            <a:r>
              <a:rPr lang="en-US" sz="3200" b="1" dirty="0">
                <a:solidFill>
                  <a:srgbClr val="0000CC"/>
                </a:solidFill>
                <a:latin typeface="Times New Roman" pitchFamily="18" charset="0"/>
              </a:rPr>
              <a:t>HỒ CHÍ MINH</a:t>
            </a:r>
          </a:p>
        </p:txBody>
      </p:sp>
      <p:sp>
        <p:nvSpPr>
          <p:cNvPr id="90121" name="Hexagon 9">
            <a:hlinkClick r:id="rId6" action="ppaction://hlinksldjump"/>
          </p:cNvPr>
          <p:cNvSpPr>
            <a:spLocks noChangeArrowheads="1"/>
          </p:cNvSpPr>
          <p:nvPr/>
        </p:nvSpPr>
        <p:spPr bwMode="auto">
          <a:xfrm>
            <a:off x="2915816" y="4653136"/>
            <a:ext cx="4392488" cy="1152128"/>
          </a:xfrm>
          <a:prstGeom prst="hexagon">
            <a:avLst>
              <a:gd name="adj" fmla="val 26082"/>
              <a:gd name="vf" fmla="val 115470"/>
            </a:avLst>
          </a:prstGeom>
          <a:solidFill>
            <a:schemeClr val="accent4">
              <a:lumMod val="40000"/>
              <a:lumOff val="60000"/>
            </a:schemeClr>
          </a:solidFill>
          <a:ln w="25400" algn="ctr">
            <a:solidFill>
              <a:schemeClr val="tx1"/>
            </a:solidFill>
            <a:miter lim="800000"/>
            <a:headEnd/>
            <a:tailEnd/>
          </a:ln>
        </p:spPr>
        <p:txBody>
          <a:bodyPr anchor="ctr"/>
          <a:lstStyle/>
          <a:p>
            <a:pPr algn="ctr"/>
            <a:r>
              <a:rPr lang="en-US" sz="2800" b="1" dirty="0">
                <a:latin typeface="Times New Roman" pitchFamily="18" charset="0"/>
              </a:rPr>
              <a:t>NGUYỄN ÁI QUỐC</a:t>
            </a:r>
          </a:p>
        </p:txBody>
      </p:sp>
    </p:spTree>
    <p:extLst>
      <p:ext uri="{BB962C8B-B14F-4D97-AF65-F5344CB8AC3E}">
        <p14:creationId xmlns:p14="http://schemas.microsoft.com/office/powerpoint/2010/main" val="23819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1409255" y="1960418"/>
            <a:ext cx="7010400" cy="411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95238"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78377"/>
            <a:ext cx="173461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87965" y="1976910"/>
            <a:ext cx="6652979" cy="4154984"/>
          </a:xfrm>
          <a:prstGeom prst="rect">
            <a:avLst/>
          </a:prstGeom>
          <a:noFill/>
        </p:spPr>
        <p:txBody>
          <a:bodyPr wrap="square" rtlCol="0">
            <a:spAutoFit/>
          </a:bodyPr>
          <a:lstStyle/>
          <a:p>
            <a:pPr algn="just">
              <a:lnSpc>
                <a:spcPct val="150000"/>
              </a:lnSpc>
            </a:pP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2: </a:t>
            </a:r>
            <a:r>
              <a:rPr lang="en-US" sz="3200" b="1" dirty="0" err="1">
                <a:latin typeface="Times New Roman" pitchFamily="18" charset="0"/>
                <a:cs typeface="Times New Roman" pitchFamily="18" charset="0"/>
              </a:rPr>
              <a:t>Bác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Hồ</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tìm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cứu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nước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ngày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năm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a:t>
            </a:r>
          </a:p>
          <a:p>
            <a:pPr>
              <a:lnSpc>
                <a:spcPct val="150000"/>
              </a:lnSpc>
            </a:pPr>
            <a:r>
              <a:rPr lang="en-US" sz="2800" b="1" dirty="0">
                <a:solidFill>
                  <a:srgbClr val="FF0000"/>
                </a:solidFill>
                <a:latin typeface="Times New Roman" pitchFamily="18" charset="0"/>
                <a:cs typeface="Times New Roman" pitchFamily="18" charset="0"/>
              </a:rPr>
              <a:t>       </a:t>
            </a:r>
            <a:r>
              <a:rPr lang="en-US" sz="2800" b="1" i="1" dirty="0">
                <a:solidFill>
                  <a:srgbClr val="FF0000"/>
                </a:solidFill>
                <a:latin typeface="Times New Roman" pitchFamily="18" charset="0"/>
                <a:cs typeface="Times New Roman" pitchFamily="18" charset="0"/>
              </a:rPr>
              <a:t>A. 5/6/1910</a:t>
            </a:r>
          </a:p>
          <a:p>
            <a:pPr>
              <a:lnSpc>
                <a:spcPct val="150000"/>
              </a:lnSpc>
            </a:pPr>
            <a:r>
              <a:rPr lang="en-US" sz="2800" b="1" i="1" dirty="0">
                <a:solidFill>
                  <a:srgbClr val="FF0000"/>
                </a:solidFill>
                <a:latin typeface="Times New Roman" pitchFamily="18" charset="0"/>
                <a:cs typeface="Times New Roman" pitchFamily="18" charset="0"/>
              </a:rPr>
              <a:t>      B. 5/6/1911</a:t>
            </a:r>
          </a:p>
          <a:p>
            <a:pPr>
              <a:lnSpc>
                <a:spcPct val="150000"/>
              </a:lnSpc>
            </a:pPr>
            <a:r>
              <a:rPr lang="en-US" sz="2800" b="1" i="1" dirty="0">
                <a:solidFill>
                  <a:srgbClr val="FF0000"/>
                </a:solidFill>
                <a:latin typeface="Times New Roman" pitchFamily="18" charset="0"/>
                <a:cs typeface="Times New Roman" pitchFamily="18" charset="0"/>
              </a:rPr>
              <a:t>      C. 6/5/1911</a:t>
            </a:r>
          </a:p>
          <a:p>
            <a:pPr>
              <a:lnSpc>
                <a:spcPct val="150000"/>
              </a:lnSpc>
            </a:pPr>
            <a:r>
              <a:rPr lang="en-US" sz="2800" b="1" i="1" dirty="0">
                <a:solidFill>
                  <a:srgbClr val="FF0000"/>
                </a:solidFill>
                <a:latin typeface="Times New Roman" pitchFamily="18" charset="0"/>
                <a:cs typeface="Times New Roman" pitchFamily="18" charset="0"/>
              </a:rPr>
              <a:t>      D. 6/5/1910</a:t>
            </a: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9609" y="43208"/>
            <a:ext cx="1447800" cy="1336964"/>
          </a:xfrm>
          <a:prstGeom prst="rect">
            <a:avLst/>
          </a:prstGeom>
        </p:spPr>
      </p:pic>
      <p:sp>
        <p:nvSpPr>
          <p:cNvPr id="4" name="Oval 3"/>
          <p:cNvSpPr/>
          <p:nvPr/>
        </p:nvSpPr>
        <p:spPr>
          <a:xfrm>
            <a:off x="1981200" y="41910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itchFamily="18" charset="0"/>
                <a:ea typeface="Tahoma" pitchFamily="34" charset="0"/>
                <a:cs typeface="Times New Roman" pitchFamily="18" charset="0"/>
              </a:rPr>
              <a:t>B</a:t>
            </a:r>
          </a:p>
        </p:txBody>
      </p:sp>
    </p:spTree>
    <p:extLst>
      <p:ext uri="{BB962C8B-B14F-4D97-AF65-F5344CB8AC3E}">
        <p14:creationId xmlns:p14="http://schemas.microsoft.com/office/powerpoint/2010/main" val="363566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fade">
                                      <p:cBhvr>
                                        <p:cTn id="7" dur="1000"/>
                                        <p:tgtEl>
                                          <p:spTgt spid="95238"/>
                                        </p:tgtEl>
                                      </p:cBhvr>
                                    </p:animEffect>
                                    <p:anim calcmode="lin" valueType="num">
                                      <p:cBhvr>
                                        <p:cTn id="8" dur="1000" fill="hold"/>
                                        <p:tgtEl>
                                          <p:spTgt spid="95238"/>
                                        </p:tgtEl>
                                        <p:attrNameLst>
                                          <p:attrName>ppt_x</p:attrName>
                                        </p:attrNameLst>
                                      </p:cBhvr>
                                      <p:tavLst>
                                        <p:tav tm="0">
                                          <p:val>
                                            <p:strVal val="#ppt_x"/>
                                          </p:val>
                                        </p:tav>
                                        <p:tav tm="100000">
                                          <p:val>
                                            <p:strVal val="#ppt_x"/>
                                          </p:val>
                                        </p:tav>
                                      </p:tavLst>
                                    </p:anim>
                                    <p:anim calcmode="lin" valueType="num">
                                      <p:cBhvr>
                                        <p:cTn id="9" dur="1000" fill="hold"/>
                                        <p:tgtEl>
                                          <p:spTgt spid="952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Rounded Rectangle 7"/>
          <p:cNvSpPr/>
          <p:nvPr/>
        </p:nvSpPr>
        <p:spPr>
          <a:xfrm>
            <a:off x="1395400" y="1600199"/>
            <a:ext cx="7010400" cy="416883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95238"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78377"/>
            <a:ext cx="173461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1" y="1614055"/>
            <a:ext cx="6819454" cy="4154984"/>
          </a:xfrm>
          <a:prstGeom prst="rect">
            <a:avLst/>
          </a:prstGeom>
          <a:noFill/>
        </p:spPr>
        <p:txBody>
          <a:bodyPr wrap="square" rtlCol="0">
            <a:spAutoFit/>
          </a:bodyPr>
          <a:lstStyle/>
          <a:p>
            <a:pPr algn="just"/>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3: </a:t>
            </a:r>
            <a:r>
              <a:rPr lang="en-US" sz="3200" b="1" dirty="0" err="1">
                <a:latin typeface="Times New Roman" pitchFamily="18" charset="0"/>
                <a:cs typeface="Times New Roman" pitchFamily="18" charset="0"/>
              </a:rPr>
              <a:t>Sau</a:t>
            </a:r>
            <a:r>
              <a:rPr lang="en-US" sz="3200" b="1" dirty="0">
                <a:latin typeface="Times New Roman" pitchFamily="18" charset="0"/>
                <a:cs typeface="Times New Roman" pitchFamily="18" charset="0"/>
              </a:rPr>
              <a:t> 30 </a:t>
            </a:r>
            <a:r>
              <a:rPr lang="en-US" sz="3200" b="1" dirty="0" err="1">
                <a:latin typeface="Times New Roman" pitchFamily="18" charset="0"/>
                <a:cs typeface="Times New Roman" pitchFamily="18" charset="0"/>
              </a:rPr>
              <a:t>năm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bôn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ba</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nước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ngoài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chọn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mạng</a:t>
            </a:r>
            <a:r>
              <a:rPr lang="en-US" sz="3200" b="1" dirty="0">
                <a:latin typeface="Times New Roman" pitchFamily="18" charset="0"/>
                <a:cs typeface="Times New Roman" pitchFamily="18" charset="0"/>
              </a:rPr>
              <a:t>?</a:t>
            </a:r>
          </a:p>
          <a:p>
            <a:pPr>
              <a:lnSpc>
                <a:spcPct val="150000"/>
              </a:lnSpc>
            </a:pPr>
            <a:r>
              <a:rPr lang="en-US" sz="2800" b="1" dirty="0">
                <a:solidFill>
                  <a:srgbClr val="FF0000"/>
                </a:solidFill>
                <a:latin typeface="Times New Roman" pitchFamily="18" charset="0"/>
                <a:cs typeface="Times New Roman" pitchFamily="18" charset="0"/>
              </a:rPr>
              <a:t>      </a:t>
            </a:r>
            <a:r>
              <a:rPr lang="en-US" sz="2800" b="1" i="1" dirty="0">
                <a:solidFill>
                  <a:srgbClr val="FF0000"/>
                </a:solidFill>
                <a:latin typeface="Times New Roman" pitchFamily="18" charset="0"/>
                <a:cs typeface="Times New Roman" pitchFamily="18" charset="0"/>
              </a:rPr>
              <a:t>A. </a:t>
            </a:r>
            <a:r>
              <a:rPr lang="en-US" sz="2800" b="1" i="1" dirty="0" err="1">
                <a:solidFill>
                  <a:srgbClr val="FF0000"/>
                </a:solidFill>
                <a:latin typeface="Times New Roman" pitchFamily="18" charset="0"/>
                <a:cs typeface="Times New Roman" pitchFamily="18" charset="0"/>
              </a:rPr>
              <a:t>Tân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Trào</a:t>
            </a:r>
            <a:r>
              <a:rPr lang="en-US" sz="2800" b="1" i="1" dirty="0">
                <a:solidFill>
                  <a:srgbClr val="FF0000"/>
                </a:solidFill>
                <a:latin typeface="Times New Roman" pitchFamily="18" charset="0"/>
                <a:cs typeface="Times New Roman" pitchFamily="18" charset="0"/>
              </a:rPr>
              <a:t> – </a:t>
            </a:r>
            <a:r>
              <a:rPr lang="en-US" sz="2800" b="1" i="1" dirty="0" err="1">
                <a:solidFill>
                  <a:srgbClr val="FF0000"/>
                </a:solidFill>
                <a:latin typeface="Times New Roman" pitchFamily="18" charset="0"/>
                <a:cs typeface="Times New Roman" pitchFamily="18" charset="0"/>
              </a:rPr>
              <a:t>Tuyên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Quang</a:t>
            </a:r>
            <a:endParaRPr lang="en-US" sz="2800" b="1" i="1" dirty="0">
              <a:solidFill>
                <a:srgbClr val="FF0000"/>
              </a:solidFill>
              <a:latin typeface="Times New Roman" pitchFamily="18" charset="0"/>
              <a:cs typeface="Times New Roman" pitchFamily="18" charset="0"/>
            </a:endParaRPr>
          </a:p>
          <a:p>
            <a:pPr>
              <a:lnSpc>
                <a:spcPct val="150000"/>
              </a:lnSpc>
            </a:pPr>
            <a:r>
              <a:rPr lang="en-US" sz="2800" b="1" i="1" dirty="0">
                <a:solidFill>
                  <a:srgbClr val="FF0000"/>
                </a:solidFill>
                <a:latin typeface="Times New Roman" pitchFamily="18" charset="0"/>
                <a:cs typeface="Times New Roman" pitchFamily="18" charset="0"/>
              </a:rPr>
              <a:t>      B. </a:t>
            </a:r>
            <a:r>
              <a:rPr lang="en-US" sz="2800" b="1" i="1" dirty="0" err="1">
                <a:solidFill>
                  <a:srgbClr val="FF0000"/>
                </a:solidFill>
                <a:latin typeface="Times New Roman" pitchFamily="18" charset="0"/>
                <a:cs typeface="Times New Roman" pitchFamily="18" charset="0"/>
              </a:rPr>
              <a:t>Định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Hóa</a:t>
            </a:r>
            <a:r>
              <a:rPr lang="en-US" sz="2800" b="1" i="1" dirty="0">
                <a:solidFill>
                  <a:srgbClr val="FF0000"/>
                </a:solidFill>
                <a:latin typeface="Times New Roman" pitchFamily="18" charset="0"/>
                <a:cs typeface="Times New Roman" pitchFamily="18" charset="0"/>
              </a:rPr>
              <a:t> – </a:t>
            </a:r>
            <a:r>
              <a:rPr lang="en-US" sz="2800" b="1" i="1" dirty="0" err="1">
                <a:solidFill>
                  <a:srgbClr val="FF0000"/>
                </a:solidFill>
                <a:latin typeface="Times New Roman" pitchFamily="18" charset="0"/>
                <a:cs typeface="Times New Roman" pitchFamily="18" charset="0"/>
              </a:rPr>
              <a:t>Thái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Nguyên</a:t>
            </a:r>
            <a:endParaRPr lang="en-US" sz="2800" b="1" i="1" dirty="0">
              <a:solidFill>
                <a:srgbClr val="FF0000"/>
              </a:solidFill>
              <a:latin typeface="Times New Roman" pitchFamily="18" charset="0"/>
              <a:cs typeface="Times New Roman" pitchFamily="18" charset="0"/>
            </a:endParaRPr>
          </a:p>
          <a:p>
            <a:pPr>
              <a:lnSpc>
                <a:spcPct val="150000"/>
              </a:lnSpc>
            </a:pPr>
            <a:r>
              <a:rPr lang="en-US" sz="2800" b="1" i="1" dirty="0">
                <a:solidFill>
                  <a:srgbClr val="FF0000"/>
                </a:solidFill>
                <a:latin typeface="Times New Roman" pitchFamily="18" charset="0"/>
                <a:cs typeface="Times New Roman" pitchFamily="18" charset="0"/>
              </a:rPr>
              <a:t>      C. </a:t>
            </a:r>
            <a:r>
              <a:rPr lang="en-US" sz="2800" b="1" i="1" dirty="0" err="1">
                <a:solidFill>
                  <a:srgbClr val="FF0000"/>
                </a:solidFill>
                <a:latin typeface="Times New Roman" pitchFamily="18" charset="0"/>
                <a:cs typeface="Times New Roman" pitchFamily="18" charset="0"/>
              </a:rPr>
              <a:t>Pác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Bó</a:t>
            </a:r>
            <a:r>
              <a:rPr lang="en-US" sz="2800" b="1" i="1" dirty="0">
                <a:solidFill>
                  <a:srgbClr val="FF0000"/>
                </a:solidFill>
                <a:latin typeface="Times New Roman" pitchFamily="18" charset="0"/>
                <a:cs typeface="Times New Roman" pitchFamily="18" charset="0"/>
              </a:rPr>
              <a:t> – Cao </a:t>
            </a:r>
            <a:r>
              <a:rPr lang="en-US" sz="2800" b="1" i="1" dirty="0" err="1">
                <a:solidFill>
                  <a:srgbClr val="FF0000"/>
                </a:solidFill>
                <a:latin typeface="Times New Roman" pitchFamily="18" charset="0"/>
                <a:cs typeface="Times New Roman" pitchFamily="18" charset="0"/>
              </a:rPr>
              <a:t>Bằng</a:t>
            </a:r>
            <a:endParaRPr lang="en-US" sz="2800" b="1" i="1" dirty="0">
              <a:solidFill>
                <a:srgbClr val="FF0000"/>
              </a:solidFill>
              <a:latin typeface="Times New Roman" pitchFamily="18" charset="0"/>
              <a:cs typeface="Times New Roman" pitchFamily="18" charset="0"/>
            </a:endParaRPr>
          </a:p>
          <a:p>
            <a:pPr>
              <a:lnSpc>
                <a:spcPct val="150000"/>
              </a:lnSpc>
            </a:pPr>
            <a:r>
              <a:rPr lang="en-US" sz="2800" b="1" i="1" dirty="0">
                <a:solidFill>
                  <a:srgbClr val="FF0000"/>
                </a:solidFill>
                <a:latin typeface="Times New Roman" pitchFamily="18" charset="0"/>
                <a:cs typeface="Times New Roman" pitchFamily="18" charset="0"/>
              </a:rPr>
              <a:t>      D. </a:t>
            </a:r>
            <a:r>
              <a:rPr lang="en-US" sz="2800" b="1" i="1" dirty="0" err="1">
                <a:solidFill>
                  <a:srgbClr val="FF0000"/>
                </a:solidFill>
                <a:latin typeface="Times New Roman" pitchFamily="18" charset="0"/>
                <a:cs typeface="Times New Roman" pitchFamily="18" charset="0"/>
              </a:rPr>
              <a:t>Hương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Cảng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Trung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Quốc</a:t>
            </a:r>
            <a:r>
              <a:rPr lang="en-US" sz="2800" b="1" i="1" dirty="0">
                <a:solidFill>
                  <a:srgbClr val="FF0000"/>
                </a:solidFill>
                <a:latin typeface="Times New Roman" pitchFamily="18" charset="0"/>
                <a:cs typeface="Times New Roman" pitchFamily="18" charset="0"/>
              </a:rPr>
              <a:t>)</a:t>
            </a: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9609" y="43208"/>
            <a:ext cx="1447800" cy="1336964"/>
          </a:xfrm>
          <a:prstGeom prst="rect">
            <a:avLst/>
          </a:prstGeom>
        </p:spPr>
      </p:pic>
      <p:sp>
        <p:nvSpPr>
          <p:cNvPr id="4" name="Oval 3"/>
          <p:cNvSpPr/>
          <p:nvPr/>
        </p:nvSpPr>
        <p:spPr>
          <a:xfrm>
            <a:off x="1981200" y="44958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itchFamily="18" charset="0"/>
                <a:ea typeface="Tahoma" pitchFamily="34" charset="0"/>
                <a:cs typeface="Times New Roman" pitchFamily="18" charset="0"/>
              </a:rPr>
              <a:t>C</a:t>
            </a:r>
          </a:p>
        </p:txBody>
      </p:sp>
    </p:spTree>
    <p:extLst>
      <p:ext uri="{BB962C8B-B14F-4D97-AF65-F5344CB8AC3E}">
        <p14:creationId xmlns:p14="http://schemas.microsoft.com/office/powerpoint/2010/main" val="363566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fade">
                                      <p:cBhvr>
                                        <p:cTn id="7" dur="500"/>
                                        <p:tgtEl>
                                          <p:spTgt spid="952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1395400" y="1981199"/>
            <a:ext cx="7010400" cy="366254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95238"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0615" y="178377"/>
            <a:ext cx="173461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0" y="1981200"/>
            <a:ext cx="6847163" cy="3662541"/>
          </a:xfrm>
          <a:prstGeom prst="rect">
            <a:avLst/>
          </a:prstGeom>
          <a:noFill/>
        </p:spPr>
        <p:txBody>
          <a:bodyPr wrap="square" rtlCol="0">
            <a:spAutoFit/>
          </a:bodyPr>
          <a:lstStyle/>
          <a:p>
            <a:pPr algn="just"/>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4: </a:t>
            </a:r>
            <a:r>
              <a:rPr lang="en-US" sz="3200" b="1" dirty="0" err="1">
                <a:latin typeface="Times New Roman" pitchFamily="18" charset="0"/>
                <a:cs typeface="Times New Roman" pitchFamily="18" charset="0"/>
              </a:rPr>
              <a:t>Nói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đức</a:t>
            </a:r>
            <a:r>
              <a:rPr lang="en-US" sz="3200" b="1" dirty="0">
                <a:latin typeface="Times New Roman" pitchFamily="18" charset="0"/>
                <a:cs typeface="Times New Roman" pitchFamily="18" charset="0"/>
              </a:rPr>
              <a:t> con </a:t>
            </a:r>
            <a:r>
              <a:rPr lang="en-US" sz="3200" b="1" dirty="0" err="1">
                <a:latin typeface="Times New Roman" pitchFamily="18" charset="0"/>
                <a:cs typeface="Times New Roman" pitchFamily="18" charset="0"/>
              </a:rPr>
              <a:t>người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Hồ</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nói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mấy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tính</a:t>
            </a:r>
            <a:r>
              <a:rPr lang="en-US" sz="3200" b="1" dirty="0">
                <a:latin typeface="Times New Roman" pitchFamily="18" charset="0"/>
                <a:cs typeface="Times New Roman" pitchFamily="18" charset="0"/>
              </a:rPr>
              <a:t>?</a:t>
            </a:r>
          </a:p>
          <a:p>
            <a:pPr>
              <a:lnSpc>
                <a:spcPct val="150000"/>
              </a:lnSpc>
            </a:pPr>
            <a:r>
              <a:rPr lang="en-US" sz="2800" b="1" dirty="0">
                <a:solidFill>
                  <a:srgbClr val="FF0000"/>
                </a:solidFill>
                <a:latin typeface="Times New Roman" pitchFamily="18" charset="0"/>
                <a:cs typeface="Times New Roman" pitchFamily="18" charset="0"/>
              </a:rPr>
              <a:t>      </a:t>
            </a:r>
            <a:r>
              <a:rPr lang="en-US" sz="2800" b="1" i="1" dirty="0">
                <a:solidFill>
                  <a:srgbClr val="FF0000"/>
                </a:solidFill>
                <a:latin typeface="Times New Roman" pitchFamily="18" charset="0"/>
                <a:cs typeface="Times New Roman" pitchFamily="18" charset="0"/>
              </a:rPr>
              <a:t>A. 2</a:t>
            </a:r>
          </a:p>
          <a:p>
            <a:pPr>
              <a:lnSpc>
                <a:spcPct val="150000"/>
              </a:lnSpc>
            </a:pPr>
            <a:r>
              <a:rPr lang="en-US" sz="2800" b="1" i="1" dirty="0">
                <a:solidFill>
                  <a:srgbClr val="FF0000"/>
                </a:solidFill>
                <a:latin typeface="Times New Roman" pitchFamily="18" charset="0"/>
                <a:cs typeface="Times New Roman" pitchFamily="18" charset="0"/>
              </a:rPr>
              <a:t>      B. 3</a:t>
            </a:r>
          </a:p>
          <a:p>
            <a:pPr>
              <a:lnSpc>
                <a:spcPct val="150000"/>
              </a:lnSpc>
            </a:pPr>
            <a:r>
              <a:rPr lang="en-US" sz="2800" b="1" i="1" dirty="0">
                <a:solidFill>
                  <a:srgbClr val="FF0000"/>
                </a:solidFill>
                <a:latin typeface="Times New Roman" pitchFamily="18" charset="0"/>
                <a:cs typeface="Times New Roman" pitchFamily="18" charset="0"/>
              </a:rPr>
              <a:t>      C. 4</a:t>
            </a:r>
          </a:p>
          <a:p>
            <a:pPr>
              <a:lnSpc>
                <a:spcPct val="150000"/>
              </a:lnSpc>
            </a:pPr>
            <a:r>
              <a:rPr lang="en-US" sz="2800" b="1" i="1" dirty="0">
                <a:solidFill>
                  <a:srgbClr val="FF0000"/>
                </a:solidFill>
                <a:latin typeface="Times New Roman" pitchFamily="18" charset="0"/>
                <a:cs typeface="Times New Roman" pitchFamily="18" charset="0"/>
              </a:rPr>
              <a:t>      D. 5</a:t>
            </a: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9609" y="43208"/>
            <a:ext cx="1447800" cy="1336964"/>
          </a:xfrm>
          <a:prstGeom prst="rect">
            <a:avLst/>
          </a:prstGeom>
        </p:spPr>
      </p:pic>
      <p:sp>
        <p:nvSpPr>
          <p:cNvPr id="4" name="Oval 3"/>
          <p:cNvSpPr/>
          <p:nvPr/>
        </p:nvSpPr>
        <p:spPr>
          <a:xfrm>
            <a:off x="1953490" y="4301836"/>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itchFamily="18" charset="0"/>
                <a:ea typeface="Tahoma" pitchFamily="34" charset="0"/>
                <a:cs typeface="Times New Roman" pitchFamily="18" charset="0"/>
              </a:rPr>
              <a:t>C</a:t>
            </a:r>
          </a:p>
        </p:txBody>
      </p:sp>
    </p:spTree>
    <p:extLst>
      <p:ext uri="{BB962C8B-B14F-4D97-AF65-F5344CB8AC3E}">
        <p14:creationId xmlns:p14="http://schemas.microsoft.com/office/powerpoint/2010/main" val="363566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fade">
                                      <p:cBhvr>
                                        <p:cTn id="7" dur="500"/>
                                        <p:tgtEl>
                                          <p:spTgt spid="952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Rounded Rectangle 7"/>
          <p:cNvSpPr/>
          <p:nvPr/>
        </p:nvSpPr>
        <p:spPr>
          <a:xfrm>
            <a:off x="1423109" y="2209800"/>
            <a:ext cx="7010400" cy="2438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a:p>
        </p:txBody>
      </p:sp>
      <p:pic>
        <p:nvPicPr>
          <p:cNvPr id="95238"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3016" y="347229"/>
            <a:ext cx="173461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601819" y="2525426"/>
            <a:ext cx="6652979" cy="1654748"/>
          </a:xfrm>
          <a:prstGeom prst="rect">
            <a:avLst/>
          </a:prstGeom>
          <a:noFill/>
        </p:spPr>
        <p:txBody>
          <a:bodyPr wrap="square" rtlCol="0">
            <a:spAutoFit/>
          </a:bodyPr>
          <a:lstStyle/>
          <a:p>
            <a:pPr algn="just">
              <a:lnSpc>
                <a:spcPct val="150000"/>
              </a:lnSpc>
            </a:pP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1: </a:t>
            </a:r>
            <a:r>
              <a:rPr lang="en-US" sz="3600" b="1" dirty="0" err="1">
                <a:latin typeface="Times New Roman" pitchFamily="18" charset="0"/>
                <a:cs typeface="Times New Roman" pitchFamily="18" charset="0"/>
              </a:rPr>
              <a:t>Đọc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khổ</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hoặc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viết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Bác</a:t>
            </a:r>
            <a:r>
              <a:rPr lang="en-US" sz="3600" b="1" dirty="0">
                <a:latin typeface="Times New Roman" pitchFamily="18" charset="0"/>
                <a:cs typeface="Times New Roman" pitchFamily="18" charset="0"/>
              </a:rPr>
              <a:t>?</a:t>
            </a:r>
            <a:endParaRPr lang="en-US" sz="3200" b="1" i="1" dirty="0">
              <a:solidFill>
                <a:srgbClr val="FF0000"/>
              </a:solidFill>
              <a:latin typeface="Times New Roman" pitchFamily="18" charset="0"/>
              <a:cs typeface="Times New Roman" pitchFamily="18" charset="0"/>
            </a:endParaRP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9609" y="43208"/>
            <a:ext cx="1447800" cy="1336964"/>
          </a:xfrm>
          <a:prstGeom prst="rect">
            <a:avLst/>
          </a:prstGeom>
        </p:spPr>
      </p:pic>
    </p:spTree>
    <p:extLst>
      <p:ext uri="{BB962C8B-B14F-4D97-AF65-F5344CB8AC3E}">
        <p14:creationId xmlns:p14="http://schemas.microsoft.com/office/powerpoint/2010/main" val="363566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fade">
                                      <p:cBhvr>
                                        <p:cTn id="7" dur="500"/>
                                        <p:tgtEl>
                                          <p:spTgt spid="952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457200" y="609600"/>
            <a:ext cx="8382000" cy="4893647"/>
          </a:xfrm>
          <a:prstGeom prst="rect">
            <a:avLst/>
          </a:prstGeom>
          <a:noFill/>
        </p:spPr>
        <p:txBody>
          <a:bodyPr wrap="square" rtlCol="0">
            <a:spAutoFit/>
          </a:bodyPr>
          <a:lstStyle/>
          <a:p>
            <a:pPr algn="just"/>
            <a:r>
              <a:rPr lang="vi-VN" sz="2400" dirty="0">
                <a:latin typeface="+mj-lt"/>
              </a:rPr>
              <a:t>Lời dẫn vào bài:</a:t>
            </a:r>
          </a:p>
          <a:p>
            <a:pPr algn="just"/>
            <a:endParaRPr lang="vi-VN" sz="2400" dirty="0">
              <a:latin typeface="+mj-lt"/>
            </a:endParaRPr>
          </a:p>
          <a:p>
            <a:pPr algn="just"/>
            <a:r>
              <a:rPr lang="vi-VN" sz="2400" dirty="0">
                <a:latin typeface="+mj-lt"/>
              </a:rPr>
              <a:t>Trong suốt cuộc đời hoạt động cách mạng vì nước, vì dân, dù ở bất kỳ cương vị nào, từ một người phụ bếp trên con tàu Latut Trevin lúc ra đi tìm đường cứu nước, cho đến khi trở thành vị lãnh tụ, Bác Hồ vẫn giữ một nếp sống vô cùng giản dị. Đó cũng chính là điểm nổi bật trong phong cách, đạo đức của Người. Phạm Văn Đồng là người học trò và cộng sự gần gũi bên cạnh Bác Hồ. Vì vậy, ông đã viết nhiều bài về Bác bằng sự hiểu biết tường tận và tình cảm yêu kính chân thành. Văn bản “Đức tính giản dị của Bác Hồ” trích từ một bài diễn văn là một minh chứng tiêu biểu. Chúng ta đi vào tìm hiểu văn bản này để thấy được đức tính giản dị của Bác Hồ biểu hiện như thế nào cũng như hiểu rõ cách chứng minh của tác giả.</a:t>
            </a:r>
          </a:p>
        </p:txBody>
      </p:sp>
    </p:spTree>
    <p:extLst>
      <p:ext uri="{BB962C8B-B14F-4D97-AF65-F5344CB8AC3E}">
        <p14:creationId xmlns:p14="http://schemas.microsoft.com/office/powerpoint/2010/main" val="3910223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ctrTitle" idx="4294967295"/>
          </p:nvPr>
        </p:nvSpPr>
        <p:spPr>
          <a:xfrm>
            <a:off x="228600" y="152400"/>
            <a:ext cx="8610600" cy="1066800"/>
          </a:xfrm>
        </p:spPr>
        <p:txBody>
          <a:bodyPr/>
          <a:lstStyle/>
          <a:p>
            <a:r>
              <a:rPr lang="en-US" sz="3600" b="1" dirty="0">
                <a:solidFill>
                  <a:schemeClr val="tx1"/>
                </a:solidFill>
                <a:latin typeface="Times New Roman" pitchFamily="18" charset="0"/>
                <a:cs typeface="Times New Roman" pitchFamily="18" charset="0"/>
              </a:rPr>
              <a:t>TÌM CHỮ: </a:t>
            </a:r>
            <a:r>
              <a:rPr lang="en-US" sz="3600" b="1" dirty="0">
                <a:solidFill>
                  <a:srgbClr val="FF0000"/>
                </a:solidFill>
                <a:latin typeface="Times New Roman" pitchFamily="18" charset="0"/>
                <a:cs typeface="Times New Roman" pitchFamily="18" charset="0"/>
              </a:rPr>
              <a:t>HỒ CHÍ MINH</a:t>
            </a:r>
          </a:p>
        </p:txBody>
      </p:sp>
      <p:sp>
        <p:nvSpPr>
          <p:cNvPr id="10" name="Hexagon 9"/>
          <p:cNvSpPr/>
          <p:nvPr/>
        </p:nvSpPr>
        <p:spPr>
          <a:xfrm>
            <a:off x="2714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rgbClr val="0000CC"/>
                </a:solidFill>
                <a:latin typeface="Times New Roman" pitchFamily="18" charset="0"/>
                <a:cs typeface="Times New Roman" pitchFamily="18" charset="0"/>
              </a:rPr>
              <a:t>HỒ</a:t>
            </a:r>
          </a:p>
        </p:txBody>
      </p:sp>
      <p:sp>
        <p:nvSpPr>
          <p:cNvPr id="28" name="Hexagon 27"/>
          <p:cNvSpPr/>
          <p:nvPr/>
        </p:nvSpPr>
        <p:spPr>
          <a:xfrm>
            <a:off x="1985005" y="1971468"/>
            <a:ext cx="1709737" cy="147478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0000CC"/>
                </a:solidFill>
                <a:latin typeface="Times New Roman" pitchFamily="18" charset="0"/>
                <a:cs typeface="Times New Roman" pitchFamily="18" charset="0"/>
              </a:rPr>
              <a:t>CHÍ MINH</a:t>
            </a:r>
          </a:p>
        </p:txBody>
      </p:sp>
      <p:sp>
        <p:nvSpPr>
          <p:cNvPr id="29" name="Hexagon 28"/>
          <p:cNvSpPr/>
          <p:nvPr/>
        </p:nvSpPr>
        <p:spPr>
          <a:xfrm>
            <a:off x="36242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700" b="1" dirty="0">
                <a:solidFill>
                  <a:srgbClr val="0000CC"/>
                </a:solidFill>
                <a:latin typeface="Times New Roman" pitchFamily="18" charset="0"/>
                <a:cs typeface="Times New Roman" pitchFamily="18" charset="0"/>
              </a:rPr>
              <a:t>HỒ CHÍ</a:t>
            </a:r>
          </a:p>
        </p:txBody>
      </p:sp>
      <p:sp>
        <p:nvSpPr>
          <p:cNvPr id="30" name="Hexagon 29"/>
          <p:cNvSpPr/>
          <p:nvPr/>
        </p:nvSpPr>
        <p:spPr>
          <a:xfrm>
            <a:off x="53768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rgbClr val="0000CC"/>
                </a:solidFill>
                <a:latin typeface="Times New Roman" pitchFamily="18" charset="0"/>
                <a:cs typeface="Times New Roman" pitchFamily="18" charset="0"/>
              </a:rPr>
              <a:t>CHÍ</a:t>
            </a:r>
          </a:p>
        </p:txBody>
      </p:sp>
      <p:sp>
        <p:nvSpPr>
          <p:cNvPr id="31" name="Hexagon 30"/>
          <p:cNvSpPr/>
          <p:nvPr/>
        </p:nvSpPr>
        <p:spPr>
          <a:xfrm>
            <a:off x="70532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rgbClr val="0000CC"/>
                </a:solidFill>
                <a:latin typeface="Times New Roman" pitchFamily="18" charset="0"/>
                <a:cs typeface="Times New Roman" pitchFamily="18" charset="0"/>
              </a:rPr>
              <a:t>HỒ</a:t>
            </a:r>
          </a:p>
        </p:txBody>
      </p:sp>
      <p:sp>
        <p:nvSpPr>
          <p:cNvPr id="32" name="Hexagon 31"/>
          <p:cNvSpPr/>
          <p:nvPr/>
        </p:nvSpPr>
        <p:spPr>
          <a:xfrm>
            <a:off x="304800"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rgbClr val="0000CC"/>
                </a:solidFill>
                <a:latin typeface="Times New Roman" pitchFamily="18" charset="0"/>
                <a:cs typeface="Times New Roman" pitchFamily="18" charset="0"/>
              </a:rPr>
              <a:t>CHÍ</a:t>
            </a:r>
          </a:p>
        </p:txBody>
      </p:sp>
      <p:sp>
        <p:nvSpPr>
          <p:cNvPr id="33" name="Hexagon 32"/>
          <p:cNvSpPr/>
          <p:nvPr/>
        </p:nvSpPr>
        <p:spPr>
          <a:xfrm>
            <a:off x="1993900" y="3479800"/>
            <a:ext cx="1709738" cy="147478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200" b="1" dirty="0">
                <a:solidFill>
                  <a:srgbClr val="0000CC"/>
                </a:solidFill>
                <a:latin typeface="Times New Roman" pitchFamily="18" charset="0"/>
                <a:cs typeface="Times New Roman" pitchFamily="18" charset="0"/>
              </a:rPr>
              <a:t>HỒ CHÍ MINH</a:t>
            </a:r>
          </a:p>
        </p:txBody>
      </p:sp>
      <p:sp>
        <p:nvSpPr>
          <p:cNvPr id="34" name="Hexagon 33"/>
          <p:cNvSpPr/>
          <p:nvPr/>
        </p:nvSpPr>
        <p:spPr>
          <a:xfrm>
            <a:off x="3700462"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rgbClr val="0000CC"/>
                </a:solidFill>
                <a:latin typeface="Times New Roman" pitchFamily="18" charset="0"/>
                <a:cs typeface="Times New Roman" pitchFamily="18" charset="0"/>
              </a:rPr>
              <a:t>HỒ</a:t>
            </a:r>
          </a:p>
        </p:txBody>
      </p:sp>
      <p:sp>
        <p:nvSpPr>
          <p:cNvPr id="35" name="Hexagon 34"/>
          <p:cNvSpPr/>
          <p:nvPr/>
        </p:nvSpPr>
        <p:spPr>
          <a:xfrm>
            <a:off x="5410200"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00CC"/>
                </a:solidFill>
                <a:latin typeface="Times New Roman" pitchFamily="18" charset="0"/>
                <a:cs typeface="Times New Roman" pitchFamily="18" charset="0"/>
              </a:rPr>
              <a:t>CHÍ</a:t>
            </a:r>
          </a:p>
        </p:txBody>
      </p:sp>
      <p:sp>
        <p:nvSpPr>
          <p:cNvPr id="36" name="Hexagon 35"/>
          <p:cNvSpPr/>
          <p:nvPr/>
        </p:nvSpPr>
        <p:spPr>
          <a:xfrm>
            <a:off x="7086600" y="3488858"/>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rgbClr val="0000CC"/>
                </a:solidFill>
                <a:latin typeface="Times New Roman" pitchFamily="18" charset="0"/>
                <a:cs typeface="Times New Roman" pitchFamily="18" charset="0"/>
              </a:rPr>
              <a:t>HỒ CHÍ</a:t>
            </a:r>
          </a:p>
        </p:txBody>
      </p:sp>
      <p:sp>
        <p:nvSpPr>
          <p:cNvPr id="37" name="Hexagon 36"/>
          <p:cNvSpPr/>
          <p:nvPr/>
        </p:nvSpPr>
        <p:spPr>
          <a:xfrm>
            <a:off x="3048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0000CC"/>
                </a:solidFill>
                <a:latin typeface="Times New Roman" pitchFamily="18" charset="0"/>
                <a:cs typeface="Times New Roman" pitchFamily="18" charset="0"/>
              </a:rPr>
              <a:t>HỒ CHÍ MINH</a:t>
            </a:r>
          </a:p>
        </p:txBody>
      </p:sp>
      <p:sp>
        <p:nvSpPr>
          <p:cNvPr id="38" name="Hexagon 37"/>
          <p:cNvSpPr/>
          <p:nvPr/>
        </p:nvSpPr>
        <p:spPr>
          <a:xfrm>
            <a:off x="1993900" y="5003800"/>
            <a:ext cx="1709738" cy="147478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rgbClr val="0000CC"/>
                </a:solidFill>
                <a:latin typeface="Times New Roman" pitchFamily="18" charset="0"/>
                <a:cs typeface="Times New Roman" pitchFamily="18" charset="0"/>
              </a:rPr>
              <a:t>HỒ</a:t>
            </a:r>
          </a:p>
        </p:txBody>
      </p:sp>
      <p:sp>
        <p:nvSpPr>
          <p:cNvPr id="39" name="Hexagon 38"/>
          <p:cNvSpPr/>
          <p:nvPr/>
        </p:nvSpPr>
        <p:spPr>
          <a:xfrm>
            <a:off x="36576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rgbClr val="0000CC"/>
                </a:solidFill>
                <a:latin typeface="Times New Roman" pitchFamily="18" charset="0"/>
                <a:cs typeface="Times New Roman" pitchFamily="18" charset="0"/>
              </a:rPr>
              <a:t>CHÍ</a:t>
            </a:r>
          </a:p>
        </p:txBody>
      </p:sp>
      <p:sp>
        <p:nvSpPr>
          <p:cNvPr id="40" name="Hexagon 39"/>
          <p:cNvSpPr/>
          <p:nvPr/>
        </p:nvSpPr>
        <p:spPr>
          <a:xfrm>
            <a:off x="54102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0000CC"/>
                </a:solidFill>
                <a:latin typeface="Times New Roman" pitchFamily="18" charset="0"/>
                <a:cs typeface="Times New Roman" pitchFamily="18" charset="0"/>
              </a:rPr>
              <a:t>CHÍ MINH</a:t>
            </a:r>
          </a:p>
        </p:txBody>
      </p:sp>
      <p:sp>
        <p:nvSpPr>
          <p:cNvPr id="41" name="Hexagon 40"/>
          <p:cNvSpPr/>
          <p:nvPr/>
        </p:nvSpPr>
        <p:spPr>
          <a:xfrm>
            <a:off x="70866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0000CC"/>
                </a:solidFill>
                <a:latin typeface="Times New Roman" pitchFamily="18" charset="0"/>
                <a:cs typeface="Times New Roman" pitchFamily="18" charset="0"/>
              </a:rPr>
              <a:t>MINH</a:t>
            </a:r>
          </a:p>
        </p:txBody>
      </p:sp>
      <p:sp>
        <p:nvSpPr>
          <p:cNvPr id="42" name="Hexagon 41"/>
          <p:cNvSpPr/>
          <p:nvPr/>
        </p:nvSpPr>
        <p:spPr>
          <a:xfrm>
            <a:off x="1993900" y="3479800"/>
            <a:ext cx="1709738" cy="1474788"/>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7</a:t>
            </a:r>
          </a:p>
        </p:txBody>
      </p:sp>
      <p:sp>
        <p:nvSpPr>
          <p:cNvPr id="43" name="Hexagon 42"/>
          <p:cNvSpPr/>
          <p:nvPr/>
        </p:nvSpPr>
        <p:spPr>
          <a:xfrm>
            <a:off x="266368" y="1968120"/>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a:t>
            </a:r>
          </a:p>
        </p:txBody>
      </p:sp>
      <p:sp>
        <p:nvSpPr>
          <p:cNvPr id="44" name="Hexagon 43"/>
          <p:cNvSpPr/>
          <p:nvPr/>
        </p:nvSpPr>
        <p:spPr>
          <a:xfrm>
            <a:off x="1976106" y="197146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2</a:t>
            </a:r>
          </a:p>
        </p:txBody>
      </p:sp>
      <p:sp>
        <p:nvSpPr>
          <p:cNvPr id="45" name="Hexagon 44"/>
          <p:cNvSpPr/>
          <p:nvPr/>
        </p:nvSpPr>
        <p:spPr>
          <a:xfrm>
            <a:off x="3624262" y="1981200"/>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3</a:t>
            </a:r>
          </a:p>
        </p:txBody>
      </p:sp>
      <p:sp>
        <p:nvSpPr>
          <p:cNvPr id="46" name="Hexagon 45"/>
          <p:cNvSpPr/>
          <p:nvPr/>
        </p:nvSpPr>
        <p:spPr>
          <a:xfrm>
            <a:off x="5367338" y="1994372"/>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4</a:t>
            </a:r>
          </a:p>
        </p:txBody>
      </p:sp>
      <p:sp>
        <p:nvSpPr>
          <p:cNvPr id="47" name="Hexagon 46"/>
          <p:cNvSpPr/>
          <p:nvPr/>
        </p:nvSpPr>
        <p:spPr>
          <a:xfrm>
            <a:off x="7051302" y="195738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latin typeface="Times New Roman" pitchFamily="18" charset="0"/>
                <a:cs typeface="Times New Roman" pitchFamily="18" charset="0"/>
              </a:rPr>
              <a:t>5</a:t>
            </a:r>
          </a:p>
        </p:txBody>
      </p:sp>
      <p:sp>
        <p:nvSpPr>
          <p:cNvPr id="48" name="Hexagon 47"/>
          <p:cNvSpPr/>
          <p:nvPr/>
        </p:nvSpPr>
        <p:spPr>
          <a:xfrm>
            <a:off x="286900" y="3505200"/>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6</a:t>
            </a:r>
          </a:p>
        </p:txBody>
      </p:sp>
      <p:sp>
        <p:nvSpPr>
          <p:cNvPr id="49" name="Hexagon 48"/>
          <p:cNvSpPr/>
          <p:nvPr/>
        </p:nvSpPr>
        <p:spPr>
          <a:xfrm>
            <a:off x="3708737" y="3479800"/>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8</a:t>
            </a:r>
          </a:p>
        </p:txBody>
      </p:sp>
      <p:sp>
        <p:nvSpPr>
          <p:cNvPr id="50" name="Hexagon 49"/>
          <p:cNvSpPr/>
          <p:nvPr/>
        </p:nvSpPr>
        <p:spPr>
          <a:xfrm>
            <a:off x="5410200" y="3505200"/>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9</a:t>
            </a:r>
          </a:p>
        </p:txBody>
      </p:sp>
      <p:sp>
        <p:nvSpPr>
          <p:cNvPr id="51" name="Hexagon 50"/>
          <p:cNvSpPr/>
          <p:nvPr/>
        </p:nvSpPr>
        <p:spPr>
          <a:xfrm>
            <a:off x="7086600" y="3486549"/>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10</a:t>
            </a:r>
          </a:p>
        </p:txBody>
      </p:sp>
      <p:sp>
        <p:nvSpPr>
          <p:cNvPr id="52" name="Hexagon 51"/>
          <p:cNvSpPr/>
          <p:nvPr/>
        </p:nvSpPr>
        <p:spPr>
          <a:xfrm>
            <a:off x="304800" y="503312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latin typeface="Times New Roman" pitchFamily="18" charset="0"/>
                <a:cs typeface="Times New Roman" pitchFamily="18" charset="0"/>
              </a:rPr>
              <a:t>11</a:t>
            </a:r>
          </a:p>
        </p:txBody>
      </p:sp>
      <p:sp>
        <p:nvSpPr>
          <p:cNvPr id="53" name="Hexagon 52"/>
          <p:cNvSpPr/>
          <p:nvPr/>
        </p:nvSpPr>
        <p:spPr>
          <a:xfrm>
            <a:off x="1985005" y="5029200"/>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12</a:t>
            </a:r>
          </a:p>
        </p:txBody>
      </p:sp>
      <p:sp>
        <p:nvSpPr>
          <p:cNvPr id="54" name="Hexagon 53"/>
          <p:cNvSpPr/>
          <p:nvPr/>
        </p:nvSpPr>
        <p:spPr>
          <a:xfrm>
            <a:off x="3667125" y="503312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13</a:t>
            </a:r>
          </a:p>
        </p:txBody>
      </p:sp>
      <p:sp>
        <p:nvSpPr>
          <p:cNvPr id="55" name="Hexagon 54"/>
          <p:cNvSpPr/>
          <p:nvPr/>
        </p:nvSpPr>
        <p:spPr>
          <a:xfrm>
            <a:off x="5418475" y="503312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14</a:t>
            </a:r>
          </a:p>
        </p:txBody>
      </p:sp>
      <p:sp>
        <p:nvSpPr>
          <p:cNvPr id="56" name="Hexagon 55"/>
          <p:cNvSpPr/>
          <p:nvPr/>
        </p:nvSpPr>
        <p:spPr>
          <a:xfrm>
            <a:off x="7088971" y="503312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15</a:t>
            </a:r>
          </a:p>
        </p:txBody>
      </p:sp>
      <p:sp>
        <p:nvSpPr>
          <p:cNvPr id="61" name="Diamond 60">
            <a:hlinkClick r:id="rId3" action="ppaction://hlinksldjump"/>
          </p:cNvPr>
          <p:cNvSpPr/>
          <p:nvPr/>
        </p:nvSpPr>
        <p:spPr>
          <a:xfrm>
            <a:off x="2189163" y="990600"/>
            <a:ext cx="1011237"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C1</a:t>
            </a:r>
          </a:p>
        </p:txBody>
      </p:sp>
      <p:sp>
        <p:nvSpPr>
          <p:cNvPr id="62" name="Diamond 61">
            <a:hlinkClick r:id="rId4" action="ppaction://hlinksldjump"/>
          </p:cNvPr>
          <p:cNvSpPr/>
          <p:nvPr/>
        </p:nvSpPr>
        <p:spPr>
          <a:xfrm>
            <a:off x="3200400" y="1016000"/>
            <a:ext cx="1011560"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C2</a:t>
            </a:r>
          </a:p>
        </p:txBody>
      </p:sp>
      <p:sp>
        <p:nvSpPr>
          <p:cNvPr id="63" name="Diamond 62">
            <a:hlinkClick r:id="rId5" action="ppaction://hlinksldjump"/>
          </p:cNvPr>
          <p:cNvSpPr/>
          <p:nvPr/>
        </p:nvSpPr>
        <p:spPr>
          <a:xfrm>
            <a:off x="4233842" y="990600"/>
            <a:ext cx="998538"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C3</a:t>
            </a:r>
          </a:p>
        </p:txBody>
      </p:sp>
      <p:sp>
        <p:nvSpPr>
          <p:cNvPr id="64" name="Diamond 63">
            <a:hlinkClick r:id="rId6" action="ppaction://hlinksldjump"/>
          </p:cNvPr>
          <p:cNvSpPr/>
          <p:nvPr/>
        </p:nvSpPr>
        <p:spPr>
          <a:xfrm>
            <a:off x="5232379" y="988291"/>
            <a:ext cx="994589"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C4</a:t>
            </a:r>
          </a:p>
        </p:txBody>
      </p:sp>
      <p:sp>
        <p:nvSpPr>
          <p:cNvPr id="65" name="Diamond 64">
            <a:hlinkClick r:id="rId7" action="ppaction://hlinksldjump"/>
          </p:cNvPr>
          <p:cNvSpPr/>
          <p:nvPr/>
        </p:nvSpPr>
        <p:spPr>
          <a:xfrm>
            <a:off x="6226968" y="990600"/>
            <a:ext cx="1009328"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C5</a:t>
            </a:r>
          </a:p>
        </p:txBody>
      </p:sp>
      <p:pic>
        <p:nvPicPr>
          <p:cNvPr id="3112" name="Picture 40" descr="con-ong-dong"/>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32" y="83416"/>
            <a:ext cx="14446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75" name="AutoShape 41">
            <a:hlinkClick r:id="" action="ppaction://noaction"/>
          </p:cNvPr>
          <p:cNvSpPr>
            <a:spLocks noChangeArrowheads="1"/>
          </p:cNvSpPr>
          <p:nvPr/>
        </p:nvSpPr>
        <p:spPr bwMode="auto">
          <a:xfrm>
            <a:off x="8305800" y="228600"/>
            <a:ext cx="685800" cy="1066800"/>
          </a:xfrm>
          <a:prstGeom prst="upArrow">
            <a:avLst>
              <a:gd name="adj1" fmla="val 50000"/>
              <a:gd name="adj2" fmla="val 38889"/>
            </a:avLst>
          </a:prstGeom>
          <a:solidFill>
            <a:schemeClr val="accent1"/>
          </a:solidFill>
          <a:ln w="9525">
            <a:solidFill>
              <a:schemeClr val="tx1"/>
            </a:solidFill>
            <a:miter lim="800000"/>
            <a:headEnd/>
            <a:tailEnd/>
          </a:ln>
        </p:spPr>
        <p:txBody>
          <a:bodyPr vert="eaVert" wrap="none" anchor="ctr"/>
          <a:lstStyle/>
          <a:p>
            <a:endParaRPr lang="en-US"/>
          </a:p>
        </p:txBody>
      </p:sp>
    </p:spTree>
    <p:extLst>
      <p:ext uri="{BB962C8B-B14F-4D97-AF65-F5344CB8AC3E}">
        <p14:creationId xmlns:p14="http://schemas.microsoft.com/office/powerpoint/2010/main" val="2782246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3.61111E-6 -3.98844E-6 C -0.01458 0.03214 -0.02917 0.06451 -3.61111E-6 0.08254 C 0.02934 0.10058 0.05642 0.10289 0.17604 0.10775 C 0.29583 0.1126 0.61753 0.08046 0.71753 0.11214 C 0.81753 0.14382 0.89288 0.2659 0.77622 0.29804 C 0.65938 0.33017 0.14271 0.26567 0.0158 0.30451 C -0.11094 0.34335 -0.11181 0.48902 0.01441 0.53064 C 0.14063 0.57226 0.63837 0.62289 0.77309 0.55376 C 0.90781 0.48462 0.94201 0.21202 0.8224 0.1163 C 0.70243 0.02058 0.18212 0.00301 0.05382 -0.02104 " pathEditMode="relative" ptsTypes="aaaaaaaaaA">
                                      <p:cBhvr>
                                        <p:cTn id="6" dur="5000" fill="hold"/>
                                        <p:tgtEl>
                                          <p:spTgt spid="31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2"/>
                    </p:tgtEl>
                  </p:cond>
                </p:stCondLst>
                <p:endSync evt="end" delay="0">
                  <p:rtn val="all"/>
                </p:endSync>
                <p:childTnLst>
                  <p:par>
                    <p:cTn id="8" fill="hold" nodeType="clickPar">
                      <p:stCondLst>
                        <p:cond delay="0"/>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42"/>
                                        </p:tgtEl>
                                      </p:cBhvr>
                                    </p:animEffect>
                                    <p:set>
                                      <p:cBhvr>
                                        <p:cTn id="12"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3" restart="whenNotActive" fill="hold" evtFilter="cancelBubble" nodeType="interactiveSeq">
                <p:stCondLst>
                  <p:cond evt="onClick" delay="0">
                    <p:tgtEl>
                      <p:spTgt spid="43"/>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3" presetClass="exit" presetSubtype="10" fill="hold" grpId="0" nodeType="clickEffect">
                                  <p:stCondLst>
                                    <p:cond delay="0"/>
                                  </p:stCondLst>
                                  <p:childTnLst>
                                    <p:animEffect transition="out" filter="blinds(horizontal)">
                                      <p:cBhvr>
                                        <p:cTn id="17" dur="500"/>
                                        <p:tgtEl>
                                          <p:spTgt spid="43"/>
                                        </p:tgtEl>
                                      </p:cBhvr>
                                    </p:animEffect>
                                    <p:set>
                                      <p:cBhvr>
                                        <p:cTn id="18"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9" restart="whenNotActive" fill="hold" evtFilter="cancelBubble" nodeType="interactiveSeq">
                <p:stCondLst>
                  <p:cond evt="onClick" delay="0">
                    <p:tgtEl>
                      <p:spTgt spid="44"/>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3" presetClass="exit" presetSubtype="10" fill="hold" grpId="0" nodeType="clickEffect">
                                  <p:stCondLst>
                                    <p:cond delay="0"/>
                                  </p:stCondLst>
                                  <p:childTnLst>
                                    <p:animEffect transition="out" filter="blinds(horizontal)">
                                      <p:cBhvr>
                                        <p:cTn id="23" dur="500"/>
                                        <p:tgtEl>
                                          <p:spTgt spid="44"/>
                                        </p:tgtEl>
                                      </p:cBhvr>
                                    </p:animEffect>
                                    <p:set>
                                      <p:cBhvr>
                                        <p:cTn id="24"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5" restart="whenNotActive" fill="hold" evtFilter="cancelBubble" nodeType="interactiveSeq">
                <p:stCondLst>
                  <p:cond evt="onClick" delay="0">
                    <p:tgtEl>
                      <p:spTgt spid="45"/>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3" presetClass="exit" presetSubtype="10" fill="hold" grpId="0" nodeType="clickEffect">
                                  <p:stCondLst>
                                    <p:cond delay="0"/>
                                  </p:stCondLst>
                                  <p:childTnLst>
                                    <p:animEffect transition="out" filter="blinds(horizontal)">
                                      <p:cBhvr>
                                        <p:cTn id="29" dur="500"/>
                                        <p:tgtEl>
                                          <p:spTgt spid="45"/>
                                        </p:tgtEl>
                                      </p:cBhvr>
                                    </p:animEffect>
                                    <p:set>
                                      <p:cBhvr>
                                        <p:cTn id="30"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31" restart="whenNotActive" fill="hold" evtFilter="cancelBubble" nodeType="interactiveSeq">
                <p:stCondLst>
                  <p:cond evt="onClick" delay="0">
                    <p:tgtEl>
                      <p:spTgt spid="46"/>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3" presetClass="exit" presetSubtype="10" fill="hold" grpId="0" nodeType="clickEffect">
                                  <p:stCondLst>
                                    <p:cond delay="0"/>
                                  </p:stCondLst>
                                  <p:childTnLst>
                                    <p:animEffect transition="out" filter="blinds(horizontal)">
                                      <p:cBhvr>
                                        <p:cTn id="35" dur="500"/>
                                        <p:tgtEl>
                                          <p:spTgt spid="46"/>
                                        </p:tgtEl>
                                      </p:cBhvr>
                                    </p:animEffect>
                                    <p:set>
                                      <p:cBhvr>
                                        <p:cTn id="36"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7" restart="whenNotActive" fill="hold" evtFilter="cancelBubble" nodeType="interactiveSeq">
                <p:stCondLst>
                  <p:cond evt="onClick" delay="0">
                    <p:tgtEl>
                      <p:spTgt spid="47"/>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3" presetClass="exit" presetSubtype="10" fill="hold" grpId="0" nodeType="clickEffect">
                                  <p:stCondLst>
                                    <p:cond delay="0"/>
                                  </p:stCondLst>
                                  <p:childTnLst>
                                    <p:animEffect transition="out" filter="blinds(horizontal)">
                                      <p:cBhvr>
                                        <p:cTn id="41" dur="500"/>
                                        <p:tgtEl>
                                          <p:spTgt spid="47"/>
                                        </p:tgtEl>
                                      </p:cBhvr>
                                    </p:animEffect>
                                    <p:set>
                                      <p:cBhvr>
                                        <p:cTn id="42"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43" restart="whenNotActive" fill="hold" evtFilter="cancelBubble" nodeType="interactiveSeq">
                <p:stCondLst>
                  <p:cond evt="onClick" delay="0">
                    <p:tgtEl>
                      <p:spTgt spid="48"/>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3" presetClass="exit" presetSubtype="10" fill="hold" grpId="0" nodeType="clickEffect">
                                  <p:stCondLst>
                                    <p:cond delay="0"/>
                                  </p:stCondLst>
                                  <p:childTnLst>
                                    <p:animEffect transition="out" filter="blinds(horizontal)">
                                      <p:cBhvr>
                                        <p:cTn id="47" dur="500"/>
                                        <p:tgtEl>
                                          <p:spTgt spid="48"/>
                                        </p:tgtEl>
                                      </p:cBhvr>
                                    </p:animEffect>
                                    <p:set>
                                      <p:cBhvr>
                                        <p:cTn id="48"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49" restart="whenNotActive" fill="hold" evtFilter="cancelBubble" nodeType="interactiveSeq">
                <p:stCondLst>
                  <p:cond evt="onClick" delay="0">
                    <p:tgtEl>
                      <p:spTgt spid="49"/>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3" presetClass="exit" presetSubtype="10" fill="hold" grpId="0" nodeType="clickEffect">
                                  <p:stCondLst>
                                    <p:cond delay="0"/>
                                  </p:stCondLst>
                                  <p:childTnLst>
                                    <p:animEffect transition="out" filter="blinds(horizontal)">
                                      <p:cBhvr>
                                        <p:cTn id="53" dur="500"/>
                                        <p:tgtEl>
                                          <p:spTgt spid="49"/>
                                        </p:tgtEl>
                                      </p:cBhvr>
                                    </p:animEffect>
                                    <p:set>
                                      <p:cBhvr>
                                        <p:cTn id="54"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55" restart="whenNotActive" fill="hold" evtFilter="cancelBubble" nodeType="interactiveSeq">
                <p:stCondLst>
                  <p:cond evt="onClick" delay="0">
                    <p:tgtEl>
                      <p:spTgt spid="50"/>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3" presetClass="exit" presetSubtype="10" fill="hold" grpId="0" nodeType="clickEffect">
                                  <p:stCondLst>
                                    <p:cond delay="0"/>
                                  </p:stCondLst>
                                  <p:childTnLst>
                                    <p:animEffect transition="out" filter="blinds(horizontal)">
                                      <p:cBhvr>
                                        <p:cTn id="59" dur="500"/>
                                        <p:tgtEl>
                                          <p:spTgt spid="50"/>
                                        </p:tgtEl>
                                      </p:cBhvr>
                                    </p:animEffect>
                                    <p:set>
                                      <p:cBhvr>
                                        <p:cTn id="60"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61" restart="whenNotActive" fill="hold" evtFilter="cancelBubble" nodeType="interactiveSeq">
                <p:stCondLst>
                  <p:cond evt="onClick" delay="0">
                    <p:tgtEl>
                      <p:spTgt spid="51"/>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3" presetClass="exit" presetSubtype="10" fill="hold" grpId="0" nodeType="clickEffect">
                                  <p:stCondLst>
                                    <p:cond delay="0"/>
                                  </p:stCondLst>
                                  <p:childTnLst>
                                    <p:animEffect transition="out" filter="blinds(horizontal)">
                                      <p:cBhvr>
                                        <p:cTn id="65" dur="500"/>
                                        <p:tgtEl>
                                          <p:spTgt spid="51"/>
                                        </p:tgtEl>
                                      </p:cBhvr>
                                    </p:animEffect>
                                    <p:set>
                                      <p:cBhvr>
                                        <p:cTn id="66"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67" restart="whenNotActive" fill="hold" evtFilter="cancelBubble" nodeType="interactiveSeq">
                <p:stCondLst>
                  <p:cond evt="onClick" delay="0">
                    <p:tgtEl>
                      <p:spTgt spid="52"/>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3" presetClass="exit" presetSubtype="10" fill="hold" grpId="0" nodeType="clickEffect">
                                  <p:stCondLst>
                                    <p:cond delay="0"/>
                                  </p:stCondLst>
                                  <p:childTnLst>
                                    <p:animEffect transition="out" filter="blinds(horizontal)">
                                      <p:cBhvr>
                                        <p:cTn id="71" dur="500"/>
                                        <p:tgtEl>
                                          <p:spTgt spid="52"/>
                                        </p:tgtEl>
                                      </p:cBhvr>
                                    </p:animEffect>
                                    <p:set>
                                      <p:cBhvr>
                                        <p:cTn id="72"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73" restart="whenNotActive" fill="hold" evtFilter="cancelBubble" nodeType="interactiveSeq">
                <p:stCondLst>
                  <p:cond evt="onClick" delay="0">
                    <p:tgtEl>
                      <p:spTgt spid="53"/>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3" presetClass="exit" presetSubtype="10" fill="hold" grpId="0" nodeType="clickEffect">
                                  <p:stCondLst>
                                    <p:cond delay="0"/>
                                  </p:stCondLst>
                                  <p:childTnLst>
                                    <p:animEffect transition="out" filter="blinds(horizontal)">
                                      <p:cBhvr>
                                        <p:cTn id="77" dur="500"/>
                                        <p:tgtEl>
                                          <p:spTgt spid="53"/>
                                        </p:tgtEl>
                                      </p:cBhvr>
                                    </p:animEffect>
                                    <p:set>
                                      <p:cBhvr>
                                        <p:cTn id="78"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79" restart="whenNotActive" fill="hold" evtFilter="cancelBubble" nodeType="interactiveSeq">
                <p:stCondLst>
                  <p:cond evt="onClick" delay="0">
                    <p:tgtEl>
                      <p:spTgt spid="54"/>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3" presetClass="exit" presetSubtype="10" fill="hold" grpId="0" nodeType="clickEffect">
                                  <p:stCondLst>
                                    <p:cond delay="0"/>
                                  </p:stCondLst>
                                  <p:childTnLst>
                                    <p:animEffect transition="out" filter="blinds(horizontal)">
                                      <p:cBhvr>
                                        <p:cTn id="83" dur="500"/>
                                        <p:tgtEl>
                                          <p:spTgt spid="54"/>
                                        </p:tgtEl>
                                      </p:cBhvr>
                                    </p:animEffect>
                                    <p:set>
                                      <p:cBhvr>
                                        <p:cTn id="84"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85" restart="whenNotActive" fill="hold" evtFilter="cancelBubble" nodeType="interactiveSeq">
                <p:stCondLst>
                  <p:cond evt="onClick" delay="0">
                    <p:tgtEl>
                      <p:spTgt spid="55"/>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3" presetClass="exit" presetSubtype="10" fill="hold" grpId="0" nodeType="clickEffect">
                                  <p:stCondLst>
                                    <p:cond delay="0"/>
                                  </p:stCondLst>
                                  <p:childTnLst>
                                    <p:animEffect transition="out" filter="blinds(horizontal)">
                                      <p:cBhvr>
                                        <p:cTn id="89" dur="500"/>
                                        <p:tgtEl>
                                          <p:spTgt spid="55"/>
                                        </p:tgtEl>
                                      </p:cBhvr>
                                    </p:animEffect>
                                    <p:set>
                                      <p:cBhvr>
                                        <p:cTn id="90"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91" restart="whenNotActive" fill="hold" evtFilter="cancelBubble" nodeType="interactiveSeq">
                <p:stCondLst>
                  <p:cond evt="onClick" delay="0">
                    <p:tgtEl>
                      <p:spTgt spid="56"/>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3" presetClass="exit" presetSubtype="10" fill="hold" grpId="0" nodeType="clickEffect">
                                  <p:stCondLst>
                                    <p:cond delay="0"/>
                                  </p:stCondLst>
                                  <p:childTnLst>
                                    <p:animEffect transition="out" filter="blinds(horizontal)">
                                      <p:cBhvr>
                                        <p:cTn id="95" dur="500"/>
                                        <p:tgtEl>
                                          <p:spTgt spid="56"/>
                                        </p:tgtEl>
                                      </p:cBhvr>
                                    </p:animEffect>
                                    <p:set>
                                      <p:cBhvr>
                                        <p:cTn id="96"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97" restart="whenNotActive" fill="hold" evtFilter="cancelBubble" nodeType="interactiveSeq">
                <p:stCondLst>
                  <p:cond evt="onClick" delay="0">
                    <p:tgtEl>
                      <p:spTgt spid="61"/>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3" presetClass="exit" presetSubtype="10" fill="hold" grpId="0" nodeType="clickEffect">
                                  <p:stCondLst>
                                    <p:cond delay="0"/>
                                  </p:stCondLst>
                                  <p:childTnLst>
                                    <p:animEffect transition="out" filter="blinds(horizontal)">
                                      <p:cBhvr>
                                        <p:cTn id="101" dur="500"/>
                                        <p:tgtEl>
                                          <p:spTgt spid="61"/>
                                        </p:tgtEl>
                                      </p:cBhvr>
                                    </p:animEffect>
                                    <p:set>
                                      <p:cBhvr>
                                        <p:cTn id="102"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03" restart="whenNotActive" fill="hold" evtFilter="cancelBubble" nodeType="interactiveSeq">
                <p:stCondLst>
                  <p:cond evt="onClick" delay="0">
                    <p:tgtEl>
                      <p:spTgt spid="62"/>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3" presetClass="exit" presetSubtype="10" fill="hold" grpId="0" nodeType="clickEffect">
                                  <p:stCondLst>
                                    <p:cond delay="0"/>
                                  </p:stCondLst>
                                  <p:childTnLst>
                                    <p:animEffect transition="out" filter="blinds(horizontal)">
                                      <p:cBhvr>
                                        <p:cTn id="107" dur="500"/>
                                        <p:tgtEl>
                                          <p:spTgt spid="62"/>
                                        </p:tgtEl>
                                      </p:cBhvr>
                                    </p:animEffect>
                                    <p:set>
                                      <p:cBhvr>
                                        <p:cTn id="108"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09" restart="whenNotActive" fill="hold" evtFilter="cancelBubble" nodeType="interactiveSeq">
                <p:stCondLst>
                  <p:cond evt="onClick" delay="0">
                    <p:tgtEl>
                      <p:spTgt spid="63"/>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3" presetClass="exit" presetSubtype="10" fill="hold" grpId="0" nodeType="clickEffect">
                                  <p:stCondLst>
                                    <p:cond delay="0"/>
                                  </p:stCondLst>
                                  <p:childTnLst>
                                    <p:animEffect transition="out" filter="blinds(horizontal)">
                                      <p:cBhvr>
                                        <p:cTn id="113" dur="500"/>
                                        <p:tgtEl>
                                          <p:spTgt spid="63"/>
                                        </p:tgtEl>
                                      </p:cBhvr>
                                    </p:animEffect>
                                    <p:set>
                                      <p:cBhvr>
                                        <p:cTn id="114"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15" restart="whenNotActive" fill="hold" evtFilter="cancelBubble" nodeType="interactiveSeq">
                <p:stCondLst>
                  <p:cond evt="onClick" delay="0">
                    <p:tgtEl>
                      <p:spTgt spid="64"/>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3" presetClass="exit" presetSubtype="10" fill="hold" grpId="0" nodeType="clickEffect">
                                  <p:stCondLst>
                                    <p:cond delay="0"/>
                                  </p:stCondLst>
                                  <p:childTnLst>
                                    <p:animEffect transition="out" filter="blinds(horizontal)">
                                      <p:cBhvr>
                                        <p:cTn id="119" dur="500"/>
                                        <p:tgtEl>
                                          <p:spTgt spid="64"/>
                                        </p:tgtEl>
                                      </p:cBhvr>
                                    </p:animEffect>
                                    <p:set>
                                      <p:cBhvr>
                                        <p:cTn id="120"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21" restart="whenNotActive" fill="hold" evtFilter="cancelBubble" nodeType="interactiveSeq">
                <p:stCondLst>
                  <p:cond evt="onClick" delay="0">
                    <p:tgtEl>
                      <p:spTgt spid="65"/>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3" presetClass="exit" presetSubtype="10" fill="hold" grpId="0" nodeType="clickEffect">
                                  <p:stCondLst>
                                    <p:cond delay="0"/>
                                  </p:stCondLst>
                                  <p:childTnLst>
                                    <p:animEffect transition="out" filter="blinds(horizontal)">
                                      <p:cBhvr>
                                        <p:cTn id="125" dur="500"/>
                                        <p:tgtEl>
                                          <p:spTgt spid="65"/>
                                        </p:tgtEl>
                                      </p:cBhvr>
                                    </p:animEffect>
                                    <p:set>
                                      <p:cBhvr>
                                        <p:cTn id="126"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61" grpId="0" animBg="1"/>
      <p:bldP spid="62" grpId="0" animBg="1"/>
      <p:bldP spid="63" grpId="0" animBg="1"/>
      <p:bldP spid="64"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20982" y="2161335"/>
            <a:ext cx="7010400" cy="299691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idx="4294967295"/>
          </p:nvPr>
        </p:nvSpPr>
        <p:spPr>
          <a:xfrm>
            <a:off x="511319" y="304800"/>
            <a:ext cx="1828800" cy="715962"/>
          </a:xfrm>
          <a:solidFill>
            <a:srgbClr val="FFFF00"/>
          </a:solidFill>
          <a:ln>
            <a:solidFill>
              <a:srgbClr val="0000CC"/>
            </a:solidFill>
          </a:ln>
        </p:spPr>
        <p:txBody>
          <a:bodyPr rtlCol="0">
            <a:normAutofit fontScale="90000"/>
          </a:bodyPr>
          <a:lstStyle/>
          <a:p>
            <a:pPr fontAlgn="auto">
              <a:spcAft>
                <a:spcPts val="0"/>
              </a:spcAft>
              <a:defRPr/>
            </a:pPr>
            <a:r>
              <a:rPr lang="en-US" b="1" kern="1200" dirty="0" err="1">
                <a:solidFill>
                  <a:srgbClr val="FF0000"/>
                </a:solidFill>
                <a:latin typeface="Times New Roman" pitchFamily="18" charset="0"/>
                <a:ea typeface="+mj-ea"/>
                <a:cs typeface="Times New Roman" pitchFamily="18" charset="0"/>
              </a:rPr>
              <a:t>Câu</a:t>
            </a:r>
            <a:r>
              <a:rPr lang="en-US" b="1" kern="1200" dirty="0">
                <a:solidFill>
                  <a:srgbClr val="FF0000"/>
                </a:solidFill>
                <a:latin typeface="Times New Roman" pitchFamily="18" charset="0"/>
                <a:ea typeface="+mj-ea"/>
                <a:cs typeface="Times New Roman" pitchFamily="18" charset="0"/>
              </a:rPr>
              <a:t> 1</a:t>
            </a:r>
          </a:p>
        </p:txBody>
      </p:sp>
      <p:pic>
        <p:nvPicPr>
          <p:cNvPr id="92166"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906" y="1289339"/>
            <a:ext cx="14446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79712" y="2320963"/>
            <a:ext cx="6630888" cy="2677656"/>
          </a:xfrm>
          <a:prstGeom prst="rect">
            <a:avLst/>
          </a:prstGeom>
          <a:noFill/>
        </p:spPr>
        <p:txBody>
          <a:bodyPr wrap="square" rtlCol="0">
            <a:spAutoFit/>
          </a:bodyPr>
          <a:lstStyle/>
          <a:p>
            <a:r>
              <a:rPr lang="en-US" sz="3200" b="1" i="1" dirty="0" err="1">
                <a:latin typeface="Times New Roman" pitchFamily="18" charset="0"/>
                <a:ea typeface="Tahoma" pitchFamily="34" charset="0"/>
                <a:cs typeface="Times New Roman" pitchFamily="18" charset="0"/>
              </a:rPr>
              <a:t>Nơi</a:t>
            </a:r>
            <a:r>
              <a:rPr lang="en-US" sz="3200" b="1" i="1" dirty="0">
                <a:latin typeface="Times New Roman" pitchFamily="18" charset="0"/>
                <a:ea typeface="Tahoma" pitchFamily="34" charset="0"/>
                <a:cs typeface="Times New Roman" pitchFamily="18" charset="0"/>
              </a:rPr>
              <a:t> </a:t>
            </a:r>
            <a:r>
              <a:rPr lang="en-US" sz="3200" b="1" i="1" dirty="0" err="1">
                <a:latin typeface="Times New Roman" pitchFamily="18" charset="0"/>
                <a:ea typeface="Tahoma" pitchFamily="34" charset="0"/>
                <a:cs typeface="Times New Roman" pitchFamily="18" charset="0"/>
              </a:rPr>
              <a:t>nào</a:t>
            </a:r>
            <a:r>
              <a:rPr lang="en-US" sz="3200" b="1" i="1" dirty="0">
                <a:latin typeface="Times New Roman" pitchFamily="18" charset="0"/>
                <a:ea typeface="Tahoma" pitchFamily="34" charset="0"/>
                <a:cs typeface="Times New Roman" pitchFamily="18" charset="0"/>
              </a:rPr>
              <a:t> </a:t>
            </a:r>
            <a:r>
              <a:rPr lang="en-US" sz="3200" b="1" i="1" dirty="0" err="1">
                <a:latin typeface="Times New Roman" pitchFamily="18" charset="0"/>
                <a:ea typeface="Tahoma" pitchFamily="34" charset="0"/>
                <a:cs typeface="Times New Roman" pitchFamily="18" charset="0"/>
              </a:rPr>
              <a:t>bát</a:t>
            </a:r>
            <a:r>
              <a:rPr lang="en-US" sz="3200" b="1" i="1" dirty="0">
                <a:latin typeface="Times New Roman" pitchFamily="18" charset="0"/>
                <a:ea typeface="Tahoma" pitchFamily="34" charset="0"/>
                <a:cs typeface="Times New Roman" pitchFamily="18" charset="0"/>
              </a:rPr>
              <a:t> </a:t>
            </a:r>
            <a:r>
              <a:rPr lang="en-US" sz="3200" b="1" i="1" dirty="0" err="1">
                <a:latin typeface="Times New Roman" pitchFamily="18" charset="0"/>
                <a:ea typeface="Tahoma" pitchFamily="34" charset="0"/>
                <a:cs typeface="Times New Roman" pitchFamily="18" charset="0"/>
              </a:rPr>
              <a:t>ngát</a:t>
            </a:r>
            <a:r>
              <a:rPr lang="en-US" sz="3200" b="1" i="1" dirty="0">
                <a:latin typeface="Times New Roman" pitchFamily="18" charset="0"/>
                <a:ea typeface="Tahoma" pitchFamily="34" charset="0"/>
                <a:cs typeface="Times New Roman" pitchFamily="18" charset="0"/>
              </a:rPr>
              <a:t> </a:t>
            </a:r>
            <a:r>
              <a:rPr lang="en-US" sz="3200" b="1" i="1" dirty="0" err="1">
                <a:latin typeface="Times New Roman" pitchFamily="18" charset="0"/>
                <a:ea typeface="Tahoma" pitchFamily="34" charset="0"/>
                <a:cs typeface="Times New Roman" pitchFamily="18" charset="0"/>
              </a:rPr>
              <a:t>hương</a:t>
            </a:r>
            <a:r>
              <a:rPr lang="en-US" sz="3200" b="1" i="1" dirty="0">
                <a:latin typeface="Times New Roman" pitchFamily="18" charset="0"/>
                <a:ea typeface="Tahoma" pitchFamily="34" charset="0"/>
                <a:cs typeface="Times New Roman" pitchFamily="18" charset="0"/>
              </a:rPr>
              <a:t> </a:t>
            </a:r>
            <a:r>
              <a:rPr lang="en-US" sz="3200" b="1" i="1" dirty="0" err="1">
                <a:latin typeface="Times New Roman" pitchFamily="18" charset="0"/>
                <a:ea typeface="Tahoma" pitchFamily="34" charset="0"/>
                <a:cs typeface="Times New Roman" pitchFamily="18" charset="0"/>
              </a:rPr>
              <a:t>sen</a:t>
            </a:r>
            <a:r>
              <a:rPr lang="en-US" sz="3200" b="1" i="1" dirty="0">
                <a:latin typeface="Times New Roman" pitchFamily="18" charset="0"/>
                <a:ea typeface="Tahoma" pitchFamily="34" charset="0"/>
                <a:cs typeface="Times New Roman" pitchFamily="18" charset="0"/>
              </a:rPr>
              <a:t>, </a:t>
            </a:r>
            <a:r>
              <a:rPr lang="en-US" sz="3200" b="1" i="1" dirty="0" err="1">
                <a:latin typeface="Times New Roman" pitchFamily="18" charset="0"/>
                <a:ea typeface="Tahoma" pitchFamily="34" charset="0"/>
                <a:cs typeface="Times New Roman" pitchFamily="18" charset="0"/>
              </a:rPr>
              <a:t>giữa</a:t>
            </a:r>
            <a:r>
              <a:rPr lang="en-US" sz="3200" b="1" i="1" dirty="0">
                <a:latin typeface="Times New Roman" pitchFamily="18" charset="0"/>
                <a:ea typeface="Tahoma" pitchFamily="34" charset="0"/>
                <a:cs typeface="Times New Roman" pitchFamily="18" charset="0"/>
              </a:rPr>
              <a:t> </a:t>
            </a:r>
            <a:r>
              <a:rPr lang="en-US" sz="3200" b="1" i="1" dirty="0" err="1">
                <a:latin typeface="Times New Roman" pitchFamily="18" charset="0"/>
                <a:ea typeface="Tahoma" pitchFamily="34" charset="0"/>
                <a:cs typeface="Times New Roman" pitchFamily="18" charset="0"/>
              </a:rPr>
              <a:t>mùa</a:t>
            </a:r>
            <a:r>
              <a:rPr lang="en-US" sz="3200" b="1" i="1" dirty="0">
                <a:latin typeface="Times New Roman" pitchFamily="18" charset="0"/>
                <a:ea typeface="Tahoma" pitchFamily="34" charset="0"/>
                <a:cs typeface="Times New Roman" pitchFamily="18" charset="0"/>
              </a:rPr>
              <a:t> </a:t>
            </a:r>
            <a:r>
              <a:rPr lang="en-US" sz="3200" b="1" i="1" dirty="0" err="1">
                <a:latin typeface="Times New Roman" pitchFamily="18" charset="0"/>
                <a:ea typeface="Tahoma" pitchFamily="34" charset="0"/>
                <a:cs typeface="Times New Roman" pitchFamily="18" charset="0"/>
              </a:rPr>
              <a:t>hoa</a:t>
            </a:r>
            <a:r>
              <a:rPr lang="en-US" sz="3200" b="1" i="1" dirty="0">
                <a:latin typeface="Times New Roman" pitchFamily="18" charset="0"/>
                <a:ea typeface="Tahoma" pitchFamily="34" charset="0"/>
                <a:cs typeface="Times New Roman" pitchFamily="18" charset="0"/>
              </a:rPr>
              <a:t> </a:t>
            </a:r>
            <a:r>
              <a:rPr lang="en-US" sz="3200" b="1" i="1" dirty="0" err="1">
                <a:latin typeface="Times New Roman" pitchFamily="18" charset="0"/>
                <a:ea typeface="Tahoma" pitchFamily="34" charset="0"/>
                <a:cs typeface="Times New Roman" pitchFamily="18" charset="0"/>
              </a:rPr>
              <a:t>nở</a:t>
            </a:r>
            <a:r>
              <a:rPr lang="en-US" sz="3200" b="1" i="1" dirty="0">
                <a:latin typeface="Times New Roman" pitchFamily="18" charset="0"/>
                <a:ea typeface="Tahoma" pitchFamily="34" charset="0"/>
                <a:cs typeface="Times New Roman" pitchFamily="18" charset="0"/>
              </a:rPr>
              <a:t>, </a:t>
            </a:r>
            <a:r>
              <a:rPr lang="en-US" sz="3200" b="1" i="1" dirty="0" err="1">
                <a:latin typeface="Times New Roman" pitchFamily="18" charset="0"/>
                <a:ea typeface="Tahoma" pitchFamily="34" charset="0"/>
                <a:cs typeface="Times New Roman" pitchFamily="18" charset="0"/>
              </a:rPr>
              <a:t>Bác</a:t>
            </a:r>
            <a:r>
              <a:rPr lang="en-US" sz="3200" b="1" i="1" dirty="0">
                <a:latin typeface="Times New Roman" pitchFamily="18" charset="0"/>
                <a:ea typeface="Tahoma" pitchFamily="34" charset="0"/>
                <a:cs typeface="Times New Roman" pitchFamily="18" charset="0"/>
              </a:rPr>
              <a:t> </a:t>
            </a:r>
            <a:r>
              <a:rPr lang="en-US" sz="3200" b="1" i="1" dirty="0" err="1">
                <a:latin typeface="Times New Roman" pitchFamily="18" charset="0"/>
                <a:ea typeface="Tahoma" pitchFamily="34" charset="0"/>
                <a:cs typeface="Times New Roman" pitchFamily="18" charset="0"/>
              </a:rPr>
              <a:t>kính</a:t>
            </a:r>
            <a:r>
              <a:rPr lang="en-US" sz="3200" b="1" i="1" dirty="0">
                <a:latin typeface="Times New Roman" pitchFamily="18" charset="0"/>
                <a:ea typeface="Tahoma" pitchFamily="34" charset="0"/>
                <a:cs typeface="Times New Roman" pitchFamily="18" charset="0"/>
              </a:rPr>
              <a:t> </a:t>
            </a:r>
            <a:r>
              <a:rPr lang="en-US" sz="3200" b="1" i="1" dirty="0" err="1">
                <a:latin typeface="Times New Roman" pitchFamily="18" charset="0"/>
                <a:ea typeface="Tahoma" pitchFamily="34" charset="0"/>
                <a:cs typeface="Times New Roman" pitchFamily="18" charset="0"/>
              </a:rPr>
              <a:t>yêu</a:t>
            </a:r>
            <a:r>
              <a:rPr lang="en-US" sz="3200" b="1" i="1" dirty="0">
                <a:latin typeface="Times New Roman" pitchFamily="18" charset="0"/>
                <a:ea typeface="Tahoma" pitchFamily="34" charset="0"/>
                <a:cs typeface="Times New Roman" pitchFamily="18" charset="0"/>
              </a:rPr>
              <a:t> </a:t>
            </a:r>
            <a:r>
              <a:rPr lang="en-US" sz="3200" b="1" i="1" dirty="0" err="1">
                <a:latin typeface="Times New Roman" pitchFamily="18" charset="0"/>
                <a:ea typeface="Tahoma" pitchFamily="34" charset="0"/>
                <a:cs typeface="Times New Roman" pitchFamily="18" charset="0"/>
              </a:rPr>
              <a:t>chào</a:t>
            </a:r>
            <a:r>
              <a:rPr lang="en-US" sz="3200" b="1" i="1" dirty="0">
                <a:latin typeface="Times New Roman" pitchFamily="18" charset="0"/>
                <a:ea typeface="Tahoma" pitchFamily="34" charset="0"/>
                <a:cs typeface="Times New Roman" pitchFamily="18" charset="0"/>
              </a:rPr>
              <a:t> </a:t>
            </a:r>
            <a:r>
              <a:rPr lang="en-US" sz="3200" b="1" i="1" dirty="0" err="1">
                <a:latin typeface="Times New Roman" pitchFamily="18" charset="0"/>
                <a:ea typeface="Tahoma" pitchFamily="34" charset="0"/>
                <a:cs typeface="Times New Roman" pitchFamily="18" charset="0"/>
              </a:rPr>
              <a:t>đời</a:t>
            </a:r>
            <a:r>
              <a:rPr lang="en-US" sz="3200" b="1" i="1" dirty="0">
                <a:latin typeface="Times New Roman" pitchFamily="18" charset="0"/>
                <a:ea typeface="Tahoma" pitchFamily="34" charset="0"/>
                <a:cs typeface="Times New Roman" pitchFamily="18" charset="0"/>
              </a:rPr>
              <a:t>?</a:t>
            </a:r>
          </a:p>
          <a:p>
            <a:endParaRPr lang="en-US" sz="3200" b="1" i="1" dirty="0">
              <a:latin typeface="Times New Roman" pitchFamily="18" charset="0"/>
              <a:ea typeface="Tahoma" pitchFamily="34" charset="0"/>
              <a:cs typeface="Times New Roman" pitchFamily="18" charset="0"/>
            </a:endParaRPr>
          </a:p>
          <a:p>
            <a:endParaRPr lang="en-US" sz="3200" b="1" i="1" dirty="0">
              <a:latin typeface="Times New Roman" pitchFamily="18" charset="0"/>
              <a:ea typeface="Tahoma" pitchFamily="34" charset="0"/>
              <a:cs typeface="Times New Roman" pitchFamily="18" charset="0"/>
            </a:endParaRPr>
          </a:p>
          <a:p>
            <a:pPr algn="ctr"/>
            <a:r>
              <a:rPr lang="en-US" sz="4000" b="1" dirty="0" err="1">
                <a:solidFill>
                  <a:srgbClr val="FF0000"/>
                </a:solidFill>
                <a:latin typeface="Times New Roman" pitchFamily="18" charset="0"/>
                <a:ea typeface="Tahoma" pitchFamily="34" charset="0"/>
                <a:cs typeface="Times New Roman" pitchFamily="18" charset="0"/>
              </a:rPr>
              <a:t>Làng</a:t>
            </a:r>
            <a:r>
              <a:rPr lang="en-US" sz="4000" b="1" dirty="0">
                <a:solidFill>
                  <a:srgbClr val="FF0000"/>
                </a:solidFill>
                <a:latin typeface="Times New Roman" pitchFamily="18" charset="0"/>
                <a:ea typeface="Tahoma" pitchFamily="34" charset="0"/>
                <a:cs typeface="Times New Roman" pitchFamily="18" charset="0"/>
              </a:rPr>
              <a:t> </a:t>
            </a:r>
            <a:r>
              <a:rPr lang="en-US" sz="4000" b="1" dirty="0" err="1">
                <a:solidFill>
                  <a:srgbClr val="FF0000"/>
                </a:solidFill>
                <a:latin typeface="Times New Roman" pitchFamily="18" charset="0"/>
                <a:ea typeface="Tahoma" pitchFamily="34" charset="0"/>
                <a:cs typeface="Times New Roman" pitchFamily="18" charset="0"/>
              </a:rPr>
              <a:t>Sen</a:t>
            </a:r>
            <a:endParaRPr lang="en-US" sz="4000" b="1" dirty="0">
              <a:solidFill>
                <a:srgbClr val="FF0000"/>
              </a:solidFill>
              <a:latin typeface="Times New Roman" pitchFamily="18" charset="0"/>
              <a:ea typeface="Tahoma" pitchFamily="34" charset="0"/>
              <a:cs typeface="Times New Roman" pitchFamily="18" charset="0"/>
            </a:endParaRPr>
          </a:p>
        </p:txBody>
      </p:sp>
      <p:pic>
        <p:nvPicPr>
          <p:cNvPr id="6" name="Picture 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6200" y="20782"/>
            <a:ext cx="1447800" cy="1336964"/>
          </a:xfrm>
          <a:prstGeom prst="rect">
            <a:avLst/>
          </a:prstGeom>
        </p:spPr>
      </p:pic>
    </p:spTree>
    <p:extLst>
      <p:ext uri="{BB962C8B-B14F-4D97-AF65-F5344CB8AC3E}">
        <p14:creationId xmlns:p14="http://schemas.microsoft.com/office/powerpoint/2010/main" val="234489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92166"/>
                                        </p:tgtEl>
                                        <p:attrNameLst>
                                          <p:attrName>style.visibility</p:attrName>
                                        </p:attrNameLst>
                                      </p:cBhvr>
                                      <p:to>
                                        <p:strVal val="visible"/>
                                      </p:to>
                                    </p:set>
                                    <p:animEffect transition="in" filter="barn(inVertical)">
                                      <p:cBhvr>
                                        <p:cTn id="10" dur="500"/>
                                        <p:tgtEl>
                                          <p:spTgt spid="9216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ounded Rectangle 8"/>
          <p:cNvSpPr/>
          <p:nvPr/>
        </p:nvSpPr>
        <p:spPr>
          <a:xfrm>
            <a:off x="1592827" y="2119746"/>
            <a:ext cx="7010400" cy="27198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idx="4294967295"/>
          </p:nvPr>
        </p:nvSpPr>
        <p:spPr>
          <a:xfrm>
            <a:off x="457200" y="274638"/>
            <a:ext cx="1828800" cy="715962"/>
          </a:xfrm>
          <a:solidFill>
            <a:srgbClr val="FFFF00"/>
          </a:solidFill>
          <a:ln>
            <a:solidFill>
              <a:srgbClr val="0000CC"/>
            </a:solidFill>
          </a:ln>
        </p:spPr>
        <p:txBody>
          <a:bodyPr rtlCol="0">
            <a:normAutofit fontScale="90000"/>
          </a:bodyPr>
          <a:lstStyle/>
          <a:p>
            <a:pPr fontAlgn="auto">
              <a:spcAft>
                <a:spcPts val="0"/>
              </a:spcAft>
              <a:defRPr/>
            </a:pPr>
            <a:r>
              <a:rPr lang="en-US" b="1" kern="1200">
                <a:solidFill>
                  <a:srgbClr val="FF0000"/>
                </a:solidFill>
                <a:latin typeface="Times New Roman" pitchFamily="18" charset="0"/>
                <a:ea typeface="+mj-ea"/>
                <a:cs typeface="Times New Roman" pitchFamily="18" charset="0"/>
              </a:rPr>
              <a:t>Câu 2</a:t>
            </a:r>
          </a:p>
        </p:txBody>
      </p:sp>
      <p:sp>
        <p:nvSpPr>
          <p:cNvPr id="6" name="Rounded Rectangle 5"/>
          <p:cNvSpPr/>
          <p:nvPr/>
        </p:nvSpPr>
        <p:spPr>
          <a:xfrm>
            <a:off x="722311" y="5136286"/>
            <a:ext cx="7668073" cy="132468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fontAlgn="auto">
              <a:spcBef>
                <a:spcPts val="0"/>
              </a:spcBef>
              <a:spcAft>
                <a:spcPts val="0"/>
              </a:spcAft>
              <a:defRPr/>
            </a:pP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Đây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là</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nơi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Bác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Hồ</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cùng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gia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đình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sinh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sống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vào</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những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năm</a:t>
            </a:r>
            <a:r>
              <a:rPr lang="en-US" sz="3200" b="1" dirty="0">
                <a:solidFill>
                  <a:schemeClr val="tx1"/>
                </a:solidFill>
                <a:latin typeface="Times New Roman" pitchFamily="18" charset="0"/>
                <a:cs typeface="Times New Roman" pitchFamily="18" charset="0"/>
              </a:rPr>
              <a:t> 1859 – 1901.</a:t>
            </a:r>
          </a:p>
        </p:txBody>
      </p:sp>
      <p:pic>
        <p:nvPicPr>
          <p:cNvPr id="93190"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1304925"/>
            <a:ext cx="14446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856687" y="2335519"/>
            <a:ext cx="6482680" cy="2985433"/>
          </a:xfrm>
          <a:prstGeom prst="rect">
            <a:avLst/>
          </a:prstGeom>
          <a:noFill/>
        </p:spPr>
        <p:txBody>
          <a:bodyPr wrap="square" rtlCol="0">
            <a:spAutoFit/>
          </a:bodyPr>
          <a:lstStyle/>
          <a:p>
            <a:r>
              <a:rPr lang="en-US" sz="3200" b="1" i="1" dirty="0" err="1">
                <a:latin typeface="Times New Roman" pitchFamily="18" charset="0"/>
                <a:cs typeface="Times New Roman" pitchFamily="18" charset="0"/>
              </a:rPr>
              <a:t>Nơi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nào</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thành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quách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dọc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ngang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xa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gần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nức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tiếng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Kinh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Thành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đế</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đô</a:t>
            </a:r>
            <a:r>
              <a:rPr lang="en-US" sz="3200" b="1" i="1" dirty="0">
                <a:latin typeface="Times New Roman" pitchFamily="18" charset="0"/>
                <a:cs typeface="Times New Roman" pitchFamily="18" charset="0"/>
              </a:rPr>
              <a:t>? </a:t>
            </a:r>
          </a:p>
          <a:p>
            <a:endParaRPr lang="en-US" sz="3200" b="1" i="1" dirty="0">
              <a:latin typeface="Times New Roman" pitchFamily="18" charset="0"/>
              <a:cs typeface="Times New Roman" pitchFamily="18" charset="0"/>
            </a:endParaRPr>
          </a:p>
          <a:p>
            <a:endParaRPr lang="en-US" sz="2800" b="1" i="1" dirty="0">
              <a:latin typeface="Times New Roman" pitchFamily="18" charset="0"/>
              <a:cs typeface="Times New Roman" pitchFamily="18" charset="0"/>
            </a:endParaRPr>
          </a:p>
          <a:p>
            <a:pPr algn="ctr"/>
            <a:r>
              <a:rPr lang="en-US" sz="3600" b="1" dirty="0">
                <a:solidFill>
                  <a:srgbClr val="FF0000"/>
                </a:solidFill>
                <a:latin typeface="Times New Roman" pitchFamily="18" charset="0"/>
                <a:cs typeface="Times New Roman" pitchFamily="18" charset="0"/>
              </a:rPr>
              <a:t>HUẾ</a:t>
            </a:r>
          </a:p>
          <a:p>
            <a:endParaRPr lang="en-US" sz="2800" b="1" i="1" dirty="0">
              <a:latin typeface="Times New Roman" pitchFamily="18" charset="0"/>
              <a:cs typeface="Times New Roman" pitchFamily="18" charset="0"/>
            </a:endParaRPr>
          </a:p>
        </p:txBody>
      </p:sp>
      <p:sp>
        <p:nvSpPr>
          <p:cNvPr id="4" name="Right Arrow 3"/>
          <p:cNvSpPr/>
          <p:nvPr/>
        </p:nvSpPr>
        <p:spPr>
          <a:xfrm>
            <a:off x="899592" y="5428351"/>
            <a:ext cx="360040" cy="35340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 name="Picture 9">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5467" y="32466"/>
            <a:ext cx="1447800" cy="1336964"/>
          </a:xfrm>
          <a:prstGeom prst="rect">
            <a:avLst/>
          </a:prstGeom>
        </p:spPr>
      </p:pic>
    </p:spTree>
    <p:extLst>
      <p:ext uri="{BB962C8B-B14F-4D97-AF65-F5344CB8AC3E}">
        <p14:creationId xmlns:p14="http://schemas.microsoft.com/office/powerpoint/2010/main" val="106644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90"/>
                                        </p:tgtEl>
                                        <p:attrNameLst>
                                          <p:attrName>style.visibility</p:attrName>
                                        </p:attrNameLst>
                                      </p:cBhvr>
                                      <p:to>
                                        <p:strVal val="visible"/>
                                      </p:to>
                                    </p:set>
                                    <p:anim calcmode="lin" valueType="num">
                                      <p:cBhvr additive="base">
                                        <p:cTn id="7" dur="500" fill="hold"/>
                                        <p:tgtEl>
                                          <p:spTgt spid="93190"/>
                                        </p:tgtEl>
                                        <p:attrNameLst>
                                          <p:attrName>ppt_x</p:attrName>
                                        </p:attrNameLst>
                                      </p:cBhvr>
                                      <p:tavLst>
                                        <p:tav tm="0">
                                          <p:val>
                                            <p:strVal val="#ppt_x"/>
                                          </p:val>
                                        </p:tav>
                                        <p:tav tm="100000">
                                          <p:val>
                                            <p:strVal val="#ppt_x"/>
                                          </p:val>
                                        </p:tav>
                                      </p:tavLst>
                                    </p:anim>
                                    <p:anim calcmode="lin" valueType="num">
                                      <p:cBhvr additive="base">
                                        <p:cTn id="8" dur="500" fill="hold"/>
                                        <p:tgtEl>
                                          <p:spTgt spid="9319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80">
                                          <p:stCondLst>
                                            <p:cond delay="0"/>
                                          </p:stCondLst>
                                        </p:cTn>
                                        <p:tgtEl>
                                          <p:spTgt spid="6"/>
                                        </p:tgtEl>
                                      </p:cBhvr>
                                    </p:animEffect>
                                    <p:anim calcmode="lin" valueType="num">
                                      <p:cBhvr>
                                        <p:cTn id="2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3" dur="26">
                                          <p:stCondLst>
                                            <p:cond delay="650"/>
                                          </p:stCondLst>
                                        </p:cTn>
                                        <p:tgtEl>
                                          <p:spTgt spid="6"/>
                                        </p:tgtEl>
                                      </p:cBhvr>
                                      <p:to x="100000" y="60000"/>
                                    </p:animScale>
                                    <p:animScale>
                                      <p:cBhvr>
                                        <p:cTn id="34" dur="166" decel="50000">
                                          <p:stCondLst>
                                            <p:cond delay="676"/>
                                          </p:stCondLst>
                                        </p:cTn>
                                        <p:tgtEl>
                                          <p:spTgt spid="6"/>
                                        </p:tgtEl>
                                      </p:cBhvr>
                                      <p:to x="100000" y="100000"/>
                                    </p:animScale>
                                    <p:animScale>
                                      <p:cBhvr>
                                        <p:cTn id="35" dur="26">
                                          <p:stCondLst>
                                            <p:cond delay="1312"/>
                                          </p:stCondLst>
                                        </p:cTn>
                                        <p:tgtEl>
                                          <p:spTgt spid="6"/>
                                        </p:tgtEl>
                                      </p:cBhvr>
                                      <p:to x="100000" y="80000"/>
                                    </p:animScale>
                                    <p:animScale>
                                      <p:cBhvr>
                                        <p:cTn id="36" dur="166" decel="50000">
                                          <p:stCondLst>
                                            <p:cond delay="1338"/>
                                          </p:stCondLst>
                                        </p:cTn>
                                        <p:tgtEl>
                                          <p:spTgt spid="6"/>
                                        </p:tgtEl>
                                      </p:cBhvr>
                                      <p:to x="100000" y="100000"/>
                                    </p:animScale>
                                    <p:animScale>
                                      <p:cBhvr>
                                        <p:cTn id="37" dur="26">
                                          <p:stCondLst>
                                            <p:cond delay="1642"/>
                                          </p:stCondLst>
                                        </p:cTn>
                                        <p:tgtEl>
                                          <p:spTgt spid="6"/>
                                        </p:tgtEl>
                                      </p:cBhvr>
                                      <p:to x="100000" y="90000"/>
                                    </p:animScale>
                                    <p:animScale>
                                      <p:cBhvr>
                                        <p:cTn id="38" dur="166" decel="50000">
                                          <p:stCondLst>
                                            <p:cond delay="1668"/>
                                          </p:stCondLst>
                                        </p:cTn>
                                        <p:tgtEl>
                                          <p:spTgt spid="6"/>
                                        </p:tgtEl>
                                      </p:cBhvr>
                                      <p:to x="100000" y="100000"/>
                                    </p:animScale>
                                    <p:animScale>
                                      <p:cBhvr>
                                        <p:cTn id="39" dur="26">
                                          <p:stCondLst>
                                            <p:cond delay="1808"/>
                                          </p:stCondLst>
                                        </p:cTn>
                                        <p:tgtEl>
                                          <p:spTgt spid="6"/>
                                        </p:tgtEl>
                                      </p:cBhvr>
                                      <p:to x="100000" y="95000"/>
                                    </p:animScale>
                                    <p:animScale>
                                      <p:cBhvr>
                                        <p:cTn id="40" dur="166" decel="50000">
                                          <p:stCondLst>
                                            <p:cond delay="1834"/>
                                          </p:stCondLst>
                                        </p:cTn>
                                        <p:tgtEl>
                                          <p:spTgt spid="6"/>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1592827" y="2285047"/>
            <a:ext cx="7010400" cy="27198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idx="4294967295"/>
          </p:nvPr>
        </p:nvSpPr>
        <p:spPr>
          <a:xfrm>
            <a:off x="457200" y="274638"/>
            <a:ext cx="1828800" cy="715962"/>
          </a:xfrm>
          <a:solidFill>
            <a:srgbClr val="FFFF00"/>
          </a:solidFill>
          <a:ln>
            <a:solidFill>
              <a:srgbClr val="0000CC"/>
            </a:solidFill>
          </a:ln>
        </p:spPr>
        <p:txBody>
          <a:bodyPr rtlCol="0">
            <a:normAutofit fontScale="90000"/>
          </a:bodyPr>
          <a:lstStyle/>
          <a:p>
            <a:pPr fontAlgn="auto">
              <a:spcAft>
                <a:spcPts val="0"/>
              </a:spcAft>
              <a:defRPr/>
            </a:pPr>
            <a:r>
              <a:rPr lang="en-US" b="1" kern="1200">
                <a:solidFill>
                  <a:srgbClr val="FF0000"/>
                </a:solidFill>
                <a:latin typeface="Times New Roman" pitchFamily="18" charset="0"/>
                <a:ea typeface="+mj-ea"/>
                <a:cs typeface="Times New Roman" pitchFamily="18" charset="0"/>
              </a:rPr>
              <a:t>Câu 3</a:t>
            </a:r>
          </a:p>
        </p:txBody>
      </p:sp>
      <p:pic>
        <p:nvPicPr>
          <p:cNvPr id="94214"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8202" y="1380172"/>
            <a:ext cx="14446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10261" y="2367697"/>
            <a:ext cx="6407224" cy="2554545"/>
          </a:xfrm>
          <a:prstGeom prst="rect">
            <a:avLst/>
          </a:prstGeom>
          <a:noFill/>
        </p:spPr>
        <p:txBody>
          <a:bodyPr wrap="square" rtlCol="0">
            <a:spAutoFit/>
          </a:bodyPr>
          <a:lstStyle/>
          <a:p>
            <a:pPr algn="just"/>
            <a:r>
              <a:rPr lang="en-US" sz="3200" b="1" i="1" dirty="0" err="1">
                <a:latin typeface="Times New Roman" pitchFamily="18" charset="0"/>
                <a:cs typeface="Times New Roman" pitchFamily="18" charset="0"/>
              </a:rPr>
              <a:t>Nơi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nào</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nước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thẳm</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sông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sâu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Bác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đã</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vạch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đường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đánh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Nhật</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đuổi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Tây</a:t>
            </a:r>
            <a:r>
              <a:rPr lang="en-US" sz="3200" b="1" i="1" dirty="0">
                <a:latin typeface="Times New Roman" pitchFamily="18" charset="0"/>
                <a:cs typeface="Times New Roman" pitchFamily="18" charset="0"/>
              </a:rPr>
              <a:t>?</a:t>
            </a:r>
          </a:p>
          <a:p>
            <a:pPr algn="just"/>
            <a:endParaRPr lang="en-US" sz="3200" b="1" i="1" dirty="0">
              <a:latin typeface="Times New Roman" pitchFamily="18" charset="0"/>
              <a:cs typeface="Times New Roman" pitchFamily="18" charset="0"/>
            </a:endParaRPr>
          </a:p>
          <a:p>
            <a:pPr algn="just"/>
            <a:endParaRPr lang="en-US" sz="3200" b="1" i="1" dirty="0">
              <a:latin typeface="Times New Roman" pitchFamily="18" charset="0"/>
              <a:cs typeface="Times New Roman" pitchFamily="18" charset="0"/>
            </a:endParaRPr>
          </a:p>
          <a:p>
            <a:pPr algn="ctr"/>
            <a:r>
              <a:rPr lang="en-US" sz="3200" b="1" i="1" dirty="0">
                <a:solidFill>
                  <a:srgbClr val="FF0000"/>
                </a:solidFill>
                <a:latin typeface="Times New Roman" pitchFamily="18" charset="0"/>
                <a:cs typeface="Times New Roman" pitchFamily="18" charset="0"/>
              </a:rPr>
              <a:t>BẾN NHÀ RỒNG</a:t>
            </a: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9609" y="43208"/>
            <a:ext cx="1447800" cy="1336964"/>
          </a:xfrm>
          <a:prstGeom prst="rect">
            <a:avLst/>
          </a:prstGeom>
        </p:spPr>
      </p:pic>
    </p:spTree>
    <p:extLst>
      <p:ext uri="{BB962C8B-B14F-4D97-AF65-F5344CB8AC3E}">
        <p14:creationId xmlns:p14="http://schemas.microsoft.com/office/powerpoint/2010/main" val="204056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4214"/>
                                        </p:tgtEl>
                                        <p:attrNameLst>
                                          <p:attrName>style.visibility</p:attrName>
                                        </p:attrNameLst>
                                      </p:cBhvr>
                                      <p:to>
                                        <p:strVal val="visible"/>
                                      </p:to>
                                    </p:set>
                                    <p:animEffect transition="in" filter="barn(inVertical)">
                                      <p:cBhvr>
                                        <p:cTn id="10" dur="500"/>
                                        <p:tgtEl>
                                          <p:spTgt spid="9421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1558191" y="2438400"/>
            <a:ext cx="7010400" cy="31116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idx="4294967295"/>
          </p:nvPr>
        </p:nvSpPr>
        <p:spPr>
          <a:xfrm>
            <a:off x="509442" y="457200"/>
            <a:ext cx="1828800" cy="715962"/>
          </a:xfrm>
          <a:solidFill>
            <a:srgbClr val="FFFF00"/>
          </a:solidFill>
          <a:ln>
            <a:solidFill>
              <a:srgbClr val="0000CC"/>
            </a:solidFill>
          </a:ln>
        </p:spPr>
        <p:txBody>
          <a:bodyPr rtlCol="0">
            <a:normAutofit fontScale="90000"/>
          </a:bodyPr>
          <a:lstStyle/>
          <a:p>
            <a:pPr fontAlgn="auto">
              <a:spcAft>
                <a:spcPts val="0"/>
              </a:spcAft>
              <a:defRPr/>
            </a:pPr>
            <a:r>
              <a:rPr lang="en-US" b="1" kern="1200">
                <a:solidFill>
                  <a:srgbClr val="FF0000"/>
                </a:solidFill>
                <a:latin typeface="Times New Roman" pitchFamily="18" charset="0"/>
                <a:ea typeface="+mj-ea"/>
                <a:cs typeface="Times New Roman" pitchFamily="18" charset="0"/>
              </a:rPr>
              <a:t>Câu 4</a:t>
            </a:r>
          </a:p>
        </p:txBody>
      </p:sp>
      <p:pic>
        <p:nvPicPr>
          <p:cNvPr id="95238"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783" y="1533525"/>
            <a:ext cx="14446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141272" y="2503111"/>
            <a:ext cx="6048672" cy="3046988"/>
          </a:xfrm>
          <a:prstGeom prst="rect">
            <a:avLst/>
          </a:prstGeom>
          <a:noFill/>
        </p:spPr>
        <p:txBody>
          <a:bodyPr wrap="square" rtlCol="0">
            <a:spAutoFit/>
          </a:bodyPr>
          <a:lstStyle/>
          <a:p>
            <a:pPr algn="just"/>
            <a:r>
              <a:rPr lang="en-US" sz="3200" b="1" i="1" dirty="0" err="1">
                <a:latin typeface="Times New Roman" pitchFamily="18" charset="0"/>
                <a:cs typeface="Times New Roman" pitchFamily="18" charset="0"/>
              </a:rPr>
              <a:t>Nơi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nào</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tiếng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Bác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kính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yêu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tuyên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ngôn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độc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lập</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giữa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ngày</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đầu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thu</a:t>
            </a:r>
            <a:r>
              <a:rPr lang="en-US" sz="3200" b="1" i="1" dirty="0">
                <a:latin typeface="Times New Roman" pitchFamily="18" charset="0"/>
                <a:cs typeface="Times New Roman" pitchFamily="18" charset="0"/>
              </a:rPr>
              <a:t>?</a:t>
            </a:r>
          </a:p>
          <a:p>
            <a:pPr algn="just"/>
            <a:endParaRPr lang="en-US" sz="3200" b="1" i="1" dirty="0">
              <a:latin typeface="Times New Roman" pitchFamily="18" charset="0"/>
              <a:cs typeface="Times New Roman" pitchFamily="18" charset="0"/>
            </a:endParaRPr>
          </a:p>
          <a:p>
            <a:pPr algn="just"/>
            <a:endParaRPr lang="en-US" sz="3200" b="1" i="1" dirty="0">
              <a:latin typeface="Times New Roman" pitchFamily="18" charset="0"/>
              <a:cs typeface="Times New Roman" pitchFamily="18" charset="0"/>
            </a:endParaRPr>
          </a:p>
          <a:p>
            <a:pPr algn="ctr"/>
            <a:r>
              <a:rPr lang="en-US" sz="3200" b="1" dirty="0">
                <a:solidFill>
                  <a:srgbClr val="FF0000"/>
                </a:solidFill>
                <a:latin typeface="Times New Roman" pitchFamily="18" charset="0"/>
                <a:cs typeface="Times New Roman" pitchFamily="18" charset="0"/>
              </a:rPr>
              <a:t>VƯỜN HOA BA ĐÌNH</a:t>
            </a:r>
          </a:p>
          <a:p>
            <a:pPr algn="ctr"/>
            <a:r>
              <a:rPr lang="en-US" sz="3200" b="1" dirty="0">
                <a:solidFill>
                  <a:srgbClr val="FF0000"/>
                </a:solidFill>
                <a:latin typeface="Times New Roman" pitchFamily="18" charset="0"/>
                <a:cs typeface="Times New Roman" pitchFamily="18" charset="0"/>
              </a:rPr>
              <a:t>(Nay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Quảng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trường</a:t>
            </a:r>
            <a:r>
              <a:rPr lang="en-US" sz="3200" b="1" dirty="0">
                <a:solidFill>
                  <a:srgbClr val="FF0000"/>
                </a:solidFill>
                <a:latin typeface="Times New Roman" pitchFamily="18" charset="0"/>
                <a:cs typeface="Times New Roman" pitchFamily="18" charset="0"/>
              </a:rPr>
              <a:t> Ba </a:t>
            </a:r>
            <a:r>
              <a:rPr lang="en-US" sz="3200" b="1" dirty="0" err="1">
                <a:solidFill>
                  <a:srgbClr val="FF0000"/>
                </a:solidFill>
                <a:latin typeface="Times New Roman" pitchFamily="18" charset="0"/>
                <a:cs typeface="Times New Roman" pitchFamily="18" charset="0"/>
              </a:rPr>
              <a:t>Đình</a:t>
            </a:r>
            <a:r>
              <a:rPr lang="en-US" sz="3200" b="1" dirty="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9609" y="43208"/>
            <a:ext cx="1447800" cy="1336964"/>
          </a:xfrm>
          <a:prstGeom prst="rect">
            <a:avLst/>
          </a:prstGeom>
        </p:spPr>
      </p:pic>
      <p:pic>
        <p:nvPicPr>
          <p:cNvPr id="10" name="Picture 9">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2009" y="195608"/>
            <a:ext cx="1447800" cy="1336964"/>
          </a:xfrm>
          <a:prstGeom prst="rect">
            <a:avLst/>
          </a:prstGeom>
        </p:spPr>
      </p:pic>
    </p:spTree>
    <p:extLst>
      <p:ext uri="{BB962C8B-B14F-4D97-AF65-F5344CB8AC3E}">
        <p14:creationId xmlns:p14="http://schemas.microsoft.com/office/powerpoint/2010/main" val="218760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barn(inVertical)">
                                      <p:cBhvr>
                                        <p:cTn id="7" dur="500"/>
                                        <p:tgtEl>
                                          <p:spTgt spid="9523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heel(1)">
                                      <p:cBhvr>
                                        <p:cTn id="20" dur="2000"/>
                                        <p:tgtEl>
                                          <p:spTgt spid="3">
                                            <p:txEl>
                                              <p:pRg st="3" end="3"/>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423842" y="2133600"/>
            <a:ext cx="7010400" cy="2819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idx="4294967295"/>
          </p:nvPr>
        </p:nvSpPr>
        <p:spPr>
          <a:xfrm>
            <a:off x="509442" y="457200"/>
            <a:ext cx="1828800" cy="715962"/>
          </a:xfrm>
          <a:solidFill>
            <a:srgbClr val="FFFF00"/>
          </a:solidFill>
          <a:ln>
            <a:solidFill>
              <a:srgbClr val="0000CC"/>
            </a:solidFill>
          </a:ln>
        </p:spPr>
        <p:txBody>
          <a:bodyPr rtlCol="0">
            <a:normAutofit fontScale="90000"/>
          </a:bodyPr>
          <a:lstStyle/>
          <a:p>
            <a:pPr fontAlgn="auto">
              <a:spcAft>
                <a:spcPts val="0"/>
              </a:spcAft>
              <a:defRPr/>
            </a:pPr>
            <a:r>
              <a:rPr lang="en-US" b="1" kern="1200" dirty="0" err="1">
                <a:solidFill>
                  <a:srgbClr val="FF0000"/>
                </a:solidFill>
                <a:latin typeface="Times New Roman" pitchFamily="18" charset="0"/>
                <a:ea typeface="+mj-ea"/>
                <a:cs typeface="Times New Roman" pitchFamily="18" charset="0"/>
              </a:rPr>
              <a:t>Câu</a:t>
            </a:r>
            <a:r>
              <a:rPr lang="en-US" b="1" kern="1200" dirty="0">
                <a:solidFill>
                  <a:srgbClr val="FF0000"/>
                </a:solidFill>
                <a:latin typeface="Times New Roman" pitchFamily="18" charset="0"/>
                <a:ea typeface="+mj-ea"/>
                <a:cs typeface="Times New Roman" pitchFamily="18" charset="0"/>
              </a:rPr>
              <a:t> 5</a:t>
            </a:r>
          </a:p>
        </p:txBody>
      </p:sp>
      <p:pic>
        <p:nvPicPr>
          <p:cNvPr id="95238" name="Picture 8" descr="con-ong-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783" y="1533525"/>
            <a:ext cx="14446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48470" y="2343518"/>
            <a:ext cx="6361144" cy="3046988"/>
          </a:xfrm>
          <a:prstGeom prst="rect">
            <a:avLst/>
          </a:prstGeom>
          <a:noFill/>
        </p:spPr>
        <p:txBody>
          <a:bodyPr wrap="square" rtlCol="0">
            <a:spAutoFit/>
          </a:bodyPr>
          <a:lstStyle/>
          <a:p>
            <a:pPr algn="just"/>
            <a:r>
              <a:rPr lang="en-US" sz="3200" b="1" i="1" dirty="0" err="1">
                <a:latin typeface="Times New Roman" pitchFamily="18" charset="0"/>
                <a:cs typeface="Times New Roman" pitchFamily="18" charset="0"/>
              </a:rPr>
              <a:t>Nơi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nào</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nắng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biển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trong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lành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Bác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dạy</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đàn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trẻ</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học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hành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tiến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nhanh</a:t>
            </a:r>
            <a:r>
              <a:rPr lang="en-US" sz="3200" b="1" i="1" dirty="0">
                <a:latin typeface="Times New Roman" pitchFamily="18" charset="0"/>
                <a:cs typeface="Times New Roman" pitchFamily="18" charset="0"/>
              </a:rPr>
              <a:t>?</a:t>
            </a:r>
          </a:p>
          <a:p>
            <a:pPr algn="just"/>
            <a:endParaRPr lang="en-US" sz="3200" b="1" i="1" dirty="0">
              <a:latin typeface="Times New Roman" pitchFamily="18" charset="0"/>
              <a:cs typeface="Times New Roman" pitchFamily="18" charset="0"/>
            </a:endParaRPr>
          </a:p>
          <a:p>
            <a:pPr algn="just"/>
            <a:endParaRPr lang="en-US" sz="3200" b="1" i="1" dirty="0">
              <a:latin typeface="Times New Roman" pitchFamily="18" charset="0"/>
              <a:cs typeface="Times New Roman" pitchFamily="18" charset="0"/>
            </a:endParaRPr>
          </a:p>
          <a:p>
            <a:pPr algn="ctr"/>
            <a:r>
              <a:rPr lang="en-US" sz="3200" b="1" dirty="0">
                <a:solidFill>
                  <a:srgbClr val="FF0000"/>
                </a:solidFill>
                <a:latin typeface="Times New Roman" pitchFamily="18" charset="0"/>
                <a:cs typeface="Times New Roman" pitchFamily="18" charset="0"/>
              </a:rPr>
              <a:t>PHAN THIẾT</a:t>
            </a:r>
          </a:p>
          <a:p>
            <a:pPr algn="ctr"/>
            <a:endParaRPr lang="en-US" sz="2800" b="1" dirty="0">
              <a:solidFill>
                <a:srgbClr val="FF0000"/>
              </a:solidFill>
              <a:latin typeface="Times New Roman" pitchFamily="18" charset="0"/>
              <a:cs typeface="Times New Roman" pitchFamily="18" charset="0"/>
            </a:endParaRPr>
          </a:p>
        </p:txBody>
      </p:sp>
      <p:pic>
        <p:nvPicPr>
          <p:cNvPr id="9"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9609" y="43208"/>
            <a:ext cx="1447800" cy="1336964"/>
          </a:xfrm>
          <a:prstGeom prst="rect">
            <a:avLst/>
          </a:prstGeom>
        </p:spPr>
      </p:pic>
      <p:sp>
        <p:nvSpPr>
          <p:cNvPr id="11" name="Rounded Rectangle 10"/>
          <p:cNvSpPr/>
          <p:nvPr/>
        </p:nvSpPr>
        <p:spPr>
          <a:xfrm>
            <a:off x="935155" y="5257800"/>
            <a:ext cx="7668073" cy="132468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fontAlgn="auto">
              <a:spcBef>
                <a:spcPts val="0"/>
              </a:spcBef>
              <a:spcAft>
                <a:spcPts val="0"/>
              </a:spcAft>
              <a:defRPr/>
            </a:pPr>
            <a:r>
              <a:rPr lang="en-US" sz="3200" b="1" dirty="0">
                <a:solidFill>
                  <a:schemeClr val="tx1"/>
                </a:solidFill>
                <a:latin typeface="Times New Roman" pitchFamily="18" charset="0"/>
                <a:cs typeface="Times New Roman" pitchFamily="18" charset="0"/>
              </a:rPr>
              <a:t>      </a:t>
            </a:r>
            <a:r>
              <a:rPr lang="en-US" sz="2800" b="1" dirty="0">
                <a:solidFill>
                  <a:schemeClr val="tx1"/>
                </a:solidFill>
                <a:latin typeface="Times New Roman" pitchFamily="18" charset="0"/>
                <a:cs typeface="Times New Roman" pitchFamily="18" charset="0"/>
              </a:rPr>
              <a:t>TP </a:t>
            </a:r>
            <a:r>
              <a:rPr lang="en-US" sz="2800" b="1" dirty="0" err="1">
                <a:solidFill>
                  <a:schemeClr val="tx1"/>
                </a:solidFill>
                <a:latin typeface="Times New Roman" pitchFamily="18" charset="0"/>
                <a:cs typeface="Times New Roman" pitchFamily="18" charset="0"/>
              </a:rPr>
              <a:t>Phan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Thiết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là</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nơi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Bác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Hồ</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đến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sống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vào</a:t>
            </a:r>
            <a:r>
              <a:rPr lang="en-US" sz="2800" b="1" dirty="0">
                <a:solidFill>
                  <a:schemeClr val="tx1"/>
                </a:solidFill>
                <a:latin typeface="Times New Roman" pitchFamily="18" charset="0"/>
                <a:cs typeface="Times New Roman" pitchFamily="18" charset="0"/>
              </a:rPr>
              <a:t> 8/1910 </a:t>
            </a:r>
            <a:r>
              <a:rPr lang="en-US" sz="2800" b="1" dirty="0" err="1">
                <a:solidFill>
                  <a:schemeClr val="tx1"/>
                </a:solidFill>
                <a:latin typeface="Times New Roman" pitchFamily="18" charset="0"/>
                <a:cs typeface="Times New Roman" pitchFamily="18" charset="0"/>
              </a:rPr>
              <a:t>và</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dạy</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học</a:t>
            </a:r>
            <a:r>
              <a:rPr lang="en-US" sz="2800" b="1" dirty="0">
                <a:solidFill>
                  <a:schemeClr val="tx1"/>
                </a:solidFill>
                <a:latin typeface="Times New Roman" pitchFamily="18" charset="0"/>
                <a:cs typeface="Times New Roman" pitchFamily="18" charset="0"/>
              </a:rPr>
              <a:t> ở </a:t>
            </a:r>
            <a:r>
              <a:rPr lang="en-US" sz="2800" b="1" dirty="0" err="1">
                <a:solidFill>
                  <a:schemeClr val="tx1"/>
                </a:solidFill>
                <a:latin typeface="Times New Roman" pitchFamily="18" charset="0"/>
                <a:cs typeface="Times New Roman" pitchFamily="18" charset="0"/>
              </a:rPr>
              <a:t>đây</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sau</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đó</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Bác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rời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vào</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Sài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Gòn</a:t>
            </a:r>
            <a:r>
              <a:rPr lang="en-US" sz="2800" b="1" dirty="0">
                <a:solidFill>
                  <a:schemeClr val="tx1"/>
                </a:solidFill>
                <a:latin typeface="Times New Roman" pitchFamily="18" charset="0"/>
                <a:cs typeface="Times New Roman" pitchFamily="18" charset="0"/>
              </a:rPr>
              <a:t> 2/1911.</a:t>
            </a:r>
          </a:p>
        </p:txBody>
      </p:sp>
      <p:sp>
        <p:nvSpPr>
          <p:cNvPr id="12" name="Right Arrow 11"/>
          <p:cNvSpPr/>
          <p:nvPr/>
        </p:nvSpPr>
        <p:spPr>
          <a:xfrm>
            <a:off x="1159523" y="5367359"/>
            <a:ext cx="360040" cy="35340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83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fade">
                                      <p:cBhvr>
                                        <p:cTn id="7" dur="1000"/>
                                        <p:tgtEl>
                                          <p:spTgt spid="95238"/>
                                        </p:tgtEl>
                                      </p:cBhvr>
                                    </p:animEffect>
                                    <p:anim calcmode="lin" valueType="num">
                                      <p:cBhvr>
                                        <p:cTn id="8" dur="1000" fill="hold"/>
                                        <p:tgtEl>
                                          <p:spTgt spid="95238"/>
                                        </p:tgtEl>
                                        <p:attrNameLst>
                                          <p:attrName>ppt_x</p:attrName>
                                        </p:attrNameLst>
                                      </p:cBhvr>
                                      <p:tavLst>
                                        <p:tav tm="0">
                                          <p:val>
                                            <p:strVal val="#ppt_x"/>
                                          </p:val>
                                        </p:tav>
                                        <p:tav tm="100000">
                                          <p:val>
                                            <p:strVal val="#ppt_x"/>
                                          </p:val>
                                        </p:tav>
                                      </p:tavLst>
                                    </p:anim>
                                    <p:anim calcmode="lin" valueType="num">
                                      <p:cBhvr>
                                        <p:cTn id="9" dur="1000" fill="hold"/>
                                        <p:tgtEl>
                                          <p:spTgt spid="952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 calcmode="lin" valueType="num">
                                      <p:cBhvr>
                                        <p:cTn id="31" dur="1000" fill="hold"/>
                                        <p:tgtEl>
                                          <p:spTgt spid="11"/>
                                        </p:tgtEl>
                                        <p:attrNameLst>
                                          <p:attrName>style.rotation</p:attrName>
                                        </p:attrNameLst>
                                      </p:cBhvr>
                                      <p:tavLst>
                                        <p:tav tm="0">
                                          <p:val>
                                            <p:fltVal val="90"/>
                                          </p:val>
                                        </p:tav>
                                        <p:tav tm="100000">
                                          <p:val>
                                            <p:fltVal val="0"/>
                                          </p:val>
                                        </p:tav>
                                      </p:tavLst>
                                    </p:anim>
                                    <p:animEffect transition="in" filter="fade">
                                      <p:cBhvr>
                                        <p:cTn id="32" dur="1000"/>
                                        <p:tgtEl>
                                          <p:spTgt spid="11"/>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ctrTitle" idx="4294967295"/>
          </p:nvPr>
        </p:nvSpPr>
        <p:spPr>
          <a:xfrm>
            <a:off x="228600" y="0"/>
            <a:ext cx="8610600" cy="1066800"/>
          </a:xfrm>
        </p:spPr>
        <p:txBody>
          <a:bodyPr/>
          <a:lstStyle/>
          <a:p>
            <a:r>
              <a:rPr lang="en-US" sz="3200" b="1" dirty="0">
                <a:solidFill>
                  <a:srgbClr val="FF0000"/>
                </a:solidFill>
                <a:latin typeface="Times New Roman" pitchFamily="18" charset="0"/>
                <a:cs typeface="Times New Roman" pitchFamily="18" charset="0"/>
              </a:rPr>
              <a:t>TÌM CHỮ: </a:t>
            </a:r>
            <a:r>
              <a:rPr lang="en-US" sz="3200" b="1" dirty="0">
                <a:solidFill>
                  <a:srgbClr val="0000CC"/>
                </a:solidFill>
                <a:latin typeface="Times New Roman" pitchFamily="18" charset="0"/>
                <a:cs typeface="Times New Roman" pitchFamily="18" charset="0"/>
              </a:rPr>
              <a:t>NGUYỄN ÁI QUỐC</a:t>
            </a:r>
          </a:p>
        </p:txBody>
      </p:sp>
      <p:sp>
        <p:nvSpPr>
          <p:cNvPr id="10" name="Hexagon 9"/>
          <p:cNvSpPr/>
          <p:nvPr/>
        </p:nvSpPr>
        <p:spPr>
          <a:xfrm>
            <a:off x="2714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00CC"/>
                </a:solidFill>
                <a:latin typeface="Times New Roman" pitchFamily="18" charset="0"/>
                <a:cs typeface="Times New Roman" pitchFamily="18" charset="0"/>
              </a:rPr>
              <a:t>NGUYỄN ÁI</a:t>
            </a:r>
          </a:p>
        </p:txBody>
      </p:sp>
      <p:sp>
        <p:nvSpPr>
          <p:cNvPr id="28" name="Hexagon 27"/>
          <p:cNvSpPr/>
          <p:nvPr/>
        </p:nvSpPr>
        <p:spPr>
          <a:xfrm>
            <a:off x="1960563" y="1955800"/>
            <a:ext cx="1709737" cy="147478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0000CC"/>
                </a:solidFill>
                <a:latin typeface="Times New Roman" pitchFamily="18" charset="0"/>
                <a:cs typeface="Times New Roman" pitchFamily="18" charset="0"/>
              </a:rPr>
              <a:t>ÁI QUỐC</a:t>
            </a:r>
          </a:p>
        </p:txBody>
      </p:sp>
      <p:sp>
        <p:nvSpPr>
          <p:cNvPr id="29" name="Hexagon 28"/>
          <p:cNvSpPr/>
          <p:nvPr/>
        </p:nvSpPr>
        <p:spPr>
          <a:xfrm>
            <a:off x="36242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0000CC"/>
                </a:solidFill>
                <a:latin typeface="Times New Roman" pitchFamily="18" charset="0"/>
                <a:cs typeface="Times New Roman" pitchFamily="18" charset="0"/>
              </a:rPr>
              <a:t>QUỐC</a:t>
            </a:r>
          </a:p>
        </p:txBody>
      </p:sp>
      <p:sp>
        <p:nvSpPr>
          <p:cNvPr id="30" name="Hexagon 29"/>
          <p:cNvSpPr/>
          <p:nvPr/>
        </p:nvSpPr>
        <p:spPr>
          <a:xfrm>
            <a:off x="53768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00CC"/>
                </a:solidFill>
                <a:latin typeface="Times New Roman" pitchFamily="18" charset="0"/>
                <a:cs typeface="Times New Roman" pitchFamily="18" charset="0"/>
              </a:rPr>
              <a:t>NGUYỄN ÁI QUỐC</a:t>
            </a:r>
          </a:p>
        </p:txBody>
      </p:sp>
      <p:sp>
        <p:nvSpPr>
          <p:cNvPr id="31" name="Hexagon 30"/>
          <p:cNvSpPr/>
          <p:nvPr/>
        </p:nvSpPr>
        <p:spPr>
          <a:xfrm>
            <a:off x="70532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700" b="1" dirty="0">
                <a:solidFill>
                  <a:srgbClr val="0000CC"/>
                </a:solidFill>
                <a:latin typeface="Times New Roman" pitchFamily="18" charset="0"/>
                <a:cs typeface="Times New Roman" pitchFamily="18" charset="0"/>
              </a:rPr>
              <a:t>ÁI</a:t>
            </a:r>
          </a:p>
        </p:txBody>
      </p:sp>
      <p:sp>
        <p:nvSpPr>
          <p:cNvPr id="32" name="Hexagon 31"/>
          <p:cNvSpPr/>
          <p:nvPr/>
        </p:nvSpPr>
        <p:spPr>
          <a:xfrm>
            <a:off x="304800"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700" b="1" dirty="0">
                <a:solidFill>
                  <a:srgbClr val="0000CC"/>
                </a:solidFill>
                <a:latin typeface="Times New Roman" pitchFamily="18" charset="0"/>
                <a:cs typeface="Times New Roman" pitchFamily="18" charset="0"/>
              </a:rPr>
              <a:t>ÁI</a:t>
            </a:r>
          </a:p>
        </p:txBody>
      </p:sp>
      <p:sp>
        <p:nvSpPr>
          <p:cNvPr id="33" name="Hexagon 32"/>
          <p:cNvSpPr/>
          <p:nvPr/>
        </p:nvSpPr>
        <p:spPr>
          <a:xfrm>
            <a:off x="1993900" y="3479800"/>
            <a:ext cx="1709738" cy="147478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0000CC"/>
                </a:solidFill>
                <a:latin typeface="Times New Roman" pitchFamily="18" charset="0"/>
                <a:cs typeface="Times New Roman" pitchFamily="18" charset="0"/>
              </a:rPr>
              <a:t>ÁI QUỐC</a:t>
            </a:r>
          </a:p>
        </p:txBody>
      </p:sp>
      <p:sp>
        <p:nvSpPr>
          <p:cNvPr id="34" name="Hexagon 33"/>
          <p:cNvSpPr/>
          <p:nvPr/>
        </p:nvSpPr>
        <p:spPr>
          <a:xfrm>
            <a:off x="3657600"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00CC"/>
                </a:solidFill>
                <a:latin typeface="Times New Roman" pitchFamily="18" charset="0"/>
                <a:cs typeface="Times New Roman" pitchFamily="18" charset="0"/>
              </a:rPr>
              <a:t>NGUYỄN</a:t>
            </a:r>
          </a:p>
        </p:txBody>
      </p:sp>
      <p:sp>
        <p:nvSpPr>
          <p:cNvPr id="35" name="Hexagon 34"/>
          <p:cNvSpPr/>
          <p:nvPr/>
        </p:nvSpPr>
        <p:spPr>
          <a:xfrm>
            <a:off x="5410200"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b="1" dirty="0">
                <a:solidFill>
                  <a:srgbClr val="0000CC"/>
                </a:solidFill>
                <a:latin typeface="Times New Roman" pitchFamily="18" charset="0"/>
                <a:cs typeface="Times New Roman" pitchFamily="18" charset="0"/>
              </a:rPr>
              <a:t>QUỐC</a:t>
            </a:r>
          </a:p>
        </p:txBody>
      </p:sp>
      <p:sp>
        <p:nvSpPr>
          <p:cNvPr id="36" name="Hexagon 35"/>
          <p:cNvSpPr/>
          <p:nvPr/>
        </p:nvSpPr>
        <p:spPr>
          <a:xfrm>
            <a:off x="7086600"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rgbClr val="0000CC"/>
                </a:solidFill>
                <a:latin typeface="Times New Roman" pitchFamily="18" charset="0"/>
                <a:cs typeface="Times New Roman" pitchFamily="18" charset="0"/>
              </a:rPr>
              <a:t>ÁI</a:t>
            </a:r>
          </a:p>
        </p:txBody>
      </p:sp>
      <p:sp>
        <p:nvSpPr>
          <p:cNvPr id="37" name="Hexagon 36"/>
          <p:cNvSpPr/>
          <p:nvPr/>
        </p:nvSpPr>
        <p:spPr>
          <a:xfrm>
            <a:off x="3048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00CC"/>
                </a:solidFill>
                <a:latin typeface="Times New Roman" pitchFamily="18" charset="0"/>
                <a:cs typeface="Times New Roman" pitchFamily="18" charset="0"/>
              </a:rPr>
              <a:t>NGUYỄN ÁI</a:t>
            </a:r>
          </a:p>
        </p:txBody>
      </p:sp>
      <p:sp>
        <p:nvSpPr>
          <p:cNvPr id="38" name="Hexagon 37"/>
          <p:cNvSpPr/>
          <p:nvPr/>
        </p:nvSpPr>
        <p:spPr>
          <a:xfrm>
            <a:off x="1993900" y="5003800"/>
            <a:ext cx="1709738" cy="147478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0000CC"/>
                </a:solidFill>
                <a:latin typeface="Times New Roman" pitchFamily="18" charset="0"/>
                <a:cs typeface="Times New Roman" pitchFamily="18" charset="0"/>
              </a:rPr>
              <a:t>QUỐC</a:t>
            </a:r>
          </a:p>
        </p:txBody>
      </p:sp>
      <p:sp>
        <p:nvSpPr>
          <p:cNvPr id="39" name="Hexagon 38"/>
          <p:cNvSpPr/>
          <p:nvPr/>
        </p:nvSpPr>
        <p:spPr>
          <a:xfrm>
            <a:off x="36576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00CC"/>
                </a:solidFill>
                <a:latin typeface="Times New Roman" pitchFamily="18" charset="0"/>
                <a:cs typeface="Times New Roman" pitchFamily="18" charset="0"/>
              </a:rPr>
              <a:t>NGUYỄN ÁI QUỐC</a:t>
            </a:r>
          </a:p>
        </p:txBody>
      </p:sp>
      <p:sp>
        <p:nvSpPr>
          <p:cNvPr id="40" name="Hexagon 39"/>
          <p:cNvSpPr/>
          <p:nvPr/>
        </p:nvSpPr>
        <p:spPr>
          <a:xfrm>
            <a:off x="54102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00CC"/>
                </a:solidFill>
                <a:latin typeface="Times New Roman" pitchFamily="18" charset="0"/>
                <a:cs typeface="Times New Roman" pitchFamily="18" charset="0"/>
              </a:rPr>
              <a:t>NGUYỄN</a:t>
            </a:r>
          </a:p>
        </p:txBody>
      </p:sp>
      <p:sp>
        <p:nvSpPr>
          <p:cNvPr id="41" name="Hexagon 40"/>
          <p:cNvSpPr/>
          <p:nvPr/>
        </p:nvSpPr>
        <p:spPr>
          <a:xfrm>
            <a:off x="70866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0000CC"/>
                </a:solidFill>
                <a:latin typeface="Times New Roman" pitchFamily="18" charset="0"/>
                <a:cs typeface="Times New Roman" pitchFamily="18" charset="0"/>
              </a:rPr>
              <a:t>ÁI QUỐC</a:t>
            </a:r>
          </a:p>
        </p:txBody>
      </p:sp>
      <p:sp>
        <p:nvSpPr>
          <p:cNvPr id="42" name="Hexagon 41"/>
          <p:cNvSpPr/>
          <p:nvPr/>
        </p:nvSpPr>
        <p:spPr>
          <a:xfrm>
            <a:off x="1990726" y="3471555"/>
            <a:ext cx="1709737" cy="1474788"/>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7</a:t>
            </a:r>
          </a:p>
        </p:txBody>
      </p:sp>
      <p:sp>
        <p:nvSpPr>
          <p:cNvPr id="43" name="Hexagon 42"/>
          <p:cNvSpPr/>
          <p:nvPr/>
        </p:nvSpPr>
        <p:spPr>
          <a:xfrm>
            <a:off x="269431" y="1981200"/>
            <a:ext cx="1708150"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a:t>
            </a:r>
          </a:p>
        </p:txBody>
      </p:sp>
      <p:sp>
        <p:nvSpPr>
          <p:cNvPr id="44" name="Hexagon 43"/>
          <p:cNvSpPr/>
          <p:nvPr/>
        </p:nvSpPr>
        <p:spPr>
          <a:xfrm>
            <a:off x="1960562" y="1967345"/>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latin typeface="Times New Roman" pitchFamily="18" charset="0"/>
                <a:cs typeface="Times New Roman" pitchFamily="18" charset="0"/>
              </a:rPr>
              <a:t>2</a:t>
            </a:r>
          </a:p>
        </p:txBody>
      </p:sp>
      <p:sp>
        <p:nvSpPr>
          <p:cNvPr id="45" name="Hexagon 44"/>
          <p:cNvSpPr/>
          <p:nvPr/>
        </p:nvSpPr>
        <p:spPr>
          <a:xfrm>
            <a:off x="3624262" y="195738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3</a:t>
            </a:r>
          </a:p>
        </p:txBody>
      </p:sp>
      <p:sp>
        <p:nvSpPr>
          <p:cNvPr id="46" name="Hexagon 45"/>
          <p:cNvSpPr/>
          <p:nvPr/>
        </p:nvSpPr>
        <p:spPr>
          <a:xfrm>
            <a:off x="5371747" y="2001982"/>
            <a:ext cx="1709737"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4</a:t>
            </a:r>
          </a:p>
        </p:txBody>
      </p:sp>
      <p:sp>
        <p:nvSpPr>
          <p:cNvPr id="47" name="Hexagon 46"/>
          <p:cNvSpPr/>
          <p:nvPr/>
        </p:nvSpPr>
        <p:spPr>
          <a:xfrm>
            <a:off x="7081484" y="2001982"/>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5</a:t>
            </a:r>
          </a:p>
        </p:txBody>
      </p:sp>
      <p:sp>
        <p:nvSpPr>
          <p:cNvPr id="48" name="Hexagon 47"/>
          <p:cNvSpPr/>
          <p:nvPr/>
        </p:nvSpPr>
        <p:spPr>
          <a:xfrm>
            <a:off x="296863" y="3497274"/>
            <a:ext cx="1709737"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latin typeface="Times New Roman" pitchFamily="18" charset="0"/>
                <a:cs typeface="Times New Roman" pitchFamily="18" charset="0"/>
              </a:rPr>
              <a:t>6</a:t>
            </a:r>
          </a:p>
        </p:txBody>
      </p:sp>
      <p:sp>
        <p:nvSpPr>
          <p:cNvPr id="49" name="Hexagon 48"/>
          <p:cNvSpPr/>
          <p:nvPr/>
        </p:nvSpPr>
        <p:spPr>
          <a:xfrm>
            <a:off x="3662010" y="3530600"/>
            <a:ext cx="1709737"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8</a:t>
            </a:r>
          </a:p>
        </p:txBody>
      </p:sp>
      <p:sp>
        <p:nvSpPr>
          <p:cNvPr id="50" name="Hexagon 49"/>
          <p:cNvSpPr/>
          <p:nvPr/>
        </p:nvSpPr>
        <p:spPr>
          <a:xfrm>
            <a:off x="5395633" y="3505200"/>
            <a:ext cx="1709737"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latin typeface="Times New Roman" pitchFamily="18" charset="0"/>
                <a:cs typeface="Times New Roman" pitchFamily="18" charset="0"/>
              </a:rPr>
              <a:t>9</a:t>
            </a:r>
          </a:p>
        </p:txBody>
      </p:sp>
      <p:sp>
        <p:nvSpPr>
          <p:cNvPr id="51" name="Hexagon 50"/>
          <p:cNvSpPr/>
          <p:nvPr/>
        </p:nvSpPr>
        <p:spPr>
          <a:xfrm>
            <a:off x="7117773" y="3505200"/>
            <a:ext cx="1709737"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latin typeface="Times New Roman" pitchFamily="18" charset="0"/>
                <a:cs typeface="Times New Roman" pitchFamily="18" charset="0"/>
              </a:rPr>
              <a:t>10</a:t>
            </a:r>
          </a:p>
        </p:txBody>
      </p:sp>
      <p:sp>
        <p:nvSpPr>
          <p:cNvPr id="52" name="Hexagon 51"/>
          <p:cNvSpPr/>
          <p:nvPr/>
        </p:nvSpPr>
        <p:spPr>
          <a:xfrm>
            <a:off x="317645" y="5028766"/>
            <a:ext cx="1708150"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11</a:t>
            </a:r>
          </a:p>
        </p:txBody>
      </p:sp>
      <p:sp>
        <p:nvSpPr>
          <p:cNvPr id="53" name="Hexagon 52"/>
          <p:cNvSpPr/>
          <p:nvPr/>
        </p:nvSpPr>
        <p:spPr>
          <a:xfrm>
            <a:off x="1993900" y="5005388"/>
            <a:ext cx="1708150"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12</a:t>
            </a:r>
          </a:p>
        </p:txBody>
      </p:sp>
      <p:sp>
        <p:nvSpPr>
          <p:cNvPr id="54" name="Hexagon 53"/>
          <p:cNvSpPr/>
          <p:nvPr/>
        </p:nvSpPr>
        <p:spPr>
          <a:xfrm>
            <a:off x="3685398" y="5029273"/>
            <a:ext cx="1708150"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13</a:t>
            </a:r>
          </a:p>
        </p:txBody>
      </p:sp>
      <p:sp>
        <p:nvSpPr>
          <p:cNvPr id="55" name="Hexagon 54"/>
          <p:cNvSpPr/>
          <p:nvPr/>
        </p:nvSpPr>
        <p:spPr>
          <a:xfrm>
            <a:off x="5393548" y="5028766"/>
            <a:ext cx="1708150"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14</a:t>
            </a:r>
          </a:p>
        </p:txBody>
      </p:sp>
      <p:sp>
        <p:nvSpPr>
          <p:cNvPr id="56" name="Hexagon 55"/>
          <p:cNvSpPr/>
          <p:nvPr/>
        </p:nvSpPr>
        <p:spPr>
          <a:xfrm>
            <a:off x="7088188" y="5003800"/>
            <a:ext cx="1708150"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15</a:t>
            </a:r>
          </a:p>
        </p:txBody>
      </p:sp>
      <p:sp>
        <p:nvSpPr>
          <p:cNvPr id="61" name="Diamond 60">
            <a:hlinkClick r:id="rId2" action="ppaction://hlinksldjump"/>
          </p:cNvPr>
          <p:cNvSpPr/>
          <p:nvPr/>
        </p:nvSpPr>
        <p:spPr>
          <a:xfrm>
            <a:off x="2133600" y="990600"/>
            <a:ext cx="1066800"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C1</a:t>
            </a:r>
          </a:p>
        </p:txBody>
      </p:sp>
      <p:sp>
        <p:nvSpPr>
          <p:cNvPr id="62" name="Diamond 61">
            <a:hlinkClick r:id="rId3" action="ppaction://hlinksldjump"/>
          </p:cNvPr>
          <p:cNvSpPr/>
          <p:nvPr/>
        </p:nvSpPr>
        <p:spPr>
          <a:xfrm>
            <a:off x="3200400" y="1016000"/>
            <a:ext cx="1011560"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C2</a:t>
            </a:r>
          </a:p>
        </p:txBody>
      </p:sp>
      <p:sp>
        <p:nvSpPr>
          <p:cNvPr id="63" name="Diamond 62">
            <a:hlinkClick r:id="rId4" action="ppaction://hlinksldjump"/>
          </p:cNvPr>
          <p:cNvSpPr/>
          <p:nvPr/>
        </p:nvSpPr>
        <p:spPr>
          <a:xfrm>
            <a:off x="4211960" y="990600"/>
            <a:ext cx="969640"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C3</a:t>
            </a:r>
          </a:p>
        </p:txBody>
      </p:sp>
      <p:sp>
        <p:nvSpPr>
          <p:cNvPr id="64" name="Diamond 63">
            <a:hlinkClick r:id="rId5" action="ppaction://hlinksldjump"/>
          </p:cNvPr>
          <p:cNvSpPr/>
          <p:nvPr/>
        </p:nvSpPr>
        <p:spPr>
          <a:xfrm>
            <a:off x="5181600" y="990600"/>
            <a:ext cx="990600"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00"/>
                </a:solidFill>
                <a:cs typeface="Arial" charset="0"/>
              </a:rPr>
              <a:t>C4</a:t>
            </a:r>
          </a:p>
        </p:txBody>
      </p:sp>
      <p:sp>
        <p:nvSpPr>
          <p:cNvPr id="65" name="Diamond 64">
            <a:hlinkClick r:id="rId6" action="ppaction://hlinksldjump"/>
          </p:cNvPr>
          <p:cNvSpPr/>
          <p:nvPr/>
        </p:nvSpPr>
        <p:spPr>
          <a:xfrm>
            <a:off x="6172200" y="990600"/>
            <a:ext cx="990600"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C5</a:t>
            </a:r>
          </a:p>
        </p:txBody>
      </p:sp>
      <p:pic>
        <p:nvPicPr>
          <p:cNvPr id="9256" name="Picture 40" descr="con-ong-do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109105"/>
            <a:ext cx="1641921"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866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00052 0.00023 C -0.01511 0.03237 -0.02969 0.06474 -0.00052 0.08277 C 0.02882 0.10081 0.05573 0.10312 0.17534 0.10797 C 0.29531 0.11283 0.61701 0.08069 0.71701 0.11237 C 0.81701 0.14404 0.89236 0.26612 0.77552 0.29826 C 0.65885 0.3304 0.14218 0.26589 0.01527 0.30474 C -0.11146 0.34358 -0.11233 0.48925 0.01389 0.53086 C 0.1401 0.57248 0.63784 0.62312 0.77257 0.55399 C 0.90729 0.48485 0.94149 0.21225 0.82187 0.11653 C 0.70191 0.02081 0.18159 0.00323 0.0533 -0.02081 " pathEditMode="relative" rAng="0" ptsTypes="aaaaaaaaaA">
                                      <p:cBhvr>
                                        <p:cTn id="6" dur="5000" fill="hold"/>
                                        <p:tgtEl>
                                          <p:spTgt spid="9256"/>
                                        </p:tgtEl>
                                        <p:attrNameLst>
                                          <p:attrName>ppt_x</p:attrName>
                                          <p:attrName>ppt_y</p:attrName>
                                        </p:attrNameLst>
                                      </p:cBhvr>
                                      <p:rCtr x="41510" y="3008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2"/>
                    </p:tgtEl>
                  </p:cond>
                </p:stCondLst>
                <p:endSync evt="end" delay="0">
                  <p:rtn val="all"/>
                </p:endSync>
                <p:childTnLst>
                  <p:par>
                    <p:cTn id="8" fill="hold" nodeType="clickPar">
                      <p:stCondLst>
                        <p:cond delay="0"/>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42"/>
                                        </p:tgtEl>
                                      </p:cBhvr>
                                    </p:animEffect>
                                    <p:set>
                                      <p:cBhvr>
                                        <p:cTn id="12"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3" restart="whenNotActive" fill="hold" evtFilter="cancelBubble" nodeType="interactiveSeq">
                <p:stCondLst>
                  <p:cond evt="onClick" delay="0">
                    <p:tgtEl>
                      <p:spTgt spid="43"/>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3" presetClass="exit" presetSubtype="10" fill="hold" grpId="0" nodeType="clickEffect">
                                  <p:stCondLst>
                                    <p:cond delay="0"/>
                                  </p:stCondLst>
                                  <p:childTnLst>
                                    <p:animEffect transition="out" filter="blinds(horizontal)">
                                      <p:cBhvr>
                                        <p:cTn id="17" dur="500"/>
                                        <p:tgtEl>
                                          <p:spTgt spid="43"/>
                                        </p:tgtEl>
                                      </p:cBhvr>
                                    </p:animEffect>
                                    <p:set>
                                      <p:cBhvr>
                                        <p:cTn id="18"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9" restart="whenNotActive" fill="hold" evtFilter="cancelBubble" nodeType="interactiveSeq">
                <p:stCondLst>
                  <p:cond evt="onClick" delay="0">
                    <p:tgtEl>
                      <p:spTgt spid="44"/>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3" presetClass="exit" presetSubtype="10" fill="hold" grpId="0" nodeType="clickEffect">
                                  <p:stCondLst>
                                    <p:cond delay="0"/>
                                  </p:stCondLst>
                                  <p:childTnLst>
                                    <p:animEffect transition="out" filter="blinds(horizontal)">
                                      <p:cBhvr>
                                        <p:cTn id="23" dur="500"/>
                                        <p:tgtEl>
                                          <p:spTgt spid="44"/>
                                        </p:tgtEl>
                                      </p:cBhvr>
                                    </p:animEffect>
                                    <p:set>
                                      <p:cBhvr>
                                        <p:cTn id="24"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5" restart="whenNotActive" fill="hold" evtFilter="cancelBubble" nodeType="interactiveSeq">
                <p:stCondLst>
                  <p:cond evt="onClick" delay="0">
                    <p:tgtEl>
                      <p:spTgt spid="45"/>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3" presetClass="exit" presetSubtype="10" fill="hold" grpId="0" nodeType="clickEffect">
                                  <p:stCondLst>
                                    <p:cond delay="0"/>
                                  </p:stCondLst>
                                  <p:childTnLst>
                                    <p:animEffect transition="out" filter="blinds(horizontal)">
                                      <p:cBhvr>
                                        <p:cTn id="29" dur="500"/>
                                        <p:tgtEl>
                                          <p:spTgt spid="45"/>
                                        </p:tgtEl>
                                      </p:cBhvr>
                                    </p:animEffect>
                                    <p:set>
                                      <p:cBhvr>
                                        <p:cTn id="30"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31" restart="whenNotActive" fill="hold" evtFilter="cancelBubble" nodeType="interactiveSeq">
                <p:stCondLst>
                  <p:cond evt="onClick" delay="0">
                    <p:tgtEl>
                      <p:spTgt spid="46"/>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3" presetClass="exit" presetSubtype="10" fill="hold" grpId="0" nodeType="clickEffect">
                                  <p:stCondLst>
                                    <p:cond delay="0"/>
                                  </p:stCondLst>
                                  <p:childTnLst>
                                    <p:animEffect transition="out" filter="blinds(horizontal)">
                                      <p:cBhvr>
                                        <p:cTn id="35" dur="500"/>
                                        <p:tgtEl>
                                          <p:spTgt spid="46"/>
                                        </p:tgtEl>
                                      </p:cBhvr>
                                    </p:animEffect>
                                    <p:set>
                                      <p:cBhvr>
                                        <p:cTn id="36"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7" restart="whenNotActive" fill="hold" evtFilter="cancelBubble" nodeType="interactiveSeq">
                <p:stCondLst>
                  <p:cond evt="onClick" delay="0">
                    <p:tgtEl>
                      <p:spTgt spid="47"/>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3" presetClass="exit" presetSubtype="10" fill="hold" grpId="0" nodeType="clickEffect">
                                  <p:stCondLst>
                                    <p:cond delay="0"/>
                                  </p:stCondLst>
                                  <p:childTnLst>
                                    <p:animEffect transition="out" filter="blinds(horizontal)">
                                      <p:cBhvr>
                                        <p:cTn id="41" dur="500"/>
                                        <p:tgtEl>
                                          <p:spTgt spid="47"/>
                                        </p:tgtEl>
                                      </p:cBhvr>
                                    </p:animEffect>
                                    <p:set>
                                      <p:cBhvr>
                                        <p:cTn id="42"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43" restart="whenNotActive" fill="hold" evtFilter="cancelBubble" nodeType="interactiveSeq">
                <p:stCondLst>
                  <p:cond evt="onClick" delay="0">
                    <p:tgtEl>
                      <p:spTgt spid="48"/>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3" presetClass="exit" presetSubtype="10" fill="hold" grpId="0" nodeType="clickEffect">
                                  <p:stCondLst>
                                    <p:cond delay="0"/>
                                  </p:stCondLst>
                                  <p:childTnLst>
                                    <p:animEffect transition="out" filter="blinds(horizontal)">
                                      <p:cBhvr>
                                        <p:cTn id="47" dur="500"/>
                                        <p:tgtEl>
                                          <p:spTgt spid="48"/>
                                        </p:tgtEl>
                                      </p:cBhvr>
                                    </p:animEffect>
                                    <p:set>
                                      <p:cBhvr>
                                        <p:cTn id="48"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49" restart="whenNotActive" fill="hold" evtFilter="cancelBubble" nodeType="interactiveSeq">
                <p:stCondLst>
                  <p:cond evt="onClick" delay="0">
                    <p:tgtEl>
                      <p:spTgt spid="49"/>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3" presetClass="exit" presetSubtype="10" fill="hold" grpId="0" nodeType="clickEffect">
                                  <p:stCondLst>
                                    <p:cond delay="0"/>
                                  </p:stCondLst>
                                  <p:childTnLst>
                                    <p:animEffect transition="out" filter="blinds(horizontal)">
                                      <p:cBhvr>
                                        <p:cTn id="53" dur="500"/>
                                        <p:tgtEl>
                                          <p:spTgt spid="49"/>
                                        </p:tgtEl>
                                      </p:cBhvr>
                                    </p:animEffect>
                                    <p:set>
                                      <p:cBhvr>
                                        <p:cTn id="54"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55" restart="whenNotActive" fill="hold" evtFilter="cancelBubble" nodeType="interactiveSeq">
                <p:stCondLst>
                  <p:cond evt="onClick" delay="0">
                    <p:tgtEl>
                      <p:spTgt spid="50"/>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3" presetClass="exit" presetSubtype="10" fill="hold" grpId="0" nodeType="clickEffect">
                                  <p:stCondLst>
                                    <p:cond delay="0"/>
                                  </p:stCondLst>
                                  <p:childTnLst>
                                    <p:animEffect transition="out" filter="blinds(horizontal)">
                                      <p:cBhvr>
                                        <p:cTn id="59" dur="500"/>
                                        <p:tgtEl>
                                          <p:spTgt spid="50"/>
                                        </p:tgtEl>
                                      </p:cBhvr>
                                    </p:animEffect>
                                    <p:set>
                                      <p:cBhvr>
                                        <p:cTn id="60"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61" restart="whenNotActive" fill="hold" evtFilter="cancelBubble" nodeType="interactiveSeq">
                <p:stCondLst>
                  <p:cond evt="onClick" delay="0">
                    <p:tgtEl>
                      <p:spTgt spid="51"/>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3" presetClass="exit" presetSubtype="10" fill="hold" grpId="0" nodeType="clickEffect">
                                  <p:stCondLst>
                                    <p:cond delay="0"/>
                                  </p:stCondLst>
                                  <p:childTnLst>
                                    <p:animEffect transition="out" filter="blinds(horizontal)">
                                      <p:cBhvr>
                                        <p:cTn id="65" dur="500"/>
                                        <p:tgtEl>
                                          <p:spTgt spid="51"/>
                                        </p:tgtEl>
                                      </p:cBhvr>
                                    </p:animEffect>
                                    <p:set>
                                      <p:cBhvr>
                                        <p:cTn id="66"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67" restart="whenNotActive" fill="hold" evtFilter="cancelBubble" nodeType="interactiveSeq">
                <p:stCondLst>
                  <p:cond evt="onClick" delay="0">
                    <p:tgtEl>
                      <p:spTgt spid="52"/>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3" presetClass="exit" presetSubtype="10" fill="hold" grpId="0" nodeType="clickEffect">
                                  <p:stCondLst>
                                    <p:cond delay="0"/>
                                  </p:stCondLst>
                                  <p:childTnLst>
                                    <p:animEffect transition="out" filter="blinds(horizontal)">
                                      <p:cBhvr>
                                        <p:cTn id="71" dur="500"/>
                                        <p:tgtEl>
                                          <p:spTgt spid="52"/>
                                        </p:tgtEl>
                                      </p:cBhvr>
                                    </p:animEffect>
                                    <p:set>
                                      <p:cBhvr>
                                        <p:cTn id="72"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73" restart="whenNotActive" fill="hold" evtFilter="cancelBubble" nodeType="interactiveSeq">
                <p:stCondLst>
                  <p:cond evt="onClick" delay="0">
                    <p:tgtEl>
                      <p:spTgt spid="53"/>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3" presetClass="exit" presetSubtype="10" fill="hold" grpId="0" nodeType="clickEffect">
                                  <p:stCondLst>
                                    <p:cond delay="0"/>
                                  </p:stCondLst>
                                  <p:childTnLst>
                                    <p:animEffect transition="out" filter="blinds(horizontal)">
                                      <p:cBhvr>
                                        <p:cTn id="77" dur="500"/>
                                        <p:tgtEl>
                                          <p:spTgt spid="53"/>
                                        </p:tgtEl>
                                      </p:cBhvr>
                                    </p:animEffect>
                                    <p:set>
                                      <p:cBhvr>
                                        <p:cTn id="78"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79" restart="whenNotActive" fill="hold" evtFilter="cancelBubble" nodeType="interactiveSeq">
                <p:stCondLst>
                  <p:cond evt="onClick" delay="0">
                    <p:tgtEl>
                      <p:spTgt spid="54"/>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3" presetClass="exit" presetSubtype="10" fill="hold" grpId="0" nodeType="clickEffect">
                                  <p:stCondLst>
                                    <p:cond delay="0"/>
                                  </p:stCondLst>
                                  <p:childTnLst>
                                    <p:animEffect transition="out" filter="blinds(horizontal)">
                                      <p:cBhvr>
                                        <p:cTn id="83" dur="500"/>
                                        <p:tgtEl>
                                          <p:spTgt spid="54"/>
                                        </p:tgtEl>
                                      </p:cBhvr>
                                    </p:animEffect>
                                    <p:set>
                                      <p:cBhvr>
                                        <p:cTn id="84"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85" restart="whenNotActive" fill="hold" evtFilter="cancelBubble" nodeType="interactiveSeq">
                <p:stCondLst>
                  <p:cond evt="onClick" delay="0">
                    <p:tgtEl>
                      <p:spTgt spid="55"/>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3" presetClass="exit" presetSubtype="10" fill="hold" grpId="0" nodeType="clickEffect">
                                  <p:stCondLst>
                                    <p:cond delay="0"/>
                                  </p:stCondLst>
                                  <p:childTnLst>
                                    <p:animEffect transition="out" filter="blinds(horizontal)">
                                      <p:cBhvr>
                                        <p:cTn id="89" dur="500"/>
                                        <p:tgtEl>
                                          <p:spTgt spid="55"/>
                                        </p:tgtEl>
                                      </p:cBhvr>
                                    </p:animEffect>
                                    <p:set>
                                      <p:cBhvr>
                                        <p:cTn id="90"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91" restart="whenNotActive" fill="hold" evtFilter="cancelBubble" nodeType="interactiveSeq">
                <p:stCondLst>
                  <p:cond evt="onClick" delay="0">
                    <p:tgtEl>
                      <p:spTgt spid="56"/>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3" presetClass="exit" presetSubtype="10" fill="hold" grpId="0" nodeType="clickEffect">
                                  <p:stCondLst>
                                    <p:cond delay="0"/>
                                  </p:stCondLst>
                                  <p:childTnLst>
                                    <p:animEffect transition="out" filter="blinds(horizontal)">
                                      <p:cBhvr>
                                        <p:cTn id="95" dur="500"/>
                                        <p:tgtEl>
                                          <p:spTgt spid="56"/>
                                        </p:tgtEl>
                                      </p:cBhvr>
                                    </p:animEffect>
                                    <p:set>
                                      <p:cBhvr>
                                        <p:cTn id="96"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97" restart="whenNotActive" fill="hold" evtFilter="cancelBubble" nodeType="interactiveSeq">
                <p:stCondLst>
                  <p:cond evt="onClick" delay="0">
                    <p:tgtEl>
                      <p:spTgt spid="61"/>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3" presetClass="exit" presetSubtype="10" fill="hold" grpId="0" nodeType="clickEffect">
                                  <p:stCondLst>
                                    <p:cond delay="0"/>
                                  </p:stCondLst>
                                  <p:childTnLst>
                                    <p:animEffect transition="out" filter="blinds(horizontal)">
                                      <p:cBhvr>
                                        <p:cTn id="101" dur="500"/>
                                        <p:tgtEl>
                                          <p:spTgt spid="61"/>
                                        </p:tgtEl>
                                      </p:cBhvr>
                                    </p:animEffect>
                                    <p:set>
                                      <p:cBhvr>
                                        <p:cTn id="102"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03" restart="whenNotActive" fill="hold" evtFilter="cancelBubble" nodeType="interactiveSeq">
                <p:stCondLst>
                  <p:cond evt="onClick" delay="0">
                    <p:tgtEl>
                      <p:spTgt spid="62"/>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3" presetClass="exit" presetSubtype="10" fill="hold" grpId="0" nodeType="clickEffect">
                                  <p:stCondLst>
                                    <p:cond delay="0"/>
                                  </p:stCondLst>
                                  <p:childTnLst>
                                    <p:animEffect transition="out" filter="blinds(horizontal)">
                                      <p:cBhvr>
                                        <p:cTn id="107" dur="500"/>
                                        <p:tgtEl>
                                          <p:spTgt spid="62"/>
                                        </p:tgtEl>
                                      </p:cBhvr>
                                    </p:animEffect>
                                    <p:set>
                                      <p:cBhvr>
                                        <p:cTn id="108"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09" restart="whenNotActive" fill="hold" evtFilter="cancelBubble" nodeType="interactiveSeq">
                <p:stCondLst>
                  <p:cond evt="onClick" delay="0">
                    <p:tgtEl>
                      <p:spTgt spid="63"/>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3" presetClass="exit" presetSubtype="10" fill="hold" grpId="0" nodeType="clickEffect">
                                  <p:stCondLst>
                                    <p:cond delay="0"/>
                                  </p:stCondLst>
                                  <p:childTnLst>
                                    <p:animEffect transition="out" filter="blinds(horizontal)">
                                      <p:cBhvr>
                                        <p:cTn id="113" dur="500"/>
                                        <p:tgtEl>
                                          <p:spTgt spid="63"/>
                                        </p:tgtEl>
                                      </p:cBhvr>
                                    </p:animEffect>
                                    <p:set>
                                      <p:cBhvr>
                                        <p:cTn id="114"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15" restart="whenNotActive" fill="hold" evtFilter="cancelBubble" nodeType="interactiveSeq">
                <p:stCondLst>
                  <p:cond evt="onClick" delay="0">
                    <p:tgtEl>
                      <p:spTgt spid="64"/>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3" presetClass="exit" presetSubtype="10" fill="hold" grpId="0" nodeType="clickEffect">
                                  <p:stCondLst>
                                    <p:cond delay="0"/>
                                  </p:stCondLst>
                                  <p:childTnLst>
                                    <p:animEffect transition="out" filter="blinds(horizontal)">
                                      <p:cBhvr>
                                        <p:cTn id="119" dur="500"/>
                                        <p:tgtEl>
                                          <p:spTgt spid="64"/>
                                        </p:tgtEl>
                                      </p:cBhvr>
                                    </p:animEffect>
                                    <p:set>
                                      <p:cBhvr>
                                        <p:cTn id="120"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21" restart="whenNotActive" fill="hold" evtFilter="cancelBubble" nodeType="interactiveSeq">
                <p:stCondLst>
                  <p:cond evt="onClick" delay="0">
                    <p:tgtEl>
                      <p:spTgt spid="65"/>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3" presetClass="exit" presetSubtype="10" fill="hold" grpId="0" nodeType="clickEffect">
                                  <p:stCondLst>
                                    <p:cond delay="0"/>
                                  </p:stCondLst>
                                  <p:childTnLst>
                                    <p:animEffect transition="out" filter="blinds(horizontal)">
                                      <p:cBhvr>
                                        <p:cTn id="125" dur="500"/>
                                        <p:tgtEl>
                                          <p:spTgt spid="65"/>
                                        </p:tgtEl>
                                      </p:cBhvr>
                                    </p:animEffect>
                                    <p:set>
                                      <p:cBhvr>
                                        <p:cTn id="126"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61" grpId="0" animBg="1"/>
      <p:bldP spid="62" grpId="0" animBg="1"/>
      <p:bldP spid="63" grpId="0" animBg="1"/>
      <p:bldP spid="64"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1395400" y="1981200"/>
            <a:ext cx="7010400" cy="3429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95238"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78377"/>
            <a:ext cx="173461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0" y="1981200"/>
            <a:ext cx="6847163" cy="3416320"/>
          </a:xfrm>
          <a:prstGeom prst="rect">
            <a:avLst/>
          </a:prstGeom>
          <a:noFill/>
        </p:spPr>
        <p:txBody>
          <a:bodyPr wrap="square" rtlCol="0">
            <a:spAutoFit/>
          </a:bodyPr>
          <a:lstStyle/>
          <a:p>
            <a:pPr algn="just">
              <a:lnSpc>
                <a:spcPct val="150000"/>
              </a:lnSpc>
            </a:pP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1: </a:t>
            </a:r>
            <a:r>
              <a:rPr lang="en-US" sz="3200" b="1" dirty="0" err="1">
                <a:latin typeface="Times New Roman" pitchFamily="18" charset="0"/>
                <a:cs typeface="Times New Roman" pitchFamily="18" charset="0"/>
              </a:rPr>
              <a:t>Khi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còn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nhỏ</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Hồ</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a:t>
            </a:r>
          </a:p>
          <a:p>
            <a:pPr>
              <a:lnSpc>
                <a:spcPct val="150000"/>
              </a:lnSpc>
            </a:pPr>
            <a:r>
              <a:rPr lang="en-US" sz="2800" b="1" dirty="0">
                <a:solidFill>
                  <a:srgbClr val="FF0000"/>
                </a:solidFill>
                <a:latin typeface="Times New Roman" pitchFamily="18" charset="0"/>
                <a:cs typeface="Times New Roman" pitchFamily="18" charset="0"/>
              </a:rPr>
              <a:t>      </a:t>
            </a:r>
            <a:r>
              <a:rPr lang="en-US" sz="2800" b="1" i="1" dirty="0">
                <a:solidFill>
                  <a:srgbClr val="FF0000"/>
                </a:solidFill>
                <a:latin typeface="Times New Roman" pitchFamily="18" charset="0"/>
                <a:cs typeface="Times New Roman" pitchFamily="18" charset="0"/>
              </a:rPr>
              <a:t>A. </a:t>
            </a:r>
            <a:r>
              <a:rPr lang="en-US" sz="2800" b="1" i="1" dirty="0" err="1">
                <a:solidFill>
                  <a:srgbClr val="FF0000"/>
                </a:solidFill>
                <a:latin typeface="Times New Roman" pitchFamily="18" charset="0"/>
                <a:cs typeface="Times New Roman" pitchFamily="18" charset="0"/>
              </a:rPr>
              <a:t>Nguyễn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Sinh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Cung</a:t>
            </a:r>
            <a:endParaRPr lang="en-US" sz="2800" b="1" i="1" dirty="0">
              <a:solidFill>
                <a:srgbClr val="FF0000"/>
              </a:solidFill>
              <a:latin typeface="Times New Roman" pitchFamily="18" charset="0"/>
              <a:cs typeface="Times New Roman" pitchFamily="18" charset="0"/>
            </a:endParaRPr>
          </a:p>
          <a:p>
            <a:pPr>
              <a:lnSpc>
                <a:spcPct val="150000"/>
              </a:lnSpc>
            </a:pPr>
            <a:r>
              <a:rPr lang="en-US" sz="2800" b="1" i="1" dirty="0">
                <a:solidFill>
                  <a:srgbClr val="FF0000"/>
                </a:solidFill>
                <a:latin typeface="Times New Roman" pitchFamily="18" charset="0"/>
                <a:cs typeface="Times New Roman" pitchFamily="18" charset="0"/>
              </a:rPr>
              <a:t>      B. </a:t>
            </a:r>
            <a:r>
              <a:rPr lang="en-US" sz="2800" b="1" i="1" dirty="0" err="1">
                <a:solidFill>
                  <a:srgbClr val="FF0000"/>
                </a:solidFill>
                <a:latin typeface="Times New Roman" pitchFamily="18" charset="0"/>
                <a:cs typeface="Times New Roman" pitchFamily="18" charset="0"/>
              </a:rPr>
              <a:t>Nguyễn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Ái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Quốc</a:t>
            </a:r>
            <a:endParaRPr lang="en-US" sz="2800" b="1" i="1" dirty="0">
              <a:solidFill>
                <a:srgbClr val="FF0000"/>
              </a:solidFill>
              <a:latin typeface="Times New Roman" pitchFamily="18" charset="0"/>
              <a:cs typeface="Times New Roman" pitchFamily="18" charset="0"/>
            </a:endParaRPr>
          </a:p>
          <a:p>
            <a:pPr>
              <a:lnSpc>
                <a:spcPct val="150000"/>
              </a:lnSpc>
            </a:pPr>
            <a:r>
              <a:rPr lang="en-US" sz="2800" b="1" i="1" dirty="0">
                <a:solidFill>
                  <a:srgbClr val="FF0000"/>
                </a:solidFill>
                <a:latin typeface="Times New Roman" pitchFamily="18" charset="0"/>
                <a:cs typeface="Times New Roman" pitchFamily="18" charset="0"/>
              </a:rPr>
              <a:t>      C. </a:t>
            </a:r>
            <a:r>
              <a:rPr lang="en-US" sz="2800" b="1" i="1" dirty="0" err="1">
                <a:solidFill>
                  <a:srgbClr val="FF0000"/>
                </a:solidFill>
                <a:latin typeface="Times New Roman" pitchFamily="18" charset="0"/>
                <a:cs typeface="Times New Roman" pitchFamily="18" charset="0"/>
              </a:rPr>
              <a:t>Nguyễn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Tất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Thành</a:t>
            </a:r>
            <a:endParaRPr lang="en-US" sz="2800" b="1" i="1" dirty="0">
              <a:solidFill>
                <a:srgbClr val="FF0000"/>
              </a:solidFill>
              <a:latin typeface="Times New Roman" pitchFamily="18" charset="0"/>
              <a:cs typeface="Times New Roman" pitchFamily="18" charset="0"/>
            </a:endParaRPr>
          </a:p>
          <a:p>
            <a:pPr>
              <a:lnSpc>
                <a:spcPct val="150000"/>
              </a:lnSpc>
            </a:pPr>
            <a:r>
              <a:rPr lang="en-US" sz="2800" b="1" i="1" dirty="0">
                <a:solidFill>
                  <a:srgbClr val="FF0000"/>
                </a:solidFill>
                <a:latin typeface="Times New Roman" pitchFamily="18" charset="0"/>
                <a:cs typeface="Times New Roman" pitchFamily="18" charset="0"/>
              </a:rPr>
              <a:t>      D. </a:t>
            </a:r>
            <a:r>
              <a:rPr lang="en-US" sz="2800" b="1" i="1" dirty="0" err="1">
                <a:solidFill>
                  <a:srgbClr val="FF0000"/>
                </a:solidFill>
                <a:latin typeface="Times New Roman" pitchFamily="18" charset="0"/>
                <a:cs typeface="Times New Roman" pitchFamily="18" charset="0"/>
              </a:rPr>
              <a:t>Hồ</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Chí</a:t>
            </a:r>
            <a:r>
              <a:rPr lang="en-US" sz="2800" b="1" i="1" dirty="0">
                <a:solidFill>
                  <a:srgbClr val="FF0000"/>
                </a:solidFill>
                <a:latin typeface="Times New Roman" pitchFamily="18" charset="0"/>
                <a:cs typeface="Times New Roman" pitchFamily="18" charset="0"/>
              </a:rPr>
              <a:t> Minh</a:t>
            </a: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9609" y="43208"/>
            <a:ext cx="1447800" cy="1336964"/>
          </a:xfrm>
          <a:prstGeom prst="rect">
            <a:avLst/>
          </a:prstGeom>
        </p:spPr>
      </p:pic>
      <p:sp>
        <p:nvSpPr>
          <p:cNvPr id="4" name="Oval 3"/>
          <p:cNvSpPr/>
          <p:nvPr/>
        </p:nvSpPr>
        <p:spPr>
          <a:xfrm>
            <a:off x="2133600" y="28194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itchFamily="18" charset="0"/>
                <a:ea typeface="Tahoma" pitchFamily="34" charset="0"/>
                <a:cs typeface="Times New Roman" pitchFamily="18" charset="0"/>
              </a:rPr>
              <a:t>A</a:t>
            </a:r>
          </a:p>
        </p:txBody>
      </p:sp>
    </p:spTree>
    <p:extLst>
      <p:ext uri="{BB962C8B-B14F-4D97-AF65-F5344CB8AC3E}">
        <p14:creationId xmlns:p14="http://schemas.microsoft.com/office/powerpoint/2010/main" val="293096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fade">
                                      <p:cBhvr>
                                        <p:cTn id="7" dur="500"/>
                                        <p:tgtEl>
                                          <p:spTgt spid="952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633</Words>
  <Application>Microsoft Office PowerPoint</Application>
  <PresentationFormat>On-screen Show (4:3)</PresentationFormat>
  <Paragraphs>132</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TRÒ CHƠI “ONG TÌM CHỮ”</vt:lpstr>
      <vt:lpstr>TÌM CHỮ: HỒ CHÍ MINH</vt:lpstr>
      <vt:lpstr>Câu 1</vt:lpstr>
      <vt:lpstr>Câu 2</vt:lpstr>
      <vt:lpstr>Câu 3</vt:lpstr>
      <vt:lpstr>Câu 4</vt:lpstr>
      <vt:lpstr>Câu 5</vt:lpstr>
      <vt:lpstr>TÌM CHỮ: NGUYỄN ÁI QUỐC</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TÌM CHỮ: HỒ CHÍ MINH</dc:title>
  <dc:creator>laptop88</dc:creator>
  <cp:lastModifiedBy>Administrator</cp:lastModifiedBy>
  <cp:revision>13</cp:revision>
  <dcterms:created xsi:type="dcterms:W3CDTF">2017-04-15T17:40:40Z</dcterms:created>
  <dcterms:modified xsi:type="dcterms:W3CDTF">2024-10-28T23:34:38Z</dcterms:modified>
</cp:coreProperties>
</file>