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98048" r:id="rId1"/>
    <p:sldMasterId id="2147498060" r:id="rId2"/>
    <p:sldMasterId id="2147498088" r:id="rId3"/>
  </p:sldMasterIdLst>
  <p:notesMasterIdLst>
    <p:notesMasterId r:id="rId53"/>
  </p:notesMasterIdLst>
  <p:handoutMasterIdLst>
    <p:handoutMasterId r:id="rId54"/>
  </p:handoutMasterIdLst>
  <p:sldIdLst>
    <p:sldId id="341" r:id="rId4"/>
    <p:sldId id="1359" r:id="rId5"/>
    <p:sldId id="1360" r:id="rId6"/>
    <p:sldId id="1329" r:id="rId7"/>
    <p:sldId id="1330" r:id="rId8"/>
    <p:sldId id="1331" r:id="rId9"/>
    <p:sldId id="1332" r:id="rId10"/>
    <p:sldId id="1390" r:id="rId11"/>
    <p:sldId id="415" r:id="rId12"/>
    <p:sldId id="416" r:id="rId13"/>
    <p:sldId id="340" r:id="rId14"/>
    <p:sldId id="338" r:id="rId15"/>
    <p:sldId id="331" r:id="rId16"/>
    <p:sldId id="305" r:id="rId17"/>
    <p:sldId id="1342" r:id="rId18"/>
    <p:sldId id="337" r:id="rId19"/>
    <p:sldId id="1357" r:id="rId20"/>
    <p:sldId id="1366" r:id="rId21"/>
    <p:sldId id="1298" r:id="rId22"/>
    <p:sldId id="1283" r:id="rId23"/>
    <p:sldId id="1299" r:id="rId24"/>
    <p:sldId id="1377" r:id="rId25"/>
    <p:sldId id="1378" r:id="rId26"/>
    <p:sldId id="1374" r:id="rId27"/>
    <p:sldId id="1375" r:id="rId28"/>
    <p:sldId id="1376" r:id="rId29"/>
    <p:sldId id="1361" r:id="rId30"/>
    <p:sldId id="1363" r:id="rId31"/>
    <p:sldId id="1379" r:id="rId32"/>
    <p:sldId id="1391" r:id="rId33"/>
    <p:sldId id="1380" r:id="rId34"/>
    <p:sldId id="1381" r:id="rId35"/>
    <p:sldId id="1382" r:id="rId36"/>
    <p:sldId id="1392" r:id="rId37"/>
    <p:sldId id="1393" r:id="rId38"/>
    <p:sldId id="1384" r:id="rId39"/>
    <p:sldId id="1362" r:id="rId40"/>
    <p:sldId id="1364" r:id="rId41"/>
    <p:sldId id="1302" r:id="rId42"/>
    <p:sldId id="1301" r:id="rId43"/>
    <p:sldId id="1314" r:id="rId44"/>
    <p:sldId id="1313" r:id="rId45"/>
    <p:sldId id="1345" r:id="rId46"/>
    <p:sldId id="1346" r:id="rId47"/>
    <p:sldId id="1347" r:id="rId48"/>
    <p:sldId id="394" r:id="rId49"/>
    <p:sldId id="1355" r:id="rId50"/>
    <p:sldId id="1395" r:id="rId51"/>
    <p:sldId id="1046" r:id="rId52"/>
  </p:sldIdLst>
  <p:sldSz cx="12192000" cy="6858000"/>
  <p:notesSz cx="9866313" cy="6735763"/>
  <p:custShowLst>
    <p:custShow name="Custom Show 1" id="0">
      <p:sldLst/>
    </p:custShow>
  </p:custShowLst>
  <p:custDataLst>
    <p:tags r:id="rId55"/>
  </p:custDataLst>
  <p:defaultTex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a:srgbClr val="C4ECEE"/>
    <a:srgbClr val="FFFF99"/>
    <a:srgbClr val="0066FF"/>
    <a:srgbClr val="FF9900"/>
    <a:srgbClr val="FF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3" autoAdjust="0"/>
    <p:restoredTop sz="99667" autoAdjust="0"/>
  </p:normalViewPr>
  <p:slideViewPr>
    <p:cSldViewPr>
      <p:cViewPr varScale="1">
        <p:scale>
          <a:sx n="82" d="100"/>
          <a:sy n="82" d="100"/>
        </p:scale>
        <p:origin x="372"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gs" Target="tags/tag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EDCBDB-ADC8-4072-A623-E29C18AEFF0A}"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A24A86E8-8E3D-4AA5-8763-E66379B39538}">
      <dgm:prSet phldrT="[Text]"/>
      <dgm:spPr/>
      <dgm:t>
        <a:bodyPr/>
        <a:lstStyle/>
        <a:p>
          <a:r>
            <a:rPr lang="en-US" dirty="0" err="1"/>
            <a:t>Quyền</a:t>
          </a:r>
          <a:r>
            <a:rPr lang="en-US" dirty="0"/>
            <a:t> </a:t>
          </a:r>
          <a:r>
            <a:rPr lang="en-US" dirty="0" err="1"/>
            <a:t>Trẻ</a:t>
          </a:r>
          <a:r>
            <a:rPr lang="en-US" dirty="0"/>
            <a:t> </a:t>
          </a:r>
          <a:r>
            <a:rPr lang="en-US" dirty="0" err="1"/>
            <a:t>em</a:t>
          </a:r>
          <a:endParaRPr lang="en-US" dirty="0"/>
        </a:p>
      </dgm:t>
    </dgm:pt>
    <dgm:pt modelId="{CB43C95A-1D59-4C81-8927-6CAD6E0B19C4}" type="parTrans" cxnId="{826EFAAC-3062-4161-85F9-DE16E48088D9}">
      <dgm:prSet/>
      <dgm:spPr/>
      <dgm:t>
        <a:bodyPr/>
        <a:lstStyle/>
        <a:p>
          <a:endParaRPr lang="en-US"/>
        </a:p>
      </dgm:t>
    </dgm:pt>
    <dgm:pt modelId="{1A1128CE-326C-4710-AA3C-350C67B1071A}" type="sibTrans" cxnId="{826EFAAC-3062-4161-85F9-DE16E48088D9}">
      <dgm:prSet/>
      <dgm:spPr/>
      <dgm:t>
        <a:bodyPr/>
        <a:lstStyle/>
        <a:p>
          <a:endParaRPr lang="en-US"/>
        </a:p>
      </dgm:t>
    </dgm:pt>
    <dgm:pt modelId="{52519E4F-8D8F-4768-9E05-43A59C874556}">
      <dgm:prSet phldrT="[Text]" custT="1"/>
      <dgm:spPr/>
      <dgm:t>
        <a:bodyPr/>
        <a:lstStyle/>
        <a:p>
          <a:r>
            <a:rPr lang="en-US" sz="2000" dirty="0" err="1"/>
            <a:t>Nhóm</a:t>
          </a:r>
          <a:r>
            <a:rPr lang="en-US" sz="2000" dirty="0"/>
            <a:t> </a:t>
          </a:r>
          <a:r>
            <a:rPr lang="en-US" sz="2000" dirty="0" err="1"/>
            <a:t>quyền</a:t>
          </a:r>
          <a:r>
            <a:rPr lang="en-US" sz="2000" dirty="0"/>
            <a:t> </a:t>
          </a:r>
          <a:r>
            <a:rPr lang="en-US" sz="2000" dirty="0" err="1"/>
            <a:t>sống</a:t>
          </a:r>
          <a:r>
            <a:rPr lang="en-US" sz="2000" dirty="0"/>
            <a:t> </a:t>
          </a:r>
          <a:r>
            <a:rPr lang="en-US" sz="2000" dirty="0" err="1"/>
            <a:t>còn</a:t>
          </a:r>
          <a:endParaRPr lang="en-US" sz="2000" dirty="0"/>
        </a:p>
      </dgm:t>
    </dgm:pt>
    <dgm:pt modelId="{AB374D07-E4D5-45A6-A4D9-9954A27C87F2}" type="parTrans" cxnId="{9F2935E1-234B-4675-8107-B31A5A9AC3FC}">
      <dgm:prSet/>
      <dgm:spPr/>
      <dgm:t>
        <a:bodyPr/>
        <a:lstStyle/>
        <a:p>
          <a:endParaRPr lang="en-US"/>
        </a:p>
      </dgm:t>
    </dgm:pt>
    <dgm:pt modelId="{CC67A473-61B1-4E56-9016-6CA64F2FBD17}" type="sibTrans" cxnId="{9F2935E1-234B-4675-8107-B31A5A9AC3FC}">
      <dgm:prSet/>
      <dgm:spPr/>
      <dgm:t>
        <a:bodyPr/>
        <a:lstStyle/>
        <a:p>
          <a:endParaRPr lang="en-US"/>
        </a:p>
      </dgm:t>
    </dgm:pt>
    <dgm:pt modelId="{74F5B30C-FACC-41EB-B898-91F5E8BAA0E2}">
      <dgm:prSet phldrT="[Text]" custT="1"/>
      <dgm:spPr/>
      <dgm:t>
        <a:bodyPr/>
        <a:lstStyle/>
        <a:p>
          <a:r>
            <a:rPr lang="en-US" sz="2000" i="0" dirty="0" err="1"/>
            <a:t>Nhóm</a:t>
          </a:r>
          <a:r>
            <a:rPr lang="en-US" sz="2000" i="0" dirty="0"/>
            <a:t> </a:t>
          </a:r>
          <a:r>
            <a:rPr lang="en-US" sz="2000" i="0" dirty="0" err="1"/>
            <a:t>quyền</a:t>
          </a:r>
          <a:r>
            <a:rPr lang="en-US" sz="2000" i="0" dirty="0"/>
            <a:t> </a:t>
          </a:r>
          <a:r>
            <a:rPr lang="en-US" sz="2000" i="0" dirty="0" err="1"/>
            <a:t>được</a:t>
          </a:r>
          <a:r>
            <a:rPr lang="en-US" sz="2000" i="0" dirty="0"/>
            <a:t> </a:t>
          </a:r>
          <a:r>
            <a:rPr lang="en-US" sz="2000" i="0" dirty="0" err="1"/>
            <a:t>bảo</a:t>
          </a:r>
          <a:r>
            <a:rPr lang="en-US" sz="2000" i="0" dirty="0"/>
            <a:t> </a:t>
          </a:r>
          <a:r>
            <a:rPr lang="en-US" sz="2000" i="0" dirty="0" err="1"/>
            <a:t>vệ</a:t>
          </a:r>
          <a:endParaRPr lang="en-US" sz="2000" i="0" dirty="0"/>
        </a:p>
      </dgm:t>
    </dgm:pt>
    <dgm:pt modelId="{DB7172CB-C0CD-461A-8259-8B325BA2CA98}" type="parTrans" cxnId="{078D3D09-6A98-4FF6-BB50-64268905AB33}">
      <dgm:prSet/>
      <dgm:spPr/>
      <dgm:t>
        <a:bodyPr/>
        <a:lstStyle/>
        <a:p>
          <a:endParaRPr lang="en-US"/>
        </a:p>
      </dgm:t>
    </dgm:pt>
    <dgm:pt modelId="{94FD9877-2817-47B2-8F32-B80939220794}" type="sibTrans" cxnId="{078D3D09-6A98-4FF6-BB50-64268905AB33}">
      <dgm:prSet/>
      <dgm:spPr/>
      <dgm:t>
        <a:bodyPr/>
        <a:lstStyle/>
        <a:p>
          <a:endParaRPr lang="en-US"/>
        </a:p>
      </dgm:t>
    </dgm:pt>
    <dgm:pt modelId="{AE7B02C3-8FA3-40C5-9B72-17E437BDA638}">
      <dgm:prSet phldrT="[Text]"/>
      <dgm:spPr/>
      <dgm:t>
        <a:bodyPr/>
        <a:lstStyle/>
        <a:p>
          <a:r>
            <a:rPr lang="en-US" dirty="0" err="1"/>
            <a:t>Nhóm</a:t>
          </a:r>
          <a:r>
            <a:rPr lang="en-US" dirty="0"/>
            <a:t> </a:t>
          </a:r>
          <a:r>
            <a:rPr lang="en-US" dirty="0" err="1"/>
            <a:t>quyền</a:t>
          </a:r>
          <a:r>
            <a:rPr lang="en-US" dirty="0"/>
            <a:t> </a:t>
          </a:r>
          <a:r>
            <a:rPr lang="en-US" dirty="0" err="1"/>
            <a:t>tham</a:t>
          </a:r>
          <a:r>
            <a:rPr lang="en-US" dirty="0"/>
            <a:t> </a:t>
          </a:r>
          <a:r>
            <a:rPr lang="en-US" dirty="0" err="1"/>
            <a:t>gia</a:t>
          </a:r>
          <a:endParaRPr lang="en-US" dirty="0"/>
        </a:p>
      </dgm:t>
    </dgm:pt>
    <dgm:pt modelId="{816E3AC0-3850-4FFD-894F-5DCE9266B22E}" type="parTrans" cxnId="{18562D06-F2C3-46F1-AE8E-AEA1FF6E04D3}">
      <dgm:prSet/>
      <dgm:spPr/>
      <dgm:t>
        <a:bodyPr/>
        <a:lstStyle/>
        <a:p>
          <a:endParaRPr lang="en-US"/>
        </a:p>
      </dgm:t>
    </dgm:pt>
    <dgm:pt modelId="{43DD88F8-80F1-49CA-B04D-16A8BA37C725}" type="sibTrans" cxnId="{18562D06-F2C3-46F1-AE8E-AEA1FF6E04D3}">
      <dgm:prSet/>
      <dgm:spPr/>
      <dgm:t>
        <a:bodyPr/>
        <a:lstStyle/>
        <a:p>
          <a:endParaRPr lang="en-US"/>
        </a:p>
      </dgm:t>
    </dgm:pt>
    <dgm:pt modelId="{DE92EBAE-14A0-4202-AFFF-16C5CB969E50}">
      <dgm:prSet phldrT="[Text]"/>
      <dgm:spPr/>
      <dgm:t>
        <a:bodyPr/>
        <a:lstStyle/>
        <a:p>
          <a:r>
            <a:rPr lang="en-US" dirty="0" err="1"/>
            <a:t>Nhóm</a:t>
          </a:r>
          <a:r>
            <a:rPr lang="en-US" dirty="0"/>
            <a:t> </a:t>
          </a:r>
          <a:r>
            <a:rPr lang="en-US" dirty="0" err="1"/>
            <a:t>quyền</a:t>
          </a:r>
          <a:r>
            <a:rPr lang="en-US" dirty="0"/>
            <a:t> </a:t>
          </a:r>
          <a:r>
            <a:rPr lang="en-US" dirty="0" err="1"/>
            <a:t>phát</a:t>
          </a:r>
          <a:r>
            <a:rPr lang="en-US" dirty="0"/>
            <a:t> </a:t>
          </a:r>
          <a:r>
            <a:rPr lang="en-US" dirty="0" err="1"/>
            <a:t>triển</a:t>
          </a:r>
          <a:endParaRPr lang="en-US" dirty="0"/>
        </a:p>
      </dgm:t>
    </dgm:pt>
    <dgm:pt modelId="{9E62447F-9292-4962-9F6A-40668EE51218}" type="parTrans" cxnId="{DEA09B11-2927-4DA9-BECC-DF6ECAFF8AC4}">
      <dgm:prSet/>
      <dgm:spPr/>
      <dgm:t>
        <a:bodyPr/>
        <a:lstStyle/>
        <a:p>
          <a:endParaRPr lang="en-US"/>
        </a:p>
      </dgm:t>
    </dgm:pt>
    <dgm:pt modelId="{9692FFA6-E668-4491-B3A6-8ADDC15CFC72}" type="sibTrans" cxnId="{DEA09B11-2927-4DA9-BECC-DF6ECAFF8AC4}">
      <dgm:prSet/>
      <dgm:spPr/>
      <dgm:t>
        <a:bodyPr/>
        <a:lstStyle/>
        <a:p>
          <a:endParaRPr lang="en-US"/>
        </a:p>
      </dgm:t>
    </dgm:pt>
    <dgm:pt modelId="{989A6759-533F-4233-B4D5-E8E4F7AAD0BE}" type="pres">
      <dgm:prSet presAssocID="{96EDCBDB-ADC8-4072-A623-E29C18AEFF0A}" presName="Name0" presStyleCnt="0">
        <dgm:presLayoutVars>
          <dgm:chMax val="1"/>
          <dgm:dir/>
          <dgm:animLvl val="ctr"/>
          <dgm:resizeHandles val="exact"/>
        </dgm:presLayoutVars>
      </dgm:prSet>
      <dgm:spPr/>
    </dgm:pt>
    <dgm:pt modelId="{32B29C6C-BE93-4F36-B828-45698DF8F1CD}" type="pres">
      <dgm:prSet presAssocID="{A24A86E8-8E3D-4AA5-8763-E66379B39538}" presName="centerShape" presStyleLbl="node0" presStyleIdx="0" presStyleCnt="1"/>
      <dgm:spPr/>
    </dgm:pt>
    <dgm:pt modelId="{3201D676-493D-4632-9F31-FF1689B774BE}" type="pres">
      <dgm:prSet presAssocID="{AB374D07-E4D5-45A6-A4D9-9954A27C87F2}" presName="parTrans" presStyleLbl="sibTrans2D1" presStyleIdx="0" presStyleCnt="4"/>
      <dgm:spPr/>
    </dgm:pt>
    <dgm:pt modelId="{07F4457E-5E53-45C4-BAFF-721807CBE031}" type="pres">
      <dgm:prSet presAssocID="{AB374D07-E4D5-45A6-A4D9-9954A27C87F2}" presName="connectorText" presStyleLbl="sibTrans2D1" presStyleIdx="0" presStyleCnt="4"/>
      <dgm:spPr/>
    </dgm:pt>
    <dgm:pt modelId="{65D9B205-4C16-4601-ABB9-FDE46BBE18D6}" type="pres">
      <dgm:prSet presAssocID="{52519E4F-8D8F-4768-9E05-43A59C874556}" presName="node" presStyleLbl="node1" presStyleIdx="0" presStyleCnt="4">
        <dgm:presLayoutVars>
          <dgm:bulletEnabled val="1"/>
        </dgm:presLayoutVars>
      </dgm:prSet>
      <dgm:spPr/>
    </dgm:pt>
    <dgm:pt modelId="{E2616A07-88A0-4F16-8280-87BEDF1567CB}" type="pres">
      <dgm:prSet presAssocID="{DB7172CB-C0CD-461A-8259-8B325BA2CA98}" presName="parTrans" presStyleLbl="sibTrans2D1" presStyleIdx="1" presStyleCnt="4"/>
      <dgm:spPr/>
    </dgm:pt>
    <dgm:pt modelId="{57B175F7-6782-4E1C-A946-FDAABF296912}" type="pres">
      <dgm:prSet presAssocID="{DB7172CB-C0CD-461A-8259-8B325BA2CA98}" presName="connectorText" presStyleLbl="sibTrans2D1" presStyleIdx="1" presStyleCnt="4"/>
      <dgm:spPr/>
    </dgm:pt>
    <dgm:pt modelId="{AC71E389-D44B-4BE7-8DDF-866504EFE411}" type="pres">
      <dgm:prSet presAssocID="{74F5B30C-FACC-41EB-B898-91F5E8BAA0E2}" presName="node" presStyleLbl="node1" presStyleIdx="1" presStyleCnt="4" custRadScaleRad="88243" custRadScaleInc="6591">
        <dgm:presLayoutVars>
          <dgm:bulletEnabled val="1"/>
        </dgm:presLayoutVars>
      </dgm:prSet>
      <dgm:spPr/>
    </dgm:pt>
    <dgm:pt modelId="{3E53DFEB-40FE-4DF8-9CA2-03B6FE246502}" type="pres">
      <dgm:prSet presAssocID="{816E3AC0-3850-4FFD-894F-5DCE9266B22E}" presName="parTrans" presStyleLbl="sibTrans2D1" presStyleIdx="2" presStyleCnt="4"/>
      <dgm:spPr/>
    </dgm:pt>
    <dgm:pt modelId="{91D66C98-84FB-4452-9286-6CC7AE78C4D9}" type="pres">
      <dgm:prSet presAssocID="{816E3AC0-3850-4FFD-894F-5DCE9266B22E}" presName="connectorText" presStyleLbl="sibTrans2D1" presStyleIdx="2" presStyleCnt="4"/>
      <dgm:spPr/>
    </dgm:pt>
    <dgm:pt modelId="{00159A93-D8C2-4C57-A050-AF0A73D47F30}" type="pres">
      <dgm:prSet presAssocID="{AE7B02C3-8FA3-40C5-9B72-17E437BDA638}" presName="node" presStyleLbl="node1" presStyleIdx="2" presStyleCnt="4">
        <dgm:presLayoutVars>
          <dgm:bulletEnabled val="1"/>
        </dgm:presLayoutVars>
      </dgm:prSet>
      <dgm:spPr/>
    </dgm:pt>
    <dgm:pt modelId="{0C43D6E8-2FA5-490C-9592-CE797CFBB166}" type="pres">
      <dgm:prSet presAssocID="{9E62447F-9292-4962-9F6A-40668EE51218}" presName="parTrans" presStyleLbl="sibTrans2D1" presStyleIdx="3" presStyleCnt="4"/>
      <dgm:spPr/>
    </dgm:pt>
    <dgm:pt modelId="{F570760D-E90A-4423-9534-DF51C9DD8241}" type="pres">
      <dgm:prSet presAssocID="{9E62447F-9292-4962-9F6A-40668EE51218}" presName="connectorText" presStyleLbl="sibTrans2D1" presStyleIdx="3" presStyleCnt="4"/>
      <dgm:spPr/>
    </dgm:pt>
    <dgm:pt modelId="{A3D32F46-DCE4-486C-94D3-0B5DB07C4A4F}" type="pres">
      <dgm:prSet presAssocID="{DE92EBAE-14A0-4202-AFFF-16C5CB969E50}" presName="node" presStyleLbl="node1" presStyleIdx="3" presStyleCnt="4">
        <dgm:presLayoutVars>
          <dgm:bulletEnabled val="1"/>
        </dgm:presLayoutVars>
      </dgm:prSet>
      <dgm:spPr/>
    </dgm:pt>
  </dgm:ptLst>
  <dgm:cxnLst>
    <dgm:cxn modelId="{18562D06-F2C3-46F1-AE8E-AEA1FF6E04D3}" srcId="{A24A86E8-8E3D-4AA5-8763-E66379B39538}" destId="{AE7B02C3-8FA3-40C5-9B72-17E437BDA638}" srcOrd="2" destOrd="0" parTransId="{816E3AC0-3850-4FFD-894F-5DCE9266B22E}" sibTransId="{43DD88F8-80F1-49CA-B04D-16A8BA37C725}"/>
    <dgm:cxn modelId="{078D3D09-6A98-4FF6-BB50-64268905AB33}" srcId="{A24A86E8-8E3D-4AA5-8763-E66379B39538}" destId="{74F5B30C-FACC-41EB-B898-91F5E8BAA0E2}" srcOrd="1" destOrd="0" parTransId="{DB7172CB-C0CD-461A-8259-8B325BA2CA98}" sibTransId="{94FD9877-2817-47B2-8F32-B80939220794}"/>
    <dgm:cxn modelId="{DEA09B11-2927-4DA9-BECC-DF6ECAFF8AC4}" srcId="{A24A86E8-8E3D-4AA5-8763-E66379B39538}" destId="{DE92EBAE-14A0-4202-AFFF-16C5CB969E50}" srcOrd="3" destOrd="0" parTransId="{9E62447F-9292-4962-9F6A-40668EE51218}" sibTransId="{9692FFA6-E668-4491-B3A6-8ADDC15CFC72}"/>
    <dgm:cxn modelId="{1DBF2B16-321E-404E-BB55-207616C89E83}" type="presOf" srcId="{9E62447F-9292-4962-9F6A-40668EE51218}" destId="{0C43D6E8-2FA5-490C-9592-CE797CFBB166}" srcOrd="0" destOrd="0" presId="urn:microsoft.com/office/officeart/2005/8/layout/radial5"/>
    <dgm:cxn modelId="{48416916-1026-4C12-9E58-BBB5954BCB2C}" type="presOf" srcId="{816E3AC0-3850-4FFD-894F-5DCE9266B22E}" destId="{91D66C98-84FB-4452-9286-6CC7AE78C4D9}" srcOrd="1" destOrd="0" presId="urn:microsoft.com/office/officeart/2005/8/layout/radial5"/>
    <dgm:cxn modelId="{EF841C1B-7361-40DE-895C-E62F03991472}" type="presOf" srcId="{DB7172CB-C0CD-461A-8259-8B325BA2CA98}" destId="{E2616A07-88A0-4F16-8280-87BEDF1567CB}" srcOrd="0" destOrd="0" presId="urn:microsoft.com/office/officeart/2005/8/layout/radial5"/>
    <dgm:cxn modelId="{7AFED83F-E7F6-4973-AC74-9E96B6E2453B}" type="presOf" srcId="{AB374D07-E4D5-45A6-A4D9-9954A27C87F2}" destId="{3201D676-493D-4632-9F31-FF1689B774BE}" srcOrd="0" destOrd="0" presId="urn:microsoft.com/office/officeart/2005/8/layout/radial5"/>
    <dgm:cxn modelId="{11A76067-AB3C-4780-8FA1-59B2096E9C4D}" type="presOf" srcId="{52519E4F-8D8F-4768-9E05-43A59C874556}" destId="{65D9B205-4C16-4601-ABB9-FDE46BBE18D6}" srcOrd="0" destOrd="0" presId="urn:microsoft.com/office/officeart/2005/8/layout/radial5"/>
    <dgm:cxn modelId="{12DDCE53-AB41-438C-A2F7-E41E2C6D8E1A}" type="presOf" srcId="{96EDCBDB-ADC8-4072-A623-E29C18AEFF0A}" destId="{989A6759-533F-4233-B4D5-E8E4F7AAD0BE}" srcOrd="0" destOrd="0" presId="urn:microsoft.com/office/officeart/2005/8/layout/radial5"/>
    <dgm:cxn modelId="{22A04775-9413-4625-A438-942720459F40}" type="presOf" srcId="{DE92EBAE-14A0-4202-AFFF-16C5CB969E50}" destId="{A3D32F46-DCE4-486C-94D3-0B5DB07C4A4F}" srcOrd="0" destOrd="0" presId="urn:microsoft.com/office/officeart/2005/8/layout/radial5"/>
    <dgm:cxn modelId="{122BA58B-030A-407C-8B8A-8612CE6E4565}" type="presOf" srcId="{74F5B30C-FACC-41EB-B898-91F5E8BAA0E2}" destId="{AC71E389-D44B-4BE7-8DDF-866504EFE411}" srcOrd="0" destOrd="0" presId="urn:microsoft.com/office/officeart/2005/8/layout/radial5"/>
    <dgm:cxn modelId="{826EFAAC-3062-4161-85F9-DE16E48088D9}" srcId="{96EDCBDB-ADC8-4072-A623-E29C18AEFF0A}" destId="{A24A86E8-8E3D-4AA5-8763-E66379B39538}" srcOrd="0" destOrd="0" parTransId="{CB43C95A-1D59-4C81-8927-6CAD6E0B19C4}" sibTransId="{1A1128CE-326C-4710-AA3C-350C67B1071A}"/>
    <dgm:cxn modelId="{02EF0DB0-6237-4FC6-84AC-5AF8A7B5DF06}" type="presOf" srcId="{816E3AC0-3850-4FFD-894F-5DCE9266B22E}" destId="{3E53DFEB-40FE-4DF8-9CA2-03B6FE246502}" srcOrd="0" destOrd="0" presId="urn:microsoft.com/office/officeart/2005/8/layout/radial5"/>
    <dgm:cxn modelId="{86D134D9-9582-4C87-ACCC-997EF7F90847}" type="presOf" srcId="{9E62447F-9292-4962-9F6A-40668EE51218}" destId="{F570760D-E90A-4423-9534-DF51C9DD8241}" srcOrd="1" destOrd="0" presId="urn:microsoft.com/office/officeart/2005/8/layout/radial5"/>
    <dgm:cxn modelId="{499560DB-FDAB-45E1-AC20-FA30ACD4957F}" type="presOf" srcId="{AB374D07-E4D5-45A6-A4D9-9954A27C87F2}" destId="{07F4457E-5E53-45C4-BAFF-721807CBE031}" srcOrd="1" destOrd="0" presId="urn:microsoft.com/office/officeart/2005/8/layout/radial5"/>
    <dgm:cxn modelId="{833567DC-4806-4A1B-B972-EF23B8BAE544}" type="presOf" srcId="{A24A86E8-8E3D-4AA5-8763-E66379B39538}" destId="{32B29C6C-BE93-4F36-B828-45698DF8F1CD}" srcOrd="0" destOrd="0" presId="urn:microsoft.com/office/officeart/2005/8/layout/radial5"/>
    <dgm:cxn modelId="{9F2935E1-234B-4675-8107-B31A5A9AC3FC}" srcId="{A24A86E8-8E3D-4AA5-8763-E66379B39538}" destId="{52519E4F-8D8F-4768-9E05-43A59C874556}" srcOrd="0" destOrd="0" parTransId="{AB374D07-E4D5-45A6-A4D9-9954A27C87F2}" sibTransId="{CC67A473-61B1-4E56-9016-6CA64F2FBD17}"/>
    <dgm:cxn modelId="{497B1AF9-A445-4ADC-897C-C0132DECB3E2}" type="presOf" srcId="{DB7172CB-C0CD-461A-8259-8B325BA2CA98}" destId="{57B175F7-6782-4E1C-A946-FDAABF296912}" srcOrd="1" destOrd="0" presId="urn:microsoft.com/office/officeart/2005/8/layout/radial5"/>
    <dgm:cxn modelId="{843446FF-F274-4615-A519-FE32181E6A12}" type="presOf" srcId="{AE7B02C3-8FA3-40C5-9B72-17E437BDA638}" destId="{00159A93-D8C2-4C57-A050-AF0A73D47F30}" srcOrd="0" destOrd="0" presId="urn:microsoft.com/office/officeart/2005/8/layout/radial5"/>
    <dgm:cxn modelId="{462F82DB-5CF2-43EB-BDA4-65310E5CCA0F}" type="presParOf" srcId="{989A6759-533F-4233-B4D5-E8E4F7AAD0BE}" destId="{32B29C6C-BE93-4F36-B828-45698DF8F1CD}" srcOrd="0" destOrd="0" presId="urn:microsoft.com/office/officeart/2005/8/layout/radial5"/>
    <dgm:cxn modelId="{3246BD41-4C03-4342-8875-CBE5CE92A2BA}" type="presParOf" srcId="{989A6759-533F-4233-B4D5-E8E4F7AAD0BE}" destId="{3201D676-493D-4632-9F31-FF1689B774BE}" srcOrd="1" destOrd="0" presId="urn:microsoft.com/office/officeart/2005/8/layout/radial5"/>
    <dgm:cxn modelId="{BD3FA6B5-0C58-4102-87B7-3A02550DAA6D}" type="presParOf" srcId="{3201D676-493D-4632-9F31-FF1689B774BE}" destId="{07F4457E-5E53-45C4-BAFF-721807CBE031}" srcOrd="0" destOrd="0" presId="urn:microsoft.com/office/officeart/2005/8/layout/radial5"/>
    <dgm:cxn modelId="{325D478F-4F99-4CF6-8E4A-4993B019BC35}" type="presParOf" srcId="{989A6759-533F-4233-B4D5-E8E4F7AAD0BE}" destId="{65D9B205-4C16-4601-ABB9-FDE46BBE18D6}" srcOrd="2" destOrd="0" presId="urn:microsoft.com/office/officeart/2005/8/layout/radial5"/>
    <dgm:cxn modelId="{854DF474-60C5-4617-8515-4C46E4AB76F3}" type="presParOf" srcId="{989A6759-533F-4233-B4D5-E8E4F7AAD0BE}" destId="{E2616A07-88A0-4F16-8280-87BEDF1567CB}" srcOrd="3" destOrd="0" presId="urn:microsoft.com/office/officeart/2005/8/layout/radial5"/>
    <dgm:cxn modelId="{53E35D02-755B-4594-9F7F-9BCEEE06571C}" type="presParOf" srcId="{E2616A07-88A0-4F16-8280-87BEDF1567CB}" destId="{57B175F7-6782-4E1C-A946-FDAABF296912}" srcOrd="0" destOrd="0" presId="urn:microsoft.com/office/officeart/2005/8/layout/radial5"/>
    <dgm:cxn modelId="{D43D03D7-AF19-4F15-ADC9-4BD07BD20414}" type="presParOf" srcId="{989A6759-533F-4233-B4D5-E8E4F7AAD0BE}" destId="{AC71E389-D44B-4BE7-8DDF-866504EFE411}" srcOrd="4" destOrd="0" presId="urn:microsoft.com/office/officeart/2005/8/layout/radial5"/>
    <dgm:cxn modelId="{272A37CF-3261-4A91-8922-21142698BAE8}" type="presParOf" srcId="{989A6759-533F-4233-B4D5-E8E4F7AAD0BE}" destId="{3E53DFEB-40FE-4DF8-9CA2-03B6FE246502}" srcOrd="5" destOrd="0" presId="urn:microsoft.com/office/officeart/2005/8/layout/radial5"/>
    <dgm:cxn modelId="{F6027B12-4483-40F4-B302-EA922600FC81}" type="presParOf" srcId="{3E53DFEB-40FE-4DF8-9CA2-03B6FE246502}" destId="{91D66C98-84FB-4452-9286-6CC7AE78C4D9}" srcOrd="0" destOrd="0" presId="urn:microsoft.com/office/officeart/2005/8/layout/radial5"/>
    <dgm:cxn modelId="{27528113-268D-40D6-A10D-AA3D48470984}" type="presParOf" srcId="{989A6759-533F-4233-B4D5-E8E4F7AAD0BE}" destId="{00159A93-D8C2-4C57-A050-AF0A73D47F30}" srcOrd="6" destOrd="0" presId="urn:microsoft.com/office/officeart/2005/8/layout/radial5"/>
    <dgm:cxn modelId="{35E7FE96-75E3-4258-8E54-828AB5DEE101}" type="presParOf" srcId="{989A6759-533F-4233-B4D5-E8E4F7AAD0BE}" destId="{0C43D6E8-2FA5-490C-9592-CE797CFBB166}" srcOrd="7" destOrd="0" presId="urn:microsoft.com/office/officeart/2005/8/layout/radial5"/>
    <dgm:cxn modelId="{048C9905-DDE2-4C21-A567-BA71C65BA2D5}" type="presParOf" srcId="{0C43D6E8-2FA5-490C-9592-CE797CFBB166}" destId="{F570760D-E90A-4423-9534-DF51C9DD8241}" srcOrd="0" destOrd="0" presId="urn:microsoft.com/office/officeart/2005/8/layout/radial5"/>
    <dgm:cxn modelId="{AC972640-D484-4D57-9820-AF7AA9B96B8F}" type="presParOf" srcId="{989A6759-533F-4233-B4D5-E8E4F7AAD0BE}" destId="{A3D32F46-DCE4-486C-94D3-0B5DB07C4A4F}"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EDCBDB-ADC8-4072-A623-E29C18AEFF0A}"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A24A86E8-8E3D-4AA5-8763-E66379B39538}">
      <dgm:prSet phldrT="[Text]"/>
      <dgm:spPr/>
      <dgm:t>
        <a:bodyPr/>
        <a:lstStyle/>
        <a:p>
          <a:r>
            <a:rPr lang="en-US" dirty="0" err="1"/>
            <a:t>Quyền</a:t>
          </a:r>
          <a:r>
            <a:rPr lang="en-US" dirty="0"/>
            <a:t> </a:t>
          </a:r>
          <a:r>
            <a:rPr lang="en-US" dirty="0" err="1"/>
            <a:t>Trẻ</a:t>
          </a:r>
          <a:r>
            <a:rPr lang="en-US" dirty="0"/>
            <a:t> </a:t>
          </a:r>
          <a:r>
            <a:rPr lang="en-US" dirty="0" err="1"/>
            <a:t>em</a:t>
          </a:r>
          <a:endParaRPr lang="en-US" dirty="0"/>
        </a:p>
      </dgm:t>
    </dgm:pt>
    <dgm:pt modelId="{CB43C95A-1D59-4C81-8927-6CAD6E0B19C4}" type="parTrans" cxnId="{826EFAAC-3062-4161-85F9-DE16E48088D9}">
      <dgm:prSet/>
      <dgm:spPr/>
      <dgm:t>
        <a:bodyPr/>
        <a:lstStyle/>
        <a:p>
          <a:endParaRPr lang="en-US"/>
        </a:p>
      </dgm:t>
    </dgm:pt>
    <dgm:pt modelId="{1A1128CE-326C-4710-AA3C-350C67B1071A}" type="sibTrans" cxnId="{826EFAAC-3062-4161-85F9-DE16E48088D9}">
      <dgm:prSet/>
      <dgm:spPr/>
      <dgm:t>
        <a:bodyPr/>
        <a:lstStyle/>
        <a:p>
          <a:endParaRPr lang="en-US"/>
        </a:p>
      </dgm:t>
    </dgm:pt>
    <dgm:pt modelId="{52519E4F-8D8F-4768-9E05-43A59C874556}">
      <dgm:prSet phldrT="[Text]" custT="1"/>
      <dgm:spPr/>
      <dgm:t>
        <a:bodyPr/>
        <a:lstStyle/>
        <a:p>
          <a:r>
            <a:rPr lang="en-US" sz="2000" dirty="0" err="1"/>
            <a:t>Nhóm</a:t>
          </a:r>
          <a:r>
            <a:rPr lang="en-US" sz="2000" dirty="0"/>
            <a:t> </a:t>
          </a:r>
          <a:r>
            <a:rPr lang="en-US" sz="2000" dirty="0" err="1"/>
            <a:t>quyền</a:t>
          </a:r>
          <a:r>
            <a:rPr lang="en-US" sz="2000" dirty="0"/>
            <a:t> </a:t>
          </a:r>
          <a:r>
            <a:rPr lang="en-US" sz="2000" dirty="0" err="1"/>
            <a:t>sống</a:t>
          </a:r>
          <a:r>
            <a:rPr lang="en-US" sz="2000" dirty="0"/>
            <a:t> </a:t>
          </a:r>
          <a:r>
            <a:rPr lang="en-US" sz="2000" dirty="0" err="1"/>
            <a:t>còn</a:t>
          </a:r>
          <a:endParaRPr lang="en-US" sz="2000" dirty="0"/>
        </a:p>
      </dgm:t>
    </dgm:pt>
    <dgm:pt modelId="{AB374D07-E4D5-45A6-A4D9-9954A27C87F2}" type="parTrans" cxnId="{9F2935E1-234B-4675-8107-B31A5A9AC3FC}">
      <dgm:prSet/>
      <dgm:spPr/>
      <dgm:t>
        <a:bodyPr/>
        <a:lstStyle/>
        <a:p>
          <a:endParaRPr lang="en-US"/>
        </a:p>
      </dgm:t>
    </dgm:pt>
    <dgm:pt modelId="{CC67A473-61B1-4E56-9016-6CA64F2FBD17}" type="sibTrans" cxnId="{9F2935E1-234B-4675-8107-B31A5A9AC3FC}">
      <dgm:prSet/>
      <dgm:spPr/>
      <dgm:t>
        <a:bodyPr/>
        <a:lstStyle/>
        <a:p>
          <a:endParaRPr lang="en-US"/>
        </a:p>
      </dgm:t>
    </dgm:pt>
    <dgm:pt modelId="{74F5B30C-FACC-41EB-B898-91F5E8BAA0E2}">
      <dgm:prSet phldrT="[Text]" custT="1"/>
      <dgm:spPr/>
      <dgm:t>
        <a:bodyPr/>
        <a:lstStyle/>
        <a:p>
          <a:r>
            <a:rPr lang="en-US" sz="2000" i="0" dirty="0" err="1"/>
            <a:t>Nhóm</a:t>
          </a:r>
          <a:r>
            <a:rPr lang="en-US" sz="2000" i="0" dirty="0"/>
            <a:t> </a:t>
          </a:r>
          <a:r>
            <a:rPr lang="en-US" sz="2000" i="0" dirty="0" err="1"/>
            <a:t>quyền</a:t>
          </a:r>
          <a:r>
            <a:rPr lang="en-US" sz="2000" i="0" dirty="0"/>
            <a:t> </a:t>
          </a:r>
          <a:r>
            <a:rPr lang="en-US" sz="2000" i="0" dirty="0" err="1"/>
            <a:t>được</a:t>
          </a:r>
          <a:r>
            <a:rPr lang="en-US" sz="2000" i="0" dirty="0"/>
            <a:t>  </a:t>
          </a:r>
          <a:r>
            <a:rPr lang="en-US" sz="2000" i="0" dirty="0" err="1"/>
            <a:t>bảo</a:t>
          </a:r>
          <a:r>
            <a:rPr lang="en-US" sz="2000" i="0" dirty="0"/>
            <a:t> </a:t>
          </a:r>
          <a:r>
            <a:rPr lang="en-US" sz="2000" i="0" dirty="0" err="1"/>
            <a:t>vệ</a:t>
          </a:r>
          <a:endParaRPr lang="en-US" sz="2000" i="0" dirty="0"/>
        </a:p>
      </dgm:t>
    </dgm:pt>
    <dgm:pt modelId="{DB7172CB-C0CD-461A-8259-8B325BA2CA98}" type="parTrans" cxnId="{078D3D09-6A98-4FF6-BB50-64268905AB33}">
      <dgm:prSet/>
      <dgm:spPr/>
      <dgm:t>
        <a:bodyPr/>
        <a:lstStyle/>
        <a:p>
          <a:endParaRPr lang="en-US"/>
        </a:p>
      </dgm:t>
    </dgm:pt>
    <dgm:pt modelId="{94FD9877-2817-47B2-8F32-B80939220794}" type="sibTrans" cxnId="{078D3D09-6A98-4FF6-BB50-64268905AB33}">
      <dgm:prSet/>
      <dgm:spPr/>
      <dgm:t>
        <a:bodyPr/>
        <a:lstStyle/>
        <a:p>
          <a:endParaRPr lang="en-US"/>
        </a:p>
      </dgm:t>
    </dgm:pt>
    <dgm:pt modelId="{AE7B02C3-8FA3-40C5-9B72-17E437BDA638}">
      <dgm:prSet phldrT="[Text]"/>
      <dgm:spPr/>
      <dgm:t>
        <a:bodyPr/>
        <a:lstStyle/>
        <a:p>
          <a:r>
            <a:rPr lang="en-US" dirty="0" err="1"/>
            <a:t>Nhóm</a:t>
          </a:r>
          <a:r>
            <a:rPr lang="en-US" dirty="0"/>
            <a:t> </a:t>
          </a:r>
          <a:r>
            <a:rPr lang="en-US" dirty="0" err="1"/>
            <a:t>quyền</a:t>
          </a:r>
          <a:r>
            <a:rPr lang="en-US" dirty="0"/>
            <a:t> </a:t>
          </a:r>
          <a:r>
            <a:rPr lang="en-US" dirty="0" err="1"/>
            <a:t>tham</a:t>
          </a:r>
          <a:r>
            <a:rPr lang="en-US" dirty="0"/>
            <a:t> </a:t>
          </a:r>
          <a:r>
            <a:rPr lang="en-US" dirty="0" err="1"/>
            <a:t>gia</a:t>
          </a:r>
          <a:endParaRPr lang="en-US" dirty="0"/>
        </a:p>
      </dgm:t>
    </dgm:pt>
    <dgm:pt modelId="{816E3AC0-3850-4FFD-894F-5DCE9266B22E}" type="parTrans" cxnId="{18562D06-F2C3-46F1-AE8E-AEA1FF6E04D3}">
      <dgm:prSet/>
      <dgm:spPr/>
      <dgm:t>
        <a:bodyPr/>
        <a:lstStyle/>
        <a:p>
          <a:endParaRPr lang="en-US"/>
        </a:p>
      </dgm:t>
    </dgm:pt>
    <dgm:pt modelId="{43DD88F8-80F1-49CA-B04D-16A8BA37C725}" type="sibTrans" cxnId="{18562D06-F2C3-46F1-AE8E-AEA1FF6E04D3}">
      <dgm:prSet/>
      <dgm:spPr/>
      <dgm:t>
        <a:bodyPr/>
        <a:lstStyle/>
        <a:p>
          <a:endParaRPr lang="en-US"/>
        </a:p>
      </dgm:t>
    </dgm:pt>
    <dgm:pt modelId="{DE92EBAE-14A0-4202-AFFF-16C5CB969E50}">
      <dgm:prSet phldrT="[Text]"/>
      <dgm:spPr/>
      <dgm:t>
        <a:bodyPr/>
        <a:lstStyle/>
        <a:p>
          <a:r>
            <a:rPr lang="en-US" dirty="0" err="1"/>
            <a:t>Nhóm</a:t>
          </a:r>
          <a:r>
            <a:rPr lang="en-US" dirty="0"/>
            <a:t> </a:t>
          </a:r>
          <a:r>
            <a:rPr lang="en-US" dirty="0" err="1"/>
            <a:t>quyền</a:t>
          </a:r>
          <a:r>
            <a:rPr lang="en-US" dirty="0"/>
            <a:t> </a:t>
          </a:r>
          <a:r>
            <a:rPr lang="en-US" dirty="0" err="1"/>
            <a:t>phát</a:t>
          </a:r>
          <a:r>
            <a:rPr lang="en-US" dirty="0"/>
            <a:t> </a:t>
          </a:r>
          <a:r>
            <a:rPr lang="en-US" dirty="0" err="1"/>
            <a:t>triển</a:t>
          </a:r>
          <a:endParaRPr lang="en-US" dirty="0"/>
        </a:p>
      </dgm:t>
    </dgm:pt>
    <dgm:pt modelId="{9E62447F-9292-4962-9F6A-40668EE51218}" type="parTrans" cxnId="{DEA09B11-2927-4DA9-BECC-DF6ECAFF8AC4}">
      <dgm:prSet/>
      <dgm:spPr/>
      <dgm:t>
        <a:bodyPr/>
        <a:lstStyle/>
        <a:p>
          <a:endParaRPr lang="en-US"/>
        </a:p>
      </dgm:t>
    </dgm:pt>
    <dgm:pt modelId="{9692FFA6-E668-4491-B3A6-8ADDC15CFC72}" type="sibTrans" cxnId="{DEA09B11-2927-4DA9-BECC-DF6ECAFF8AC4}">
      <dgm:prSet/>
      <dgm:spPr/>
      <dgm:t>
        <a:bodyPr/>
        <a:lstStyle/>
        <a:p>
          <a:endParaRPr lang="en-US"/>
        </a:p>
      </dgm:t>
    </dgm:pt>
    <dgm:pt modelId="{989A6759-533F-4233-B4D5-E8E4F7AAD0BE}" type="pres">
      <dgm:prSet presAssocID="{96EDCBDB-ADC8-4072-A623-E29C18AEFF0A}" presName="Name0" presStyleCnt="0">
        <dgm:presLayoutVars>
          <dgm:chMax val="1"/>
          <dgm:dir/>
          <dgm:animLvl val="ctr"/>
          <dgm:resizeHandles val="exact"/>
        </dgm:presLayoutVars>
      </dgm:prSet>
      <dgm:spPr/>
    </dgm:pt>
    <dgm:pt modelId="{32B29C6C-BE93-4F36-B828-45698DF8F1CD}" type="pres">
      <dgm:prSet presAssocID="{A24A86E8-8E3D-4AA5-8763-E66379B39538}" presName="centerShape" presStyleLbl="node0" presStyleIdx="0" presStyleCnt="1"/>
      <dgm:spPr/>
    </dgm:pt>
    <dgm:pt modelId="{3201D676-493D-4632-9F31-FF1689B774BE}" type="pres">
      <dgm:prSet presAssocID="{AB374D07-E4D5-45A6-A4D9-9954A27C87F2}" presName="parTrans" presStyleLbl="sibTrans2D1" presStyleIdx="0" presStyleCnt="4"/>
      <dgm:spPr/>
    </dgm:pt>
    <dgm:pt modelId="{07F4457E-5E53-45C4-BAFF-721807CBE031}" type="pres">
      <dgm:prSet presAssocID="{AB374D07-E4D5-45A6-A4D9-9954A27C87F2}" presName="connectorText" presStyleLbl="sibTrans2D1" presStyleIdx="0" presStyleCnt="4"/>
      <dgm:spPr/>
    </dgm:pt>
    <dgm:pt modelId="{65D9B205-4C16-4601-ABB9-FDE46BBE18D6}" type="pres">
      <dgm:prSet presAssocID="{52519E4F-8D8F-4768-9E05-43A59C874556}" presName="node" presStyleLbl="node1" presStyleIdx="0" presStyleCnt="4">
        <dgm:presLayoutVars>
          <dgm:bulletEnabled val="1"/>
        </dgm:presLayoutVars>
      </dgm:prSet>
      <dgm:spPr/>
    </dgm:pt>
    <dgm:pt modelId="{E2616A07-88A0-4F16-8280-87BEDF1567CB}" type="pres">
      <dgm:prSet presAssocID="{DB7172CB-C0CD-461A-8259-8B325BA2CA98}" presName="parTrans" presStyleLbl="sibTrans2D1" presStyleIdx="1" presStyleCnt="4"/>
      <dgm:spPr/>
    </dgm:pt>
    <dgm:pt modelId="{57B175F7-6782-4E1C-A946-FDAABF296912}" type="pres">
      <dgm:prSet presAssocID="{DB7172CB-C0CD-461A-8259-8B325BA2CA98}" presName="connectorText" presStyleLbl="sibTrans2D1" presStyleIdx="1" presStyleCnt="4"/>
      <dgm:spPr/>
    </dgm:pt>
    <dgm:pt modelId="{AC71E389-D44B-4BE7-8DDF-866504EFE411}" type="pres">
      <dgm:prSet presAssocID="{74F5B30C-FACC-41EB-B898-91F5E8BAA0E2}" presName="node" presStyleLbl="node1" presStyleIdx="1" presStyleCnt="4" custRadScaleRad="88243" custRadScaleInc="6591">
        <dgm:presLayoutVars>
          <dgm:bulletEnabled val="1"/>
        </dgm:presLayoutVars>
      </dgm:prSet>
      <dgm:spPr/>
    </dgm:pt>
    <dgm:pt modelId="{3E53DFEB-40FE-4DF8-9CA2-03B6FE246502}" type="pres">
      <dgm:prSet presAssocID="{816E3AC0-3850-4FFD-894F-5DCE9266B22E}" presName="parTrans" presStyleLbl="sibTrans2D1" presStyleIdx="2" presStyleCnt="4"/>
      <dgm:spPr/>
    </dgm:pt>
    <dgm:pt modelId="{91D66C98-84FB-4452-9286-6CC7AE78C4D9}" type="pres">
      <dgm:prSet presAssocID="{816E3AC0-3850-4FFD-894F-5DCE9266B22E}" presName="connectorText" presStyleLbl="sibTrans2D1" presStyleIdx="2" presStyleCnt="4"/>
      <dgm:spPr/>
    </dgm:pt>
    <dgm:pt modelId="{00159A93-D8C2-4C57-A050-AF0A73D47F30}" type="pres">
      <dgm:prSet presAssocID="{AE7B02C3-8FA3-40C5-9B72-17E437BDA638}" presName="node" presStyleLbl="node1" presStyleIdx="2" presStyleCnt="4">
        <dgm:presLayoutVars>
          <dgm:bulletEnabled val="1"/>
        </dgm:presLayoutVars>
      </dgm:prSet>
      <dgm:spPr/>
    </dgm:pt>
    <dgm:pt modelId="{0C43D6E8-2FA5-490C-9592-CE797CFBB166}" type="pres">
      <dgm:prSet presAssocID="{9E62447F-9292-4962-9F6A-40668EE51218}" presName="parTrans" presStyleLbl="sibTrans2D1" presStyleIdx="3" presStyleCnt="4"/>
      <dgm:spPr/>
    </dgm:pt>
    <dgm:pt modelId="{F570760D-E90A-4423-9534-DF51C9DD8241}" type="pres">
      <dgm:prSet presAssocID="{9E62447F-9292-4962-9F6A-40668EE51218}" presName="connectorText" presStyleLbl="sibTrans2D1" presStyleIdx="3" presStyleCnt="4"/>
      <dgm:spPr/>
    </dgm:pt>
    <dgm:pt modelId="{A3D32F46-DCE4-486C-94D3-0B5DB07C4A4F}" type="pres">
      <dgm:prSet presAssocID="{DE92EBAE-14A0-4202-AFFF-16C5CB969E50}" presName="node" presStyleLbl="node1" presStyleIdx="3" presStyleCnt="4">
        <dgm:presLayoutVars>
          <dgm:bulletEnabled val="1"/>
        </dgm:presLayoutVars>
      </dgm:prSet>
      <dgm:spPr/>
    </dgm:pt>
  </dgm:ptLst>
  <dgm:cxnLst>
    <dgm:cxn modelId="{18562D06-F2C3-46F1-AE8E-AEA1FF6E04D3}" srcId="{A24A86E8-8E3D-4AA5-8763-E66379B39538}" destId="{AE7B02C3-8FA3-40C5-9B72-17E437BDA638}" srcOrd="2" destOrd="0" parTransId="{816E3AC0-3850-4FFD-894F-5DCE9266B22E}" sibTransId="{43DD88F8-80F1-49CA-B04D-16A8BA37C725}"/>
    <dgm:cxn modelId="{078D3D09-6A98-4FF6-BB50-64268905AB33}" srcId="{A24A86E8-8E3D-4AA5-8763-E66379B39538}" destId="{74F5B30C-FACC-41EB-B898-91F5E8BAA0E2}" srcOrd="1" destOrd="0" parTransId="{DB7172CB-C0CD-461A-8259-8B325BA2CA98}" sibTransId="{94FD9877-2817-47B2-8F32-B80939220794}"/>
    <dgm:cxn modelId="{DEA09B11-2927-4DA9-BECC-DF6ECAFF8AC4}" srcId="{A24A86E8-8E3D-4AA5-8763-E66379B39538}" destId="{DE92EBAE-14A0-4202-AFFF-16C5CB969E50}" srcOrd="3" destOrd="0" parTransId="{9E62447F-9292-4962-9F6A-40668EE51218}" sibTransId="{9692FFA6-E668-4491-B3A6-8ADDC15CFC72}"/>
    <dgm:cxn modelId="{1DBF2B16-321E-404E-BB55-207616C89E83}" type="presOf" srcId="{9E62447F-9292-4962-9F6A-40668EE51218}" destId="{0C43D6E8-2FA5-490C-9592-CE797CFBB166}" srcOrd="0" destOrd="0" presId="urn:microsoft.com/office/officeart/2005/8/layout/radial5"/>
    <dgm:cxn modelId="{48416916-1026-4C12-9E58-BBB5954BCB2C}" type="presOf" srcId="{816E3AC0-3850-4FFD-894F-5DCE9266B22E}" destId="{91D66C98-84FB-4452-9286-6CC7AE78C4D9}" srcOrd="1" destOrd="0" presId="urn:microsoft.com/office/officeart/2005/8/layout/radial5"/>
    <dgm:cxn modelId="{EF841C1B-7361-40DE-895C-E62F03991472}" type="presOf" srcId="{DB7172CB-C0CD-461A-8259-8B325BA2CA98}" destId="{E2616A07-88A0-4F16-8280-87BEDF1567CB}" srcOrd="0" destOrd="0" presId="urn:microsoft.com/office/officeart/2005/8/layout/radial5"/>
    <dgm:cxn modelId="{7AFED83F-E7F6-4973-AC74-9E96B6E2453B}" type="presOf" srcId="{AB374D07-E4D5-45A6-A4D9-9954A27C87F2}" destId="{3201D676-493D-4632-9F31-FF1689B774BE}" srcOrd="0" destOrd="0" presId="urn:microsoft.com/office/officeart/2005/8/layout/radial5"/>
    <dgm:cxn modelId="{11A76067-AB3C-4780-8FA1-59B2096E9C4D}" type="presOf" srcId="{52519E4F-8D8F-4768-9E05-43A59C874556}" destId="{65D9B205-4C16-4601-ABB9-FDE46BBE18D6}" srcOrd="0" destOrd="0" presId="urn:microsoft.com/office/officeart/2005/8/layout/radial5"/>
    <dgm:cxn modelId="{12DDCE53-AB41-438C-A2F7-E41E2C6D8E1A}" type="presOf" srcId="{96EDCBDB-ADC8-4072-A623-E29C18AEFF0A}" destId="{989A6759-533F-4233-B4D5-E8E4F7AAD0BE}" srcOrd="0" destOrd="0" presId="urn:microsoft.com/office/officeart/2005/8/layout/radial5"/>
    <dgm:cxn modelId="{22A04775-9413-4625-A438-942720459F40}" type="presOf" srcId="{DE92EBAE-14A0-4202-AFFF-16C5CB969E50}" destId="{A3D32F46-DCE4-486C-94D3-0B5DB07C4A4F}" srcOrd="0" destOrd="0" presId="urn:microsoft.com/office/officeart/2005/8/layout/radial5"/>
    <dgm:cxn modelId="{122BA58B-030A-407C-8B8A-8612CE6E4565}" type="presOf" srcId="{74F5B30C-FACC-41EB-B898-91F5E8BAA0E2}" destId="{AC71E389-D44B-4BE7-8DDF-866504EFE411}" srcOrd="0" destOrd="0" presId="urn:microsoft.com/office/officeart/2005/8/layout/radial5"/>
    <dgm:cxn modelId="{826EFAAC-3062-4161-85F9-DE16E48088D9}" srcId="{96EDCBDB-ADC8-4072-A623-E29C18AEFF0A}" destId="{A24A86E8-8E3D-4AA5-8763-E66379B39538}" srcOrd="0" destOrd="0" parTransId="{CB43C95A-1D59-4C81-8927-6CAD6E0B19C4}" sibTransId="{1A1128CE-326C-4710-AA3C-350C67B1071A}"/>
    <dgm:cxn modelId="{02EF0DB0-6237-4FC6-84AC-5AF8A7B5DF06}" type="presOf" srcId="{816E3AC0-3850-4FFD-894F-5DCE9266B22E}" destId="{3E53DFEB-40FE-4DF8-9CA2-03B6FE246502}" srcOrd="0" destOrd="0" presId="urn:microsoft.com/office/officeart/2005/8/layout/radial5"/>
    <dgm:cxn modelId="{86D134D9-9582-4C87-ACCC-997EF7F90847}" type="presOf" srcId="{9E62447F-9292-4962-9F6A-40668EE51218}" destId="{F570760D-E90A-4423-9534-DF51C9DD8241}" srcOrd="1" destOrd="0" presId="urn:microsoft.com/office/officeart/2005/8/layout/radial5"/>
    <dgm:cxn modelId="{499560DB-FDAB-45E1-AC20-FA30ACD4957F}" type="presOf" srcId="{AB374D07-E4D5-45A6-A4D9-9954A27C87F2}" destId="{07F4457E-5E53-45C4-BAFF-721807CBE031}" srcOrd="1" destOrd="0" presId="urn:microsoft.com/office/officeart/2005/8/layout/radial5"/>
    <dgm:cxn modelId="{833567DC-4806-4A1B-B972-EF23B8BAE544}" type="presOf" srcId="{A24A86E8-8E3D-4AA5-8763-E66379B39538}" destId="{32B29C6C-BE93-4F36-B828-45698DF8F1CD}" srcOrd="0" destOrd="0" presId="urn:microsoft.com/office/officeart/2005/8/layout/radial5"/>
    <dgm:cxn modelId="{9F2935E1-234B-4675-8107-B31A5A9AC3FC}" srcId="{A24A86E8-8E3D-4AA5-8763-E66379B39538}" destId="{52519E4F-8D8F-4768-9E05-43A59C874556}" srcOrd="0" destOrd="0" parTransId="{AB374D07-E4D5-45A6-A4D9-9954A27C87F2}" sibTransId="{CC67A473-61B1-4E56-9016-6CA64F2FBD17}"/>
    <dgm:cxn modelId="{497B1AF9-A445-4ADC-897C-C0132DECB3E2}" type="presOf" srcId="{DB7172CB-C0CD-461A-8259-8B325BA2CA98}" destId="{57B175F7-6782-4E1C-A946-FDAABF296912}" srcOrd="1" destOrd="0" presId="urn:microsoft.com/office/officeart/2005/8/layout/radial5"/>
    <dgm:cxn modelId="{843446FF-F274-4615-A519-FE32181E6A12}" type="presOf" srcId="{AE7B02C3-8FA3-40C5-9B72-17E437BDA638}" destId="{00159A93-D8C2-4C57-A050-AF0A73D47F30}" srcOrd="0" destOrd="0" presId="urn:microsoft.com/office/officeart/2005/8/layout/radial5"/>
    <dgm:cxn modelId="{462F82DB-5CF2-43EB-BDA4-65310E5CCA0F}" type="presParOf" srcId="{989A6759-533F-4233-B4D5-E8E4F7AAD0BE}" destId="{32B29C6C-BE93-4F36-B828-45698DF8F1CD}" srcOrd="0" destOrd="0" presId="urn:microsoft.com/office/officeart/2005/8/layout/radial5"/>
    <dgm:cxn modelId="{3246BD41-4C03-4342-8875-CBE5CE92A2BA}" type="presParOf" srcId="{989A6759-533F-4233-B4D5-E8E4F7AAD0BE}" destId="{3201D676-493D-4632-9F31-FF1689B774BE}" srcOrd="1" destOrd="0" presId="urn:microsoft.com/office/officeart/2005/8/layout/radial5"/>
    <dgm:cxn modelId="{BD3FA6B5-0C58-4102-87B7-3A02550DAA6D}" type="presParOf" srcId="{3201D676-493D-4632-9F31-FF1689B774BE}" destId="{07F4457E-5E53-45C4-BAFF-721807CBE031}" srcOrd="0" destOrd="0" presId="urn:microsoft.com/office/officeart/2005/8/layout/radial5"/>
    <dgm:cxn modelId="{325D478F-4F99-4CF6-8E4A-4993B019BC35}" type="presParOf" srcId="{989A6759-533F-4233-B4D5-E8E4F7AAD0BE}" destId="{65D9B205-4C16-4601-ABB9-FDE46BBE18D6}" srcOrd="2" destOrd="0" presId="urn:microsoft.com/office/officeart/2005/8/layout/radial5"/>
    <dgm:cxn modelId="{854DF474-60C5-4617-8515-4C46E4AB76F3}" type="presParOf" srcId="{989A6759-533F-4233-B4D5-E8E4F7AAD0BE}" destId="{E2616A07-88A0-4F16-8280-87BEDF1567CB}" srcOrd="3" destOrd="0" presId="urn:microsoft.com/office/officeart/2005/8/layout/radial5"/>
    <dgm:cxn modelId="{53E35D02-755B-4594-9F7F-9BCEEE06571C}" type="presParOf" srcId="{E2616A07-88A0-4F16-8280-87BEDF1567CB}" destId="{57B175F7-6782-4E1C-A946-FDAABF296912}" srcOrd="0" destOrd="0" presId="urn:microsoft.com/office/officeart/2005/8/layout/radial5"/>
    <dgm:cxn modelId="{D43D03D7-AF19-4F15-ADC9-4BD07BD20414}" type="presParOf" srcId="{989A6759-533F-4233-B4D5-E8E4F7AAD0BE}" destId="{AC71E389-D44B-4BE7-8DDF-866504EFE411}" srcOrd="4" destOrd="0" presId="urn:microsoft.com/office/officeart/2005/8/layout/radial5"/>
    <dgm:cxn modelId="{272A37CF-3261-4A91-8922-21142698BAE8}" type="presParOf" srcId="{989A6759-533F-4233-B4D5-E8E4F7AAD0BE}" destId="{3E53DFEB-40FE-4DF8-9CA2-03B6FE246502}" srcOrd="5" destOrd="0" presId="urn:microsoft.com/office/officeart/2005/8/layout/radial5"/>
    <dgm:cxn modelId="{F6027B12-4483-40F4-B302-EA922600FC81}" type="presParOf" srcId="{3E53DFEB-40FE-4DF8-9CA2-03B6FE246502}" destId="{91D66C98-84FB-4452-9286-6CC7AE78C4D9}" srcOrd="0" destOrd="0" presId="urn:microsoft.com/office/officeart/2005/8/layout/radial5"/>
    <dgm:cxn modelId="{27528113-268D-40D6-A10D-AA3D48470984}" type="presParOf" srcId="{989A6759-533F-4233-B4D5-E8E4F7AAD0BE}" destId="{00159A93-D8C2-4C57-A050-AF0A73D47F30}" srcOrd="6" destOrd="0" presId="urn:microsoft.com/office/officeart/2005/8/layout/radial5"/>
    <dgm:cxn modelId="{35E7FE96-75E3-4258-8E54-828AB5DEE101}" type="presParOf" srcId="{989A6759-533F-4233-B4D5-E8E4F7AAD0BE}" destId="{0C43D6E8-2FA5-490C-9592-CE797CFBB166}" srcOrd="7" destOrd="0" presId="urn:microsoft.com/office/officeart/2005/8/layout/radial5"/>
    <dgm:cxn modelId="{048C9905-DDE2-4C21-A567-BA71C65BA2D5}" type="presParOf" srcId="{0C43D6E8-2FA5-490C-9592-CE797CFBB166}" destId="{F570760D-E90A-4423-9534-DF51C9DD8241}" srcOrd="0" destOrd="0" presId="urn:microsoft.com/office/officeart/2005/8/layout/radial5"/>
    <dgm:cxn modelId="{AC972640-D484-4D57-9820-AF7AA9B96B8F}" type="presParOf" srcId="{989A6759-533F-4233-B4D5-E8E4F7AAD0BE}" destId="{A3D32F46-DCE4-486C-94D3-0B5DB07C4A4F}"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21245E-3786-4AE7-8B24-2B1B33B5A5B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506C5B0-B93E-4FD0-96EF-EC6692450274}">
      <dgm:prSet phldrT="[Text]" custT="1"/>
      <dgm:spPr/>
      <dgm:t>
        <a:bodyPr/>
        <a:lstStyle/>
        <a:p>
          <a:r>
            <a:rPr lang="en-US" sz="2000" b="1" dirty="0" err="1"/>
            <a:t>Bổn</a:t>
          </a:r>
          <a:r>
            <a:rPr lang="en-US" sz="2000" b="1" dirty="0"/>
            <a:t> </a:t>
          </a:r>
          <a:r>
            <a:rPr lang="en-US" sz="2000" b="1" dirty="0" err="1"/>
            <a:t>phận</a:t>
          </a:r>
          <a:r>
            <a:rPr lang="en-US" sz="2000" b="1" dirty="0"/>
            <a:t> </a:t>
          </a:r>
          <a:r>
            <a:rPr lang="en-US" sz="2000" b="1" dirty="0" err="1"/>
            <a:t>của</a:t>
          </a:r>
          <a:r>
            <a:rPr lang="en-US" sz="2000" b="1" dirty="0"/>
            <a:t> </a:t>
          </a:r>
          <a:r>
            <a:rPr lang="en-US" sz="2000" b="1" dirty="0" err="1"/>
            <a:t>trẻ</a:t>
          </a:r>
          <a:r>
            <a:rPr lang="en-US" sz="2000" b="1" dirty="0"/>
            <a:t> </a:t>
          </a:r>
          <a:r>
            <a:rPr lang="en-US" sz="2000" b="1" dirty="0" err="1"/>
            <a:t>em</a:t>
          </a:r>
          <a:r>
            <a:rPr lang="en-US" sz="2000" b="1" dirty="0"/>
            <a:t> </a:t>
          </a:r>
          <a:r>
            <a:rPr lang="en-US" sz="2000" b="1" dirty="0" err="1"/>
            <a:t>đối</a:t>
          </a:r>
          <a:r>
            <a:rPr lang="en-US" sz="2000" b="1" dirty="0"/>
            <a:t> </a:t>
          </a:r>
          <a:r>
            <a:rPr lang="en-US" sz="2000" b="1" dirty="0" err="1"/>
            <a:t>với</a:t>
          </a:r>
          <a:r>
            <a:rPr lang="en-US" sz="2000" b="1" dirty="0"/>
            <a:t> </a:t>
          </a:r>
          <a:r>
            <a:rPr lang="en-US" sz="2000" b="1" dirty="0" err="1"/>
            <a:t>bản</a:t>
          </a:r>
          <a:r>
            <a:rPr lang="en-US" sz="2000" b="1" dirty="0"/>
            <a:t> </a:t>
          </a:r>
          <a:r>
            <a:rPr lang="en-US" sz="2000" b="1" dirty="0" err="1"/>
            <a:t>thân</a:t>
          </a:r>
          <a:endParaRPr lang="en-US" sz="2000" b="1" dirty="0"/>
        </a:p>
      </dgm:t>
    </dgm:pt>
    <dgm:pt modelId="{391544B3-2613-452C-90F8-8330FE8B7373}" type="parTrans" cxnId="{594479D8-F987-4605-BDF7-97FB875E9055}">
      <dgm:prSet/>
      <dgm:spPr/>
      <dgm:t>
        <a:bodyPr/>
        <a:lstStyle/>
        <a:p>
          <a:endParaRPr lang="en-US" sz="1800"/>
        </a:p>
      </dgm:t>
    </dgm:pt>
    <dgm:pt modelId="{C0EA62EA-D2DD-42CC-BE55-6CD12FC419D5}" type="sibTrans" cxnId="{594479D8-F987-4605-BDF7-97FB875E9055}">
      <dgm:prSet/>
      <dgm:spPr/>
      <dgm:t>
        <a:bodyPr/>
        <a:lstStyle/>
        <a:p>
          <a:endParaRPr lang="en-US" sz="1800"/>
        </a:p>
      </dgm:t>
    </dgm:pt>
    <dgm:pt modelId="{47453657-4200-49A2-92D6-8B0A4A3FA895}">
      <dgm:prSet phldrT="[Text]" custT="1"/>
      <dgm:spPr/>
      <dgm:t>
        <a:bodyPr/>
        <a:lstStyle/>
        <a:p>
          <a:r>
            <a:rPr lang="en-US" sz="2000" b="1" dirty="0" err="1"/>
            <a:t>Bổn</a:t>
          </a:r>
          <a:r>
            <a:rPr lang="en-US" sz="2000" b="1" dirty="0"/>
            <a:t> </a:t>
          </a:r>
          <a:r>
            <a:rPr lang="en-US" sz="2000" b="1" dirty="0" err="1"/>
            <a:t>phận</a:t>
          </a:r>
          <a:r>
            <a:rPr lang="en-US" sz="2000" b="1" dirty="0"/>
            <a:t> </a:t>
          </a:r>
          <a:r>
            <a:rPr lang="en-US" sz="2000" b="1" dirty="0" err="1"/>
            <a:t>của</a:t>
          </a:r>
          <a:r>
            <a:rPr lang="en-US" sz="2000" b="1" dirty="0"/>
            <a:t> </a:t>
          </a:r>
          <a:r>
            <a:rPr lang="en-US" sz="2000" b="1" dirty="0" err="1"/>
            <a:t>trẻ</a:t>
          </a:r>
          <a:r>
            <a:rPr lang="en-US" sz="2000" b="1" dirty="0"/>
            <a:t> </a:t>
          </a:r>
          <a:r>
            <a:rPr lang="en-US" sz="2000" b="1" dirty="0" err="1"/>
            <a:t>em</a:t>
          </a:r>
          <a:r>
            <a:rPr lang="en-US" sz="2000" b="1" dirty="0"/>
            <a:t> </a:t>
          </a:r>
          <a:r>
            <a:rPr lang="en-US" sz="2000" b="1" dirty="0" err="1"/>
            <a:t>đối</a:t>
          </a:r>
          <a:r>
            <a:rPr lang="en-US" sz="2000" b="1" dirty="0"/>
            <a:t> </a:t>
          </a:r>
          <a:r>
            <a:rPr lang="en-US" sz="2000" b="1" dirty="0" err="1"/>
            <a:t>với</a:t>
          </a:r>
          <a:r>
            <a:rPr lang="en-US" sz="2000" b="1" dirty="0"/>
            <a:t> </a:t>
          </a:r>
          <a:r>
            <a:rPr lang="en-US" sz="2000" b="1" dirty="0" err="1"/>
            <a:t>gia</a:t>
          </a:r>
          <a:r>
            <a:rPr lang="en-US" sz="2000" b="1" dirty="0"/>
            <a:t> </a:t>
          </a:r>
          <a:r>
            <a:rPr lang="en-US" sz="2000" b="1" dirty="0" err="1"/>
            <a:t>đình</a:t>
          </a:r>
          <a:endParaRPr lang="en-US" sz="2000" b="1" dirty="0"/>
        </a:p>
      </dgm:t>
    </dgm:pt>
    <dgm:pt modelId="{C1A87502-7C17-49DB-9E6E-97D41E89B877}" type="parTrans" cxnId="{C13BF793-1C2E-40A6-934C-5AEF71DCA0F7}">
      <dgm:prSet/>
      <dgm:spPr/>
      <dgm:t>
        <a:bodyPr/>
        <a:lstStyle/>
        <a:p>
          <a:endParaRPr lang="en-US" sz="1800"/>
        </a:p>
      </dgm:t>
    </dgm:pt>
    <dgm:pt modelId="{9B3E854E-C4F2-4852-A564-1F362D08C104}" type="sibTrans" cxnId="{C13BF793-1C2E-40A6-934C-5AEF71DCA0F7}">
      <dgm:prSet/>
      <dgm:spPr/>
      <dgm:t>
        <a:bodyPr/>
        <a:lstStyle/>
        <a:p>
          <a:endParaRPr lang="en-US" sz="1800"/>
        </a:p>
      </dgm:t>
    </dgm:pt>
    <dgm:pt modelId="{EBDF60C9-0A2A-4242-BEF1-0BB22FB53A8B}">
      <dgm:prSet phldrT="[Text]" custT="1"/>
      <dgm:spPr/>
      <dgm:t>
        <a:bodyPr/>
        <a:lstStyle/>
        <a:p>
          <a:r>
            <a:rPr lang="en-US" sz="2000" b="1" dirty="0" err="1"/>
            <a:t>Bổn</a:t>
          </a:r>
          <a:r>
            <a:rPr lang="en-US" sz="2000" b="1" dirty="0"/>
            <a:t> </a:t>
          </a:r>
          <a:r>
            <a:rPr lang="en-US" sz="2000" b="1" dirty="0" err="1"/>
            <a:t>phận</a:t>
          </a:r>
          <a:r>
            <a:rPr lang="en-US" sz="2000" b="1" dirty="0"/>
            <a:t> </a:t>
          </a:r>
          <a:r>
            <a:rPr lang="en-US" sz="2000" b="1" dirty="0" err="1"/>
            <a:t>của</a:t>
          </a:r>
          <a:r>
            <a:rPr lang="en-US" sz="2000" b="1" dirty="0"/>
            <a:t> </a:t>
          </a:r>
          <a:r>
            <a:rPr lang="en-US" sz="2000" b="1" dirty="0" err="1"/>
            <a:t>trẻ</a:t>
          </a:r>
          <a:r>
            <a:rPr lang="en-US" sz="2000" b="1" dirty="0"/>
            <a:t> </a:t>
          </a:r>
          <a:r>
            <a:rPr lang="en-US" sz="2000" b="1" dirty="0" err="1"/>
            <a:t>em</a:t>
          </a:r>
          <a:r>
            <a:rPr lang="en-US" sz="2000" b="1" dirty="0"/>
            <a:t> </a:t>
          </a:r>
          <a:r>
            <a:rPr lang="en-US" sz="2000" b="1" dirty="0" err="1"/>
            <a:t>đối</a:t>
          </a:r>
          <a:r>
            <a:rPr lang="en-US" sz="2000" b="1" dirty="0"/>
            <a:t> </a:t>
          </a:r>
          <a:r>
            <a:rPr lang="en-US" sz="2000" b="1" dirty="0" err="1"/>
            <a:t>với</a:t>
          </a:r>
          <a:r>
            <a:rPr lang="en-US" sz="2000" b="1" dirty="0"/>
            <a:t> </a:t>
          </a:r>
          <a:r>
            <a:rPr lang="en-US" sz="2000" b="1" dirty="0" err="1"/>
            <a:t>nhà</a:t>
          </a:r>
          <a:r>
            <a:rPr lang="en-US" sz="2000" b="1" dirty="0"/>
            <a:t> </a:t>
          </a:r>
          <a:r>
            <a:rPr lang="en-US" sz="2000" b="1" dirty="0" err="1"/>
            <a:t>trường</a:t>
          </a:r>
          <a:r>
            <a:rPr lang="en-US" sz="2000" b="1" dirty="0"/>
            <a:t> </a:t>
          </a:r>
          <a:r>
            <a:rPr lang="en-US" sz="2000" b="1" dirty="0" err="1"/>
            <a:t>và</a:t>
          </a:r>
          <a:r>
            <a:rPr lang="en-US" sz="2000" b="1" dirty="0"/>
            <a:t> </a:t>
          </a:r>
          <a:r>
            <a:rPr lang="en-US" sz="2000" b="1" dirty="0" err="1"/>
            <a:t>thầy</a:t>
          </a:r>
          <a:r>
            <a:rPr lang="en-US" sz="2000" b="1" dirty="0"/>
            <a:t>, </a:t>
          </a:r>
          <a:r>
            <a:rPr lang="en-US" sz="2000" b="1" dirty="0" err="1"/>
            <a:t>cô</a:t>
          </a:r>
          <a:r>
            <a:rPr lang="en-US" sz="2000" b="1" dirty="0"/>
            <a:t> </a:t>
          </a:r>
          <a:r>
            <a:rPr lang="en-US" sz="2000" b="1" dirty="0" err="1"/>
            <a:t>giáo</a:t>
          </a:r>
          <a:endParaRPr lang="en-US" sz="2000" b="1" dirty="0"/>
        </a:p>
      </dgm:t>
    </dgm:pt>
    <dgm:pt modelId="{215F50FF-08AE-4834-B5F8-6A9F3C1C1E52}" type="parTrans" cxnId="{2F918964-618D-482A-BE3F-8CD875304777}">
      <dgm:prSet/>
      <dgm:spPr/>
      <dgm:t>
        <a:bodyPr/>
        <a:lstStyle/>
        <a:p>
          <a:endParaRPr lang="en-US" sz="1800"/>
        </a:p>
      </dgm:t>
    </dgm:pt>
    <dgm:pt modelId="{87F43C6C-0F01-483C-85C9-5F631B4BF856}" type="sibTrans" cxnId="{2F918964-618D-482A-BE3F-8CD875304777}">
      <dgm:prSet/>
      <dgm:spPr/>
      <dgm:t>
        <a:bodyPr/>
        <a:lstStyle/>
        <a:p>
          <a:endParaRPr lang="en-US" sz="1800"/>
        </a:p>
      </dgm:t>
    </dgm:pt>
    <dgm:pt modelId="{884813E4-918E-4F89-B83A-6BDF95ADB65B}">
      <dgm:prSet phldrT="[Text]" custT="1"/>
      <dgm:spPr/>
      <dgm:t>
        <a:bodyPr/>
        <a:lstStyle/>
        <a:p>
          <a:r>
            <a:rPr lang="en-US" sz="2000" b="1" dirty="0" err="1"/>
            <a:t>Bổn</a:t>
          </a:r>
          <a:r>
            <a:rPr lang="en-US" sz="2000" b="1" dirty="0"/>
            <a:t> </a:t>
          </a:r>
          <a:r>
            <a:rPr lang="en-US" sz="2000" b="1" dirty="0" err="1"/>
            <a:t>phận</a:t>
          </a:r>
          <a:r>
            <a:rPr lang="en-US" sz="2000" b="1" dirty="0"/>
            <a:t> </a:t>
          </a:r>
          <a:r>
            <a:rPr lang="en-US" sz="2000" b="1" dirty="0" err="1"/>
            <a:t>của</a:t>
          </a:r>
          <a:r>
            <a:rPr lang="en-US" sz="2000" b="1" dirty="0"/>
            <a:t> </a:t>
          </a:r>
          <a:r>
            <a:rPr lang="en-US" sz="2000" b="1" dirty="0" err="1"/>
            <a:t>trẻ</a:t>
          </a:r>
          <a:r>
            <a:rPr lang="en-US" sz="2000" b="1" dirty="0"/>
            <a:t> </a:t>
          </a:r>
          <a:r>
            <a:rPr lang="en-US" sz="2000" b="1" dirty="0" err="1"/>
            <a:t>em</a:t>
          </a:r>
          <a:r>
            <a:rPr lang="en-US" sz="2000" b="1" dirty="0"/>
            <a:t> </a:t>
          </a:r>
          <a:r>
            <a:rPr lang="en-US" sz="2000" b="1" dirty="0" err="1"/>
            <a:t>đối</a:t>
          </a:r>
          <a:r>
            <a:rPr lang="en-US" sz="2000" b="1" dirty="0"/>
            <a:t> </a:t>
          </a:r>
          <a:r>
            <a:rPr lang="en-US" sz="2000" b="1" dirty="0" err="1"/>
            <a:t>với</a:t>
          </a:r>
          <a:r>
            <a:rPr lang="en-US" sz="2000" b="1" dirty="0"/>
            <a:t> </a:t>
          </a:r>
          <a:r>
            <a:rPr lang="en-US" sz="2000" b="1" dirty="0" err="1"/>
            <a:t>cộng</a:t>
          </a:r>
          <a:r>
            <a:rPr lang="en-US" sz="2000" b="1" dirty="0"/>
            <a:t> </a:t>
          </a:r>
          <a:r>
            <a:rPr lang="en-US" sz="2000" b="1" dirty="0" err="1"/>
            <a:t>đồng</a:t>
          </a:r>
          <a:endParaRPr lang="en-US" sz="2000" b="1" dirty="0"/>
        </a:p>
      </dgm:t>
    </dgm:pt>
    <dgm:pt modelId="{EA0F9B4B-7E5F-4E68-8ADD-6CD1986AFC5A}" type="parTrans" cxnId="{8C29FECA-A069-4D1B-82FF-424A2F1D29D5}">
      <dgm:prSet/>
      <dgm:spPr/>
      <dgm:t>
        <a:bodyPr/>
        <a:lstStyle/>
        <a:p>
          <a:endParaRPr lang="en-US" sz="1800"/>
        </a:p>
      </dgm:t>
    </dgm:pt>
    <dgm:pt modelId="{2FC375A3-2B36-4739-8FFF-5892C66C49C3}" type="sibTrans" cxnId="{8C29FECA-A069-4D1B-82FF-424A2F1D29D5}">
      <dgm:prSet/>
      <dgm:spPr/>
      <dgm:t>
        <a:bodyPr/>
        <a:lstStyle/>
        <a:p>
          <a:endParaRPr lang="en-US" sz="1800"/>
        </a:p>
      </dgm:t>
    </dgm:pt>
    <dgm:pt modelId="{8F6A27A8-C273-4A4D-8AD9-25AC6E5EDDD9}">
      <dgm:prSet phldrT="[Text]" custT="1"/>
      <dgm:spPr/>
      <dgm:t>
        <a:bodyPr/>
        <a:lstStyle/>
        <a:p>
          <a:r>
            <a:rPr lang="en-US" sz="2000" b="1" dirty="0" err="1"/>
            <a:t>Bổn</a:t>
          </a:r>
          <a:r>
            <a:rPr lang="en-US" sz="2000" b="1" dirty="0"/>
            <a:t> </a:t>
          </a:r>
          <a:r>
            <a:rPr lang="en-US" sz="2000" b="1" dirty="0" err="1"/>
            <a:t>phận</a:t>
          </a:r>
          <a:r>
            <a:rPr lang="en-US" sz="2000" b="1" dirty="0"/>
            <a:t> </a:t>
          </a:r>
          <a:r>
            <a:rPr lang="en-US" sz="2000" b="1" dirty="0" err="1"/>
            <a:t>của</a:t>
          </a:r>
          <a:r>
            <a:rPr lang="en-US" sz="2000" b="1" dirty="0"/>
            <a:t> </a:t>
          </a:r>
          <a:r>
            <a:rPr lang="en-US" sz="2000" b="1" dirty="0" err="1"/>
            <a:t>trẻ</a:t>
          </a:r>
          <a:r>
            <a:rPr lang="en-US" sz="2000" b="1" dirty="0"/>
            <a:t> </a:t>
          </a:r>
          <a:r>
            <a:rPr lang="en-US" sz="2000" b="1" dirty="0" err="1"/>
            <a:t>em</a:t>
          </a:r>
          <a:r>
            <a:rPr lang="en-US" sz="2000" b="1" dirty="0"/>
            <a:t> </a:t>
          </a:r>
          <a:r>
            <a:rPr lang="en-US" sz="2000" b="1" dirty="0" err="1"/>
            <a:t>đối</a:t>
          </a:r>
          <a:r>
            <a:rPr lang="en-US" sz="2000" b="1" dirty="0"/>
            <a:t> </a:t>
          </a:r>
          <a:r>
            <a:rPr lang="en-US" sz="2000" b="1" dirty="0" err="1"/>
            <a:t>với</a:t>
          </a:r>
          <a:r>
            <a:rPr lang="en-US" sz="2000" b="1" dirty="0"/>
            <a:t> </a:t>
          </a:r>
          <a:r>
            <a:rPr lang="en-US" sz="2000" b="1" dirty="0" err="1"/>
            <a:t>quê</a:t>
          </a:r>
          <a:r>
            <a:rPr lang="en-US" sz="2000" b="1" dirty="0"/>
            <a:t> </a:t>
          </a:r>
          <a:r>
            <a:rPr lang="en-US" sz="2000" b="1" dirty="0" err="1"/>
            <a:t>hương</a:t>
          </a:r>
          <a:r>
            <a:rPr lang="en-US" sz="2000" b="1" dirty="0"/>
            <a:t>, </a:t>
          </a:r>
          <a:r>
            <a:rPr lang="en-US" sz="2000" b="1" dirty="0" err="1"/>
            <a:t>đất</a:t>
          </a:r>
          <a:r>
            <a:rPr lang="en-US" sz="2000" b="1" dirty="0"/>
            <a:t> </a:t>
          </a:r>
          <a:r>
            <a:rPr lang="en-US" sz="2000" b="1" dirty="0" err="1"/>
            <a:t>nước</a:t>
          </a:r>
          <a:endParaRPr lang="en-US" sz="2000" b="1" dirty="0"/>
        </a:p>
      </dgm:t>
    </dgm:pt>
    <dgm:pt modelId="{F0B5DB3E-87D0-4E05-8EBF-9C8567FE8535}" type="parTrans" cxnId="{287ED45A-8EC7-41C8-9E4F-B157A78A886A}">
      <dgm:prSet/>
      <dgm:spPr/>
      <dgm:t>
        <a:bodyPr/>
        <a:lstStyle/>
        <a:p>
          <a:endParaRPr lang="en-US" sz="1800"/>
        </a:p>
      </dgm:t>
    </dgm:pt>
    <dgm:pt modelId="{DB65F4DC-F76E-4CFF-802D-28C3AB8C79CC}" type="sibTrans" cxnId="{287ED45A-8EC7-41C8-9E4F-B157A78A886A}">
      <dgm:prSet/>
      <dgm:spPr/>
      <dgm:t>
        <a:bodyPr/>
        <a:lstStyle/>
        <a:p>
          <a:endParaRPr lang="en-US" sz="1800"/>
        </a:p>
      </dgm:t>
    </dgm:pt>
    <dgm:pt modelId="{F82DFA4B-A9DE-4241-AA45-7334919C93F5}" type="pres">
      <dgm:prSet presAssocID="{8521245E-3786-4AE7-8B24-2B1B33B5A5BA}" presName="cycle" presStyleCnt="0">
        <dgm:presLayoutVars>
          <dgm:dir/>
          <dgm:resizeHandles val="exact"/>
        </dgm:presLayoutVars>
      </dgm:prSet>
      <dgm:spPr/>
    </dgm:pt>
    <dgm:pt modelId="{262C9614-B13C-4CF4-B7F9-5987D67CCA9E}" type="pres">
      <dgm:prSet presAssocID="{7506C5B0-B93E-4FD0-96EF-EC6692450274}" presName="node" presStyleLbl="node1" presStyleIdx="0" presStyleCnt="5" custScaleX="126586">
        <dgm:presLayoutVars>
          <dgm:bulletEnabled val="1"/>
        </dgm:presLayoutVars>
      </dgm:prSet>
      <dgm:spPr/>
    </dgm:pt>
    <dgm:pt modelId="{8B134338-A717-44FB-829A-31FBD9A8F5CA}" type="pres">
      <dgm:prSet presAssocID="{7506C5B0-B93E-4FD0-96EF-EC6692450274}" presName="spNode" presStyleCnt="0"/>
      <dgm:spPr/>
    </dgm:pt>
    <dgm:pt modelId="{54B5C4F6-E371-4A87-9610-FEC7730FBFFF}" type="pres">
      <dgm:prSet presAssocID="{C0EA62EA-D2DD-42CC-BE55-6CD12FC419D5}" presName="sibTrans" presStyleLbl="sibTrans1D1" presStyleIdx="0" presStyleCnt="5"/>
      <dgm:spPr/>
    </dgm:pt>
    <dgm:pt modelId="{99177FBF-5E6B-40F9-8ADF-1BD2A14B27EA}" type="pres">
      <dgm:prSet presAssocID="{47453657-4200-49A2-92D6-8B0A4A3FA895}" presName="node" presStyleLbl="node1" presStyleIdx="1" presStyleCnt="5" custScaleX="124974">
        <dgm:presLayoutVars>
          <dgm:bulletEnabled val="1"/>
        </dgm:presLayoutVars>
      </dgm:prSet>
      <dgm:spPr/>
    </dgm:pt>
    <dgm:pt modelId="{F375748D-07D1-4ED0-9BF3-2A1B546271B1}" type="pres">
      <dgm:prSet presAssocID="{47453657-4200-49A2-92D6-8B0A4A3FA895}" presName="spNode" presStyleCnt="0"/>
      <dgm:spPr/>
    </dgm:pt>
    <dgm:pt modelId="{71D391BB-4F56-4598-9759-4D311EAA54F5}" type="pres">
      <dgm:prSet presAssocID="{9B3E854E-C4F2-4852-A564-1F362D08C104}" presName="sibTrans" presStyleLbl="sibTrans1D1" presStyleIdx="1" presStyleCnt="5"/>
      <dgm:spPr/>
    </dgm:pt>
    <dgm:pt modelId="{637EF91C-36EB-4400-8A8C-257170CD81D9}" type="pres">
      <dgm:prSet presAssocID="{EBDF60C9-0A2A-4242-BEF1-0BB22FB53A8B}" presName="node" presStyleLbl="node1" presStyleIdx="2" presStyleCnt="5" custScaleX="133964">
        <dgm:presLayoutVars>
          <dgm:bulletEnabled val="1"/>
        </dgm:presLayoutVars>
      </dgm:prSet>
      <dgm:spPr/>
    </dgm:pt>
    <dgm:pt modelId="{E77F25BC-124A-4E41-8E2C-51449DEF3372}" type="pres">
      <dgm:prSet presAssocID="{EBDF60C9-0A2A-4242-BEF1-0BB22FB53A8B}" presName="spNode" presStyleCnt="0"/>
      <dgm:spPr/>
    </dgm:pt>
    <dgm:pt modelId="{55293297-A445-40A3-B496-E4FCF5A5494B}" type="pres">
      <dgm:prSet presAssocID="{87F43C6C-0F01-483C-85C9-5F631B4BF856}" presName="sibTrans" presStyleLbl="sibTrans1D1" presStyleIdx="2" presStyleCnt="5"/>
      <dgm:spPr/>
    </dgm:pt>
    <dgm:pt modelId="{888AEC86-D4BF-45D8-8373-483D8D4616AA}" type="pres">
      <dgm:prSet presAssocID="{884813E4-918E-4F89-B83A-6BDF95ADB65B}" presName="node" presStyleLbl="node1" presStyleIdx="3" presStyleCnt="5" custScaleX="117561">
        <dgm:presLayoutVars>
          <dgm:bulletEnabled val="1"/>
        </dgm:presLayoutVars>
      </dgm:prSet>
      <dgm:spPr/>
    </dgm:pt>
    <dgm:pt modelId="{BCD0AC98-2872-402B-90A6-D30C1D177562}" type="pres">
      <dgm:prSet presAssocID="{884813E4-918E-4F89-B83A-6BDF95ADB65B}" presName="spNode" presStyleCnt="0"/>
      <dgm:spPr/>
    </dgm:pt>
    <dgm:pt modelId="{2C1F3998-12C7-4AC5-9179-EF4CBC2D5C3D}" type="pres">
      <dgm:prSet presAssocID="{2FC375A3-2B36-4739-8FFF-5892C66C49C3}" presName="sibTrans" presStyleLbl="sibTrans1D1" presStyleIdx="3" presStyleCnt="5"/>
      <dgm:spPr/>
    </dgm:pt>
    <dgm:pt modelId="{65F09680-8234-42C2-9D9E-A4D7944D8490}" type="pres">
      <dgm:prSet presAssocID="{8F6A27A8-C273-4A4D-8AD9-25AC6E5EDDD9}" presName="node" presStyleLbl="node1" presStyleIdx="4" presStyleCnt="5" custScaleX="137470">
        <dgm:presLayoutVars>
          <dgm:bulletEnabled val="1"/>
        </dgm:presLayoutVars>
      </dgm:prSet>
      <dgm:spPr/>
    </dgm:pt>
    <dgm:pt modelId="{F8896146-5444-42F2-B976-678ED51A9EE9}" type="pres">
      <dgm:prSet presAssocID="{8F6A27A8-C273-4A4D-8AD9-25AC6E5EDDD9}" presName="spNode" presStyleCnt="0"/>
      <dgm:spPr/>
    </dgm:pt>
    <dgm:pt modelId="{FC138AD7-CF2C-4EE4-B546-995EA140F520}" type="pres">
      <dgm:prSet presAssocID="{DB65F4DC-F76E-4CFF-802D-28C3AB8C79CC}" presName="sibTrans" presStyleLbl="sibTrans1D1" presStyleIdx="4" presStyleCnt="5"/>
      <dgm:spPr/>
    </dgm:pt>
  </dgm:ptLst>
  <dgm:cxnLst>
    <dgm:cxn modelId="{5D0A8E03-5107-4637-831C-0D24DDC3184E}" type="presOf" srcId="{8F6A27A8-C273-4A4D-8AD9-25AC6E5EDDD9}" destId="{65F09680-8234-42C2-9D9E-A4D7944D8490}" srcOrd="0" destOrd="0" presId="urn:microsoft.com/office/officeart/2005/8/layout/cycle5"/>
    <dgm:cxn modelId="{00484A2F-14B4-41CC-A051-C734F34A9C84}" type="presOf" srcId="{C0EA62EA-D2DD-42CC-BE55-6CD12FC419D5}" destId="{54B5C4F6-E371-4A87-9610-FEC7730FBFFF}" srcOrd="0" destOrd="0" presId="urn:microsoft.com/office/officeart/2005/8/layout/cycle5"/>
    <dgm:cxn modelId="{5560085B-BE45-4CDC-AF72-829A648906A5}" type="presOf" srcId="{9B3E854E-C4F2-4852-A564-1F362D08C104}" destId="{71D391BB-4F56-4598-9759-4D311EAA54F5}" srcOrd="0" destOrd="0" presId="urn:microsoft.com/office/officeart/2005/8/layout/cycle5"/>
    <dgm:cxn modelId="{6D0D575E-324A-41B3-AA72-AC18E05A0595}" type="presOf" srcId="{87F43C6C-0F01-483C-85C9-5F631B4BF856}" destId="{55293297-A445-40A3-B496-E4FCF5A5494B}" srcOrd="0" destOrd="0" presId="urn:microsoft.com/office/officeart/2005/8/layout/cycle5"/>
    <dgm:cxn modelId="{F610EA62-B774-428E-94E7-B00D940336B6}" type="presOf" srcId="{2FC375A3-2B36-4739-8FFF-5892C66C49C3}" destId="{2C1F3998-12C7-4AC5-9179-EF4CBC2D5C3D}" srcOrd="0" destOrd="0" presId="urn:microsoft.com/office/officeart/2005/8/layout/cycle5"/>
    <dgm:cxn modelId="{2F918964-618D-482A-BE3F-8CD875304777}" srcId="{8521245E-3786-4AE7-8B24-2B1B33B5A5BA}" destId="{EBDF60C9-0A2A-4242-BEF1-0BB22FB53A8B}" srcOrd="2" destOrd="0" parTransId="{215F50FF-08AE-4834-B5F8-6A9F3C1C1E52}" sibTransId="{87F43C6C-0F01-483C-85C9-5F631B4BF856}"/>
    <dgm:cxn modelId="{F602776E-8BD2-4098-801D-A7F5CA961821}" type="presOf" srcId="{EBDF60C9-0A2A-4242-BEF1-0BB22FB53A8B}" destId="{637EF91C-36EB-4400-8A8C-257170CD81D9}" srcOrd="0" destOrd="0" presId="urn:microsoft.com/office/officeart/2005/8/layout/cycle5"/>
    <dgm:cxn modelId="{F503BB52-D4E6-41F5-9B39-63BDA2F4F105}" type="presOf" srcId="{47453657-4200-49A2-92D6-8B0A4A3FA895}" destId="{99177FBF-5E6B-40F9-8ADF-1BD2A14B27EA}" srcOrd="0" destOrd="0" presId="urn:microsoft.com/office/officeart/2005/8/layout/cycle5"/>
    <dgm:cxn modelId="{287ED45A-8EC7-41C8-9E4F-B157A78A886A}" srcId="{8521245E-3786-4AE7-8B24-2B1B33B5A5BA}" destId="{8F6A27A8-C273-4A4D-8AD9-25AC6E5EDDD9}" srcOrd="4" destOrd="0" parTransId="{F0B5DB3E-87D0-4E05-8EBF-9C8567FE8535}" sibTransId="{DB65F4DC-F76E-4CFF-802D-28C3AB8C79CC}"/>
    <dgm:cxn modelId="{8D75A781-D14D-4011-B570-F1710DFDAAF4}" type="presOf" srcId="{DB65F4DC-F76E-4CFF-802D-28C3AB8C79CC}" destId="{FC138AD7-CF2C-4EE4-B546-995EA140F520}" srcOrd="0" destOrd="0" presId="urn:microsoft.com/office/officeart/2005/8/layout/cycle5"/>
    <dgm:cxn modelId="{6C424D8E-69BA-4449-9F00-52F8435DEAA4}" type="presOf" srcId="{884813E4-918E-4F89-B83A-6BDF95ADB65B}" destId="{888AEC86-D4BF-45D8-8373-483D8D4616AA}" srcOrd="0" destOrd="0" presId="urn:microsoft.com/office/officeart/2005/8/layout/cycle5"/>
    <dgm:cxn modelId="{C13BF793-1C2E-40A6-934C-5AEF71DCA0F7}" srcId="{8521245E-3786-4AE7-8B24-2B1B33B5A5BA}" destId="{47453657-4200-49A2-92D6-8B0A4A3FA895}" srcOrd="1" destOrd="0" parTransId="{C1A87502-7C17-49DB-9E6E-97D41E89B877}" sibTransId="{9B3E854E-C4F2-4852-A564-1F362D08C104}"/>
    <dgm:cxn modelId="{5E51B6BA-ED26-418F-9459-90009CA0B55A}" type="presOf" srcId="{8521245E-3786-4AE7-8B24-2B1B33B5A5BA}" destId="{F82DFA4B-A9DE-4241-AA45-7334919C93F5}" srcOrd="0" destOrd="0" presId="urn:microsoft.com/office/officeart/2005/8/layout/cycle5"/>
    <dgm:cxn modelId="{8C29FECA-A069-4D1B-82FF-424A2F1D29D5}" srcId="{8521245E-3786-4AE7-8B24-2B1B33B5A5BA}" destId="{884813E4-918E-4F89-B83A-6BDF95ADB65B}" srcOrd="3" destOrd="0" parTransId="{EA0F9B4B-7E5F-4E68-8ADD-6CD1986AFC5A}" sibTransId="{2FC375A3-2B36-4739-8FFF-5892C66C49C3}"/>
    <dgm:cxn modelId="{594479D8-F987-4605-BDF7-97FB875E9055}" srcId="{8521245E-3786-4AE7-8B24-2B1B33B5A5BA}" destId="{7506C5B0-B93E-4FD0-96EF-EC6692450274}" srcOrd="0" destOrd="0" parTransId="{391544B3-2613-452C-90F8-8330FE8B7373}" sibTransId="{C0EA62EA-D2DD-42CC-BE55-6CD12FC419D5}"/>
    <dgm:cxn modelId="{B960BDF0-B4FE-48E7-9075-B241E02E629F}" type="presOf" srcId="{7506C5B0-B93E-4FD0-96EF-EC6692450274}" destId="{262C9614-B13C-4CF4-B7F9-5987D67CCA9E}" srcOrd="0" destOrd="0" presId="urn:microsoft.com/office/officeart/2005/8/layout/cycle5"/>
    <dgm:cxn modelId="{CAD5D290-097B-4CBF-A567-6323ED659982}" type="presParOf" srcId="{F82DFA4B-A9DE-4241-AA45-7334919C93F5}" destId="{262C9614-B13C-4CF4-B7F9-5987D67CCA9E}" srcOrd="0" destOrd="0" presId="urn:microsoft.com/office/officeart/2005/8/layout/cycle5"/>
    <dgm:cxn modelId="{9407C603-3E0C-4794-A554-DEF20E81C10C}" type="presParOf" srcId="{F82DFA4B-A9DE-4241-AA45-7334919C93F5}" destId="{8B134338-A717-44FB-829A-31FBD9A8F5CA}" srcOrd="1" destOrd="0" presId="urn:microsoft.com/office/officeart/2005/8/layout/cycle5"/>
    <dgm:cxn modelId="{50F86592-0A44-423A-8234-33E9C8F2FEE1}" type="presParOf" srcId="{F82DFA4B-A9DE-4241-AA45-7334919C93F5}" destId="{54B5C4F6-E371-4A87-9610-FEC7730FBFFF}" srcOrd="2" destOrd="0" presId="urn:microsoft.com/office/officeart/2005/8/layout/cycle5"/>
    <dgm:cxn modelId="{C86A9C0C-791D-468A-AF3B-F8D9E22AA5BF}" type="presParOf" srcId="{F82DFA4B-A9DE-4241-AA45-7334919C93F5}" destId="{99177FBF-5E6B-40F9-8ADF-1BD2A14B27EA}" srcOrd="3" destOrd="0" presId="urn:microsoft.com/office/officeart/2005/8/layout/cycle5"/>
    <dgm:cxn modelId="{CE3F90FC-FA91-4E52-BD75-007B93B71E30}" type="presParOf" srcId="{F82DFA4B-A9DE-4241-AA45-7334919C93F5}" destId="{F375748D-07D1-4ED0-9BF3-2A1B546271B1}" srcOrd="4" destOrd="0" presId="urn:microsoft.com/office/officeart/2005/8/layout/cycle5"/>
    <dgm:cxn modelId="{C9A37EF8-51EC-499B-80E6-7C714C91ECFC}" type="presParOf" srcId="{F82DFA4B-A9DE-4241-AA45-7334919C93F5}" destId="{71D391BB-4F56-4598-9759-4D311EAA54F5}" srcOrd="5" destOrd="0" presId="urn:microsoft.com/office/officeart/2005/8/layout/cycle5"/>
    <dgm:cxn modelId="{9FA73BCA-AD24-4DEB-9025-31138FD44948}" type="presParOf" srcId="{F82DFA4B-A9DE-4241-AA45-7334919C93F5}" destId="{637EF91C-36EB-4400-8A8C-257170CD81D9}" srcOrd="6" destOrd="0" presId="urn:microsoft.com/office/officeart/2005/8/layout/cycle5"/>
    <dgm:cxn modelId="{EBB7F8B1-A820-40D9-A4A8-4A89FBE3BC60}" type="presParOf" srcId="{F82DFA4B-A9DE-4241-AA45-7334919C93F5}" destId="{E77F25BC-124A-4E41-8E2C-51449DEF3372}" srcOrd="7" destOrd="0" presId="urn:microsoft.com/office/officeart/2005/8/layout/cycle5"/>
    <dgm:cxn modelId="{07D74314-7C1B-48AE-8396-3522B88A8438}" type="presParOf" srcId="{F82DFA4B-A9DE-4241-AA45-7334919C93F5}" destId="{55293297-A445-40A3-B496-E4FCF5A5494B}" srcOrd="8" destOrd="0" presId="urn:microsoft.com/office/officeart/2005/8/layout/cycle5"/>
    <dgm:cxn modelId="{9133752B-6566-4586-BDFB-EC92FFBA6987}" type="presParOf" srcId="{F82DFA4B-A9DE-4241-AA45-7334919C93F5}" destId="{888AEC86-D4BF-45D8-8373-483D8D4616AA}" srcOrd="9" destOrd="0" presId="urn:microsoft.com/office/officeart/2005/8/layout/cycle5"/>
    <dgm:cxn modelId="{90D3798B-6385-4227-91BC-0C65044D778D}" type="presParOf" srcId="{F82DFA4B-A9DE-4241-AA45-7334919C93F5}" destId="{BCD0AC98-2872-402B-90A6-D30C1D177562}" srcOrd="10" destOrd="0" presId="urn:microsoft.com/office/officeart/2005/8/layout/cycle5"/>
    <dgm:cxn modelId="{8BC21C9B-6ED3-4C28-9E36-35B0389BA17C}" type="presParOf" srcId="{F82DFA4B-A9DE-4241-AA45-7334919C93F5}" destId="{2C1F3998-12C7-4AC5-9179-EF4CBC2D5C3D}" srcOrd="11" destOrd="0" presId="urn:microsoft.com/office/officeart/2005/8/layout/cycle5"/>
    <dgm:cxn modelId="{9E1D11FE-18DD-4CC0-9F69-5139F7912741}" type="presParOf" srcId="{F82DFA4B-A9DE-4241-AA45-7334919C93F5}" destId="{65F09680-8234-42C2-9D9E-A4D7944D8490}" srcOrd="12" destOrd="0" presId="urn:microsoft.com/office/officeart/2005/8/layout/cycle5"/>
    <dgm:cxn modelId="{2B166842-39F4-4085-B322-D22BCB5DD8A8}" type="presParOf" srcId="{F82DFA4B-A9DE-4241-AA45-7334919C93F5}" destId="{F8896146-5444-42F2-B976-678ED51A9EE9}" srcOrd="13" destOrd="0" presId="urn:microsoft.com/office/officeart/2005/8/layout/cycle5"/>
    <dgm:cxn modelId="{E7314E83-0FBF-4BB6-AE9B-B1E3B95E44C2}" type="presParOf" srcId="{F82DFA4B-A9DE-4241-AA45-7334919C93F5}" destId="{FC138AD7-CF2C-4EE4-B546-995EA140F520}"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29C6C-BE93-4F36-B828-45698DF8F1CD}">
      <dsp:nvSpPr>
        <dsp:cNvPr id="0" name=""/>
        <dsp:cNvSpPr/>
      </dsp:nvSpPr>
      <dsp:spPr>
        <a:xfrm>
          <a:off x="4913148" y="2169948"/>
          <a:ext cx="1546551" cy="15465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t>Quyền</a:t>
          </a:r>
          <a:r>
            <a:rPr lang="en-US" sz="2800" kern="1200" dirty="0"/>
            <a:t> </a:t>
          </a:r>
          <a:r>
            <a:rPr lang="en-US" sz="2800" kern="1200" dirty="0" err="1"/>
            <a:t>Trẻ</a:t>
          </a:r>
          <a:r>
            <a:rPr lang="en-US" sz="2800" kern="1200" dirty="0"/>
            <a:t> </a:t>
          </a:r>
          <a:r>
            <a:rPr lang="en-US" sz="2800" kern="1200" dirty="0" err="1"/>
            <a:t>em</a:t>
          </a:r>
          <a:endParaRPr lang="en-US" sz="2800" kern="1200" dirty="0"/>
        </a:p>
      </dsp:txBody>
      <dsp:txXfrm>
        <a:off x="5139635" y="2396435"/>
        <a:ext cx="1093577" cy="1093577"/>
      </dsp:txXfrm>
    </dsp:sp>
    <dsp:sp modelId="{3201D676-493D-4632-9F31-FF1689B774BE}">
      <dsp:nvSpPr>
        <dsp:cNvPr id="0" name=""/>
        <dsp:cNvSpPr/>
      </dsp:nvSpPr>
      <dsp:spPr>
        <a:xfrm rot="16200000">
          <a:off x="5522387" y="1606815"/>
          <a:ext cx="328074" cy="5258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571598" y="1761191"/>
        <a:ext cx="229652" cy="315497"/>
      </dsp:txXfrm>
    </dsp:sp>
    <dsp:sp modelId="{65D9B205-4C16-4601-ABB9-FDE46BBE18D6}">
      <dsp:nvSpPr>
        <dsp:cNvPr id="0" name=""/>
        <dsp:cNvSpPr/>
      </dsp:nvSpPr>
      <dsp:spPr>
        <a:xfrm>
          <a:off x="4913148" y="4388"/>
          <a:ext cx="1546551" cy="15465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Nhóm</a:t>
          </a:r>
          <a:r>
            <a:rPr lang="en-US" sz="2000" kern="1200" dirty="0"/>
            <a:t> </a:t>
          </a:r>
          <a:r>
            <a:rPr lang="en-US" sz="2000" kern="1200" dirty="0" err="1"/>
            <a:t>quyền</a:t>
          </a:r>
          <a:r>
            <a:rPr lang="en-US" sz="2000" kern="1200" dirty="0"/>
            <a:t> </a:t>
          </a:r>
          <a:r>
            <a:rPr lang="en-US" sz="2000" kern="1200" dirty="0" err="1"/>
            <a:t>sống</a:t>
          </a:r>
          <a:r>
            <a:rPr lang="en-US" sz="2000" kern="1200" dirty="0"/>
            <a:t> </a:t>
          </a:r>
          <a:r>
            <a:rPr lang="en-US" sz="2000" kern="1200" dirty="0" err="1"/>
            <a:t>còn</a:t>
          </a:r>
          <a:endParaRPr lang="en-US" sz="2000" kern="1200" dirty="0"/>
        </a:p>
      </dsp:txBody>
      <dsp:txXfrm>
        <a:off x="5139635" y="230875"/>
        <a:ext cx="1093577" cy="1093577"/>
      </dsp:txXfrm>
    </dsp:sp>
    <dsp:sp modelId="{E2616A07-88A0-4F16-8280-87BEDF1567CB}">
      <dsp:nvSpPr>
        <dsp:cNvPr id="0" name=""/>
        <dsp:cNvSpPr/>
      </dsp:nvSpPr>
      <dsp:spPr>
        <a:xfrm rot="177957">
          <a:off x="6538596" y="2729466"/>
          <a:ext cx="193133" cy="5258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538635" y="2833132"/>
        <a:ext cx="135193" cy="315497"/>
      </dsp:txXfrm>
    </dsp:sp>
    <dsp:sp modelId="{AC71E389-D44B-4BE7-8DDF-866504EFE411}">
      <dsp:nvSpPr>
        <dsp:cNvPr id="0" name=""/>
        <dsp:cNvSpPr/>
      </dsp:nvSpPr>
      <dsp:spPr>
        <a:xfrm>
          <a:off x="6821544" y="2268826"/>
          <a:ext cx="1546551" cy="15465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i="0" kern="1200" dirty="0" err="1"/>
            <a:t>Nhóm</a:t>
          </a:r>
          <a:r>
            <a:rPr lang="en-US" sz="2000" i="0" kern="1200" dirty="0"/>
            <a:t> </a:t>
          </a:r>
          <a:r>
            <a:rPr lang="en-US" sz="2000" i="0" kern="1200" dirty="0" err="1"/>
            <a:t>quyền</a:t>
          </a:r>
          <a:r>
            <a:rPr lang="en-US" sz="2000" i="0" kern="1200" dirty="0"/>
            <a:t> </a:t>
          </a:r>
          <a:r>
            <a:rPr lang="en-US" sz="2000" i="0" kern="1200" dirty="0" err="1"/>
            <a:t>được</a:t>
          </a:r>
          <a:r>
            <a:rPr lang="en-US" sz="2000" i="0" kern="1200" dirty="0"/>
            <a:t> </a:t>
          </a:r>
          <a:r>
            <a:rPr lang="en-US" sz="2000" i="0" kern="1200" dirty="0" err="1"/>
            <a:t>bảo</a:t>
          </a:r>
          <a:r>
            <a:rPr lang="en-US" sz="2000" i="0" kern="1200" dirty="0"/>
            <a:t> </a:t>
          </a:r>
          <a:r>
            <a:rPr lang="en-US" sz="2000" i="0" kern="1200" dirty="0" err="1"/>
            <a:t>vệ</a:t>
          </a:r>
          <a:endParaRPr lang="en-US" sz="2000" i="0" kern="1200" dirty="0"/>
        </a:p>
      </dsp:txBody>
      <dsp:txXfrm>
        <a:off x="7048031" y="2495313"/>
        <a:ext cx="1093577" cy="1093577"/>
      </dsp:txXfrm>
    </dsp:sp>
    <dsp:sp modelId="{3E53DFEB-40FE-4DF8-9CA2-03B6FE246502}">
      <dsp:nvSpPr>
        <dsp:cNvPr id="0" name=""/>
        <dsp:cNvSpPr/>
      </dsp:nvSpPr>
      <dsp:spPr>
        <a:xfrm rot="5400000">
          <a:off x="5522387" y="3753805"/>
          <a:ext cx="328074" cy="5258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571598" y="3809759"/>
        <a:ext cx="229652" cy="315497"/>
      </dsp:txXfrm>
    </dsp:sp>
    <dsp:sp modelId="{00159A93-D8C2-4C57-A050-AF0A73D47F30}">
      <dsp:nvSpPr>
        <dsp:cNvPr id="0" name=""/>
        <dsp:cNvSpPr/>
      </dsp:nvSpPr>
      <dsp:spPr>
        <a:xfrm>
          <a:off x="4913148" y="4335508"/>
          <a:ext cx="1546551" cy="15465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Nhóm</a:t>
          </a:r>
          <a:r>
            <a:rPr lang="en-US" sz="2000" kern="1200" dirty="0"/>
            <a:t> </a:t>
          </a:r>
          <a:r>
            <a:rPr lang="en-US" sz="2000" kern="1200" dirty="0" err="1"/>
            <a:t>quyền</a:t>
          </a:r>
          <a:r>
            <a:rPr lang="en-US" sz="2000" kern="1200" dirty="0"/>
            <a:t> </a:t>
          </a:r>
          <a:r>
            <a:rPr lang="en-US" sz="2000" kern="1200" dirty="0" err="1"/>
            <a:t>tham</a:t>
          </a:r>
          <a:r>
            <a:rPr lang="en-US" sz="2000" kern="1200" dirty="0"/>
            <a:t> </a:t>
          </a:r>
          <a:r>
            <a:rPr lang="en-US" sz="2000" kern="1200" dirty="0" err="1"/>
            <a:t>gia</a:t>
          </a:r>
          <a:endParaRPr lang="en-US" sz="2000" kern="1200" dirty="0"/>
        </a:p>
      </dsp:txBody>
      <dsp:txXfrm>
        <a:off x="5139635" y="4561995"/>
        <a:ext cx="1093577" cy="1093577"/>
      </dsp:txXfrm>
    </dsp:sp>
    <dsp:sp modelId="{0C43D6E8-2FA5-490C-9592-CE797CFBB166}">
      <dsp:nvSpPr>
        <dsp:cNvPr id="0" name=""/>
        <dsp:cNvSpPr/>
      </dsp:nvSpPr>
      <dsp:spPr>
        <a:xfrm rot="10800000">
          <a:off x="4448892" y="2680310"/>
          <a:ext cx="328074" cy="5258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4547314" y="2785475"/>
        <a:ext cx="229652" cy="315497"/>
      </dsp:txXfrm>
    </dsp:sp>
    <dsp:sp modelId="{A3D32F46-DCE4-486C-94D3-0B5DB07C4A4F}">
      <dsp:nvSpPr>
        <dsp:cNvPr id="0" name=""/>
        <dsp:cNvSpPr/>
      </dsp:nvSpPr>
      <dsp:spPr>
        <a:xfrm>
          <a:off x="2747588" y="2169948"/>
          <a:ext cx="1546551" cy="15465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Nhóm</a:t>
          </a:r>
          <a:r>
            <a:rPr lang="en-US" sz="2000" kern="1200" dirty="0"/>
            <a:t> </a:t>
          </a:r>
          <a:r>
            <a:rPr lang="en-US" sz="2000" kern="1200" dirty="0" err="1"/>
            <a:t>quyền</a:t>
          </a:r>
          <a:r>
            <a:rPr lang="en-US" sz="2000" kern="1200" dirty="0"/>
            <a:t> </a:t>
          </a:r>
          <a:r>
            <a:rPr lang="en-US" sz="2000" kern="1200" dirty="0" err="1"/>
            <a:t>phát</a:t>
          </a:r>
          <a:r>
            <a:rPr lang="en-US" sz="2000" kern="1200" dirty="0"/>
            <a:t> </a:t>
          </a:r>
          <a:r>
            <a:rPr lang="en-US" sz="2000" kern="1200" dirty="0" err="1"/>
            <a:t>triển</a:t>
          </a:r>
          <a:endParaRPr lang="en-US" sz="2000" kern="1200" dirty="0"/>
        </a:p>
      </dsp:txBody>
      <dsp:txXfrm>
        <a:off x="2974075" y="2396435"/>
        <a:ext cx="1093577" cy="10935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29C6C-BE93-4F36-B828-45698DF8F1CD}">
      <dsp:nvSpPr>
        <dsp:cNvPr id="0" name=""/>
        <dsp:cNvSpPr/>
      </dsp:nvSpPr>
      <dsp:spPr>
        <a:xfrm>
          <a:off x="5076308" y="2247383"/>
          <a:ext cx="1601232" cy="16012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err="1"/>
            <a:t>Quyền</a:t>
          </a:r>
          <a:r>
            <a:rPr lang="en-US" sz="2900" kern="1200" dirty="0"/>
            <a:t> </a:t>
          </a:r>
          <a:r>
            <a:rPr lang="en-US" sz="2900" kern="1200" dirty="0" err="1"/>
            <a:t>Trẻ</a:t>
          </a:r>
          <a:r>
            <a:rPr lang="en-US" sz="2900" kern="1200" dirty="0"/>
            <a:t> </a:t>
          </a:r>
          <a:r>
            <a:rPr lang="en-US" sz="2900" kern="1200" dirty="0" err="1"/>
            <a:t>em</a:t>
          </a:r>
          <a:endParaRPr lang="en-US" sz="2900" kern="1200" dirty="0"/>
        </a:p>
      </dsp:txBody>
      <dsp:txXfrm>
        <a:off x="5310803" y="2481878"/>
        <a:ext cx="1132242" cy="1132242"/>
      </dsp:txXfrm>
    </dsp:sp>
    <dsp:sp modelId="{3201D676-493D-4632-9F31-FF1689B774BE}">
      <dsp:nvSpPr>
        <dsp:cNvPr id="0" name=""/>
        <dsp:cNvSpPr/>
      </dsp:nvSpPr>
      <dsp:spPr>
        <a:xfrm rot="16200000">
          <a:off x="5706774" y="1663767"/>
          <a:ext cx="340299" cy="5444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757819" y="1823696"/>
        <a:ext cx="238209" cy="326651"/>
      </dsp:txXfrm>
    </dsp:sp>
    <dsp:sp modelId="{65D9B205-4C16-4601-ABB9-FDE46BBE18D6}">
      <dsp:nvSpPr>
        <dsp:cNvPr id="0" name=""/>
        <dsp:cNvSpPr/>
      </dsp:nvSpPr>
      <dsp:spPr>
        <a:xfrm>
          <a:off x="5076308" y="4076"/>
          <a:ext cx="1601232" cy="16012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Nhóm</a:t>
          </a:r>
          <a:r>
            <a:rPr lang="en-US" sz="2000" kern="1200" dirty="0"/>
            <a:t> </a:t>
          </a:r>
          <a:r>
            <a:rPr lang="en-US" sz="2000" kern="1200" dirty="0" err="1"/>
            <a:t>quyền</a:t>
          </a:r>
          <a:r>
            <a:rPr lang="en-US" sz="2000" kern="1200" dirty="0"/>
            <a:t> </a:t>
          </a:r>
          <a:r>
            <a:rPr lang="en-US" sz="2000" kern="1200" dirty="0" err="1"/>
            <a:t>sống</a:t>
          </a:r>
          <a:r>
            <a:rPr lang="en-US" sz="2000" kern="1200" dirty="0"/>
            <a:t> </a:t>
          </a:r>
          <a:r>
            <a:rPr lang="en-US" sz="2000" kern="1200" dirty="0" err="1"/>
            <a:t>còn</a:t>
          </a:r>
          <a:endParaRPr lang="en-US" sz="2000" kern="1200" dirty="0"/>
        </a:p>
      </dsp:txBody>
      <dsp:txXfrm>
        <a:off x="5310803" y="238571"/>
        <a:ext cx="1132242" cy="1132242"/>
      </dsp:txXfrm>
    </dsp:sp>
    <dsp:sp modelId="{E2616A07-88A0-4F16-8280-87BEDF1567CB}">
      <dsp:nvSpPr>
        <dsp:cNvPr id="0" name=""/>
        <dsp:cNvSpPr/>
      </dsp:nvSpPr>
      <dsp:spPr>
        <a:xfrm rot="177957">
          <a:off x="6759454" y="2826710"/>
          <a:ext cx="200514" cy="5444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759494" y="2934038"/>
        <a:ext cx="140360" cy="326651"/>
      </dsp:txXfrm>
    </dsp:sp>
    <dsp:sp modelId="{AC71E389-D44B-4BE7-8DDF-866504EFE411}">
      <dsp:nvSpPr>
        <dsp:cNvPr id="0" name=""/>
        <dsp:cNvSpPr/>
      </dsp:nvSpPr>
      <dsp:spPr>
        <a:xfrm>
          <a:off x="7053218" y="2349810"/>
          <a:ext cx="1601232" cy="16012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i="0" kern="1200" dirty="0" err="1"/>
            <a:t>Nhóm</a:t>
          </a:r>
          <a:r>
            <a:rPr lang="en-US" sz="2000" i="0" kern="1200" dirty="0"/>
            <a:t> </a:t>
          </a:r>
          <a:r>
            <a:rPr lang="en-US" sz="2000" i="0" kern="1200" dirty="0" err="1"/>
            <a:t>quyền</a:t>
          </a:r>
          <a:r>
            <a:rPr lang="en-US" sz="2000" i="0" kern="1200" dirty="0"/>
            <a:t> </a:t>
          </a:r>
          <a:r>
            <a:rPr lang="en-US" sz="2000" i="0" kern="1200" dirty="0" err="1"/>
            <a:t>được</a:t>
          </a:r>
          <a:r>
            <a:rPr lang="en-US" sz="2000" i="0" kern="1200" dirty="0"/>
            <a:t>  </a:t>
          </a:r>
          <a:r>
            <a:rPr lang="en-US" sz="2000" i="0" kern="1200" dirty="0" err="1"/>
            <a:t>bảo</a:t>
          </a:r>
          <a:r>
            <a:rPr lang="en-US" sz="2000" i="0" kern="1200" dirty="0"/>
            <a:t> </a:t>
          </a:r>
          <a:r>
            <a:rPr lang="en-US" sz="2000" i="0" kern="1200" dirty="0" err="1"/>
            <a:t>vệ</a:t>
          </a:r>
          <a:endParaRPr lang="en-US" sz="2000" i="0" kern="1200" dirty="0"/>
        </a:p>
      </dsp:txBody>
      <dsp:txXfrm>
        <a:off x="7287713" y="2584305"/>
        <a:ext cx="1132242" cy="1132242"/>
      </dsp:txXfrm>
    </dsp:sp>
    <dsp:sp modelId="{3E53DFEB-40FE-4DF8-9CA2-03B6FE246502}">
      <dsp:nvSpPr>
        <dsp:cNvPr id="0" name=""/>
        <dsp:cNvSpPr/>
      </dsp:nvSpPr>
      <dsp:spPr>
        <a:xfrm rot="5400000">
          <a:off x="5706774" y="3887812"/>
          <a:ext cx="340299" cy="5444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757819" y="3945651"/>
        <a:ext cx="238209" cy="326651"/>
      </dsp:txXfrm>
    </dsp:sp>
    <dsp:sp modelId="{00159A93-D8C2-4C57-A050-AF0A73D47F30}">
      <dsp:nvSpPr>
        <dsp:cNvPr id="0" name=""/>
        <dsp:cNvSpPr/>
      </dsp:nvSpPr>
      <dsp:spPr>
        <a:xfrm>
          <a:off x="5076308" y="4490690"/>
          <a:ext cx="1601232" cy="16012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err="1"/>
            <a:t>Nhóm</a:t>
          </a:r>
          <a:r>
            <a:rPr lang="en-US" sz="2100" kern="1200" dirty="0"/>
            <a:t> </a:t>
          </a:r>
          <a:r>
            <a:rPr lang="en-US" sz="2100" kern="1200" dirty="0" err="1"/>
            <a:t>quyền</a:t>
          </a:r>
          <a:r>
            <a:rPr lang="en-US" sz="2100" kern="1200" dirty="0"/>
            <a:t> </a:t>
          </a:r>
          <a:r>
            <a:rPr lang="en-US" sz="2100" kern="1200" dirty="0" err="1"/>
            <a:t>tham</a:t>
          </a:r>
          <a:r>
            <a:rPr lang="en-US" sz="2100" kern="1200" dirty="0"/>
            <a:t> </a:t>
          </a:r>
          <a:r>
            <a:rPr lang="en-US" sz="2100" kern="1200" dirty="0" err="1"/>
            <a:t>gia</a:t>
          </a:r>
          <a:endParaRPr lang="en-US" sz="2100" kern="1200" dirty="0"/>
        </a:p>
      </dsp:txBody>
      <dsp:txXfrm>
        <a:off x="5310803" y="4725185"/>
        <a:ext cx="1132242" cy="1132242"/>
      </dsp:txXfrm>
    </dsp:sp>
    <dsp:sp modelId="{0C43D6E8-2FA5-490C-9592-CE797CFBB166}">
      <dsp:nvSpPr>
        <dsp:cNvPr id="0" name=""/>
        <dsp:cNvSpPr/>
      </dsp:nvSpPr>
      <dsp:spPr>
        <a:xfrm rot="10800000">
          <a:off x="4594752" y="2775789"/>
          <a:ext cx="340299" cy="5444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4696842" y="2884673"/>
        <a:ext cx="238209" cy="326651"/>
      </dsp:txXfrm>
    </dsp:sp>
    <dsp:sp modelId="{A3D32F46-DCE4-486C-94D3-0B5DB07C4A4F}">
      <dsp:nvSpPr>
        <dsp:cNvPr id="0" name=""/>
        <dsp:cNvSpPr/>
      </dsp:nvSpPr>
      <dsp:spPr>
        <a:xfrm>
          <a:off x="2833001" y="2247383"/>
          <a:ext cx="1601232" cy="16012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err="1"/>
            <a:t>Nhóm</a:t>
          </a:r>
          <a:r>
            <a:rPr lang="en-US" sz="2100" kern="1200" dirty="0"/>
            <a:t> </a:t>
          </a:r>
          <a:r>
            <a:rPr lang="en-US" sz="2100" kern="1200" dirty="0" err="1"/>
            <a:t>quyền</a:t>
          </a:r>
          <a:r>
            <a:rPr lang="en-US" sz="2100" kern="1200" dirty="0"/>
            <a:t> </a:t>
          </a:r>
          <a:r>
            <a:rPr lang="en-US" sz="2100" kern="1200" dirty="0" err="1"/>
            <a:t>phát</a:t>
          </a:r>
          <a:r>
            <a:rPr lang="en-US" sz="2100" kern="1200" dirty="0"/>
            <a:t> </a:t>
          </a:r>
          <a:r>
            <a:rPr lang="en-US" sz="2100" kern="1200" dirty="0" err="1"/>
            <a:t>triển</a:t>
          </a:r>
          <a:endParaRPr lang="en-US" sz="2100" kern="1200" dirty="0"/>
        </a:p>
      </dsp:txBody>
      <dsp:txXfrm>
        <a:off x="3067496" y="2481878"/>
        <a:ext cx="1132242" cy="11322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C9614-B13C-4CF4-B7F9-5987D67CCA9E}">
      <dsp:nvSpPr>
        <dsp:cNvPr id="0" name=""/>
        <dsp:cNvSpPr/>
      </dsp:nvSpPr>
      <dsp:spPr>
        <a:xfrm>
          <a:off x="4807652" y="990"/>
          <a:ext cx="2138283" cy="10979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Bổn</a:t>
          </a:r>
          <a:r>
            <a:rPr lang="en-US" sz="2000" b="1" kern="1200" dirty="0"/>
            <a:t> </a:t>
          </a:r>
          <a:r>
            <a:rPr lang="en-US" sz="2000" b="1" kern="1200" dirty="0" err="1"/>
            <a:t>phận</a:t>
          </a:r>
          <a:r>
            <a:rPr lang="en-US" sz="2000" b="1" kern="1200" dirty="0"/>
            <a:t> </a:t>
          </a:r>
          <a:r>
            <a:rPr lang="en-US" sz="2000" b="1" kern="1200" dirty="0" err="1"/>
            <a:t>của</a:t>
          </a:r>
          <a:r>
            <a:rPr lang="en-US" sz="2000" b="1" kern="1200" dirty="0"/>
            <a:t> </a:t>
          </a:r>
          <a:r>
            <a:rPr lang="en-US" sz="2000" b="1" kern="1200" dirty="0" err="1"/>
            <a:t>trẻ</a:t>
          </a:r>
          <a:r>
            <a:rPr lang="en-US" sz="2000" b="1" kern="1200" dirty="0"/>
            <a:t> </a:t>
          </a:r>
          <a:r>
            <a:rPr lang="en-US" sz="2000" b="1" kern="1200" dirty="0" err="1"/>
            <a:t>em</a:t>
          </a:r>
          <a:r>
            <a:rPr lang="en-US" sz="2000" b="1" kern="1200" dirty="0"/>
            <a:t> </a:t>
          </a:r>
          <a:r>
            <a:rPr lang="en-US" sz="2000" b="1" kern="1200" dirty="0" err="1"/>
            <a:t>đối</a:t>
          </a:r>
          <a:r>
            <a:rPr lang="en-US" sz="2000" b="1" kern="1200" dirty="0"/>
            <a:t> </a:t>
          </a:r>
          <a:r>
            <a:rPr lang="en-US" sz="2000" b="1" kern="1200" dirty="0" err="1"/>
            <a:t>với</a:t>
          </a:r>
          <a:r>
            <a:rPr lang="en-US" sz="2000" b="1" kern="1200" dirty="0"/>
            <a:t> </a:t>
          </a:r>
          <a:r>
            <a:rPr lang="en-US" sz="2000" b="1" kern="1200" dirty="0" err="1"/>
            <a:t>bản</a:t>
          </a:r>
          <a:r>
            <a:rPr lang="en-US" sz="2000" b="1" kern="1200" dirty="0"/>
            <a:t> </a:t>
          </a:r>
          <a:r>
            <a:rPr lang="en-US" sz="2000" b="1" kern="1200" dirty="0" err="1"/>
            <a:t>thân</a:t>
          </a:r>
          <a:endParaRPr lang="en-US" sz="2000" b="1" kern="1200" dirty="0"/>
        </a:p>
      </dsp:txBody>
      <dsp:txXfrm>
        <a:off x="4861251" y="54589"/>
        <a:ext cx="2031085" cy="990778"/>
      </dsp:txXfrm>
    </dsp:sp>
    <dsp:sp modelId="{54B5C4F6-E371-4A87-9610-FEC7730FBFFF}">
      <dsp:nvSpPr>
        <dsp:cNvPr id="0" name=""/>
        <dsp:cNvSpPr/>
      </dsp:nvSpPr>
      <dsp:spPr>
        <a:xfrm>
          <a:off x="3679243" y="549978"/>
          <a:ext cx="4395102" cy="4395102"/>
        </a:xfrm>
        <a:custGeom>
          <a:avLst/>
          <a:gdLst/>
          <a:ahLst/>
          <a:cxnLst/>
          <a:rect l="0" t="0" r="0" b="0"/>
          <a:pathLst>
            <a:path>
              <a:moveTo>
                <a:pt x="3440519" y="385298"/>
              </a:moveTo>
              <a:arcTo wR="2197551" hR="2197551" stAng="18266702" swAng="97478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9177FBF-5E6B-40F9-8ADF-1BD2A14B27EA}">
      <dsp:nvSpPr>
        <dsp:cNvPr id="0" name=""/>
        <dsp:cNvSpPr/>
      </dsp:nvSpPr>
      <dsp:spPr>
        <a:xfrm>
          <a:off x="6911263" y="1519461"/>
          <a:ext cx="2111054" cy="10979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Bổn</a:t>
          </a:r>
          <a:r>
            <a:rPr lang="en-US" sz="2000" b="1" kern="1200" dirty="0"/>
            <a:t> </a:t>
          </a:r>
          <a:r>
            <a:rPr lang="en-US" sz="2000" b="1" kern="1200" dirty="0" err="1"/>
            <a:t>phận</a:t>
          </a:r>
          <a:r>
            <a:rPr lang="en-US" sz="2000" b="1" kern="1200" dirty="0"/>
            <a:t> </a:t>
          </a:r>
          <a:r>
            <a:rPr lang="en-US" sz="2000" b="1" kern="1200" dirty="0" err="1"/>
            <a:t>của</a:t>
          </a:r>
          <a:r>
            <a:rPr lang="en-US" sz="2000" b="1" kern="1200" dirty="0"/>
            <a:t> </a:t>
          </a:r>
          <a:r>
            <a:rPr lang="en-US" sz="2000" b="1" kern="1200" dirty="0" err="1"/>
            <a:t>trẻ</a:t>
          </a:r>
          <a:r>
            <a:rPr lang="en-US" sz="2000" b="1" kern="1200" dirty="0"/>
            <a:t> </a:t>
          </a:r>
          <a:r>
            <a:rPr lang="en-US" sz="2000" b="1" kern="1200" dirty="0" err="1"/>
            <a:t>em</a:t>
          </a:r>
          <a:r>
            <a:rPr lang="en-US" sz="2000" b="1" kern="1200" dirty="0"/>
            <a:t> </a:t>
          </a:r>
          <a:r>
            <a:rPr lang="en-US" sz="2000" b="1" kern="1200" dirty="0" err="1"/>
            <a:t>đối</a:t>
          </a:r>
          <a:r>
            <a:rPr lang="en-US" sz="2000" b="1" kern="1200" dirty="0"/>
            <a:t> </a:t>
          </a:r>
          <a:r>
            <a:rPr lang="en-US" sz="2000" b="1" kern="1200" dirty="0" err="1"/>
            <a:t>với</a:t>
          </a:r>
          <a:r>
            <a:rPr lang="en-US" sz="2000" b="1" kern="1200" dirty="0"/>
            <a:t> </a:t>
          </a:r>
          <a:r>
            <a:rPr lang="en-US" sz="2000" b="1" kern="1200" dirty="0" err="1"/>
            <a:t>gia</a:t>
          </a:r>
          <a:r>
            <a:rPr lang="en-US" sz="2000" b="1" kern="1200" dirty="0"/>
            <a:t> </a:t>
          </a:r>
          <a:r>
            <a:rPr lang="en-US" sz="2000" b="1" kern="1200" dirty="0" err="1"/>
            <a:t>đình</a:t>
          </a:r>
          <a:endParaRPr lang="en-US" sz="2000" b="1" kern="1200" dirty="0"/>
        </a:p>
      </dsp:txBody>
      <dsp:txXfrm>
        <a:off x="6964862" y="1573060"/>
        <a:ext cx="2003856" cy="990778"/>
      </dsp:txXfrm>
    </dsp:sp>
    <dsp:sp modelId="{71D391BB-4F56-4598-9759-4D311EAA54F5}">
      <dsp:nvSpPr>
        <dsp:cNvPr id="0" name=""/>
        <dsp:cNvSpPr/>
      </dsp:nvSpPr>
      <dsp:spPr>
        <a:xfrm>
          <a:off x="3679243" y="549978"/>
          <a:ext cx="4395102" cy="4395102"/>
        </a:xfrm>
        <a:custGeom>
          <a:avLst/>
          <a:gdLst/>
          <a:ahLst/>
          <a:cxnLst/>
          <a:rect l="0" t="0" r="0" b="0"/>
          <a:pathLst>
            <a:path>
              <a:moveTo>
                <a:pt x="4389874" y="2349045"/>
              </a:moveTo>
              <a:arcTo wR="2197551" hR="2197551" stAng="21837179" swAng="136203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37EF91C-36EB-4400-8A8C-257170CD81D9}">
      <dsp:nvSpPr>
        <dsp:cNvPr id="0" name=""/>
        <dsp:cNvSpPr/>
      </dsp:nvSpPr>
      <dsp:spPr>
        <a:xfrm>
          <a:off x="6037026" y="3976397"/>
          <a:ext cx="2262912" cy="10979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Bổn</a:t>
          </a:r>
          <a:r>
            <a:rPr lang="en-US" sz="2000" b="1" kern="1200" dirty="0"/>
            <a:t> </a:t>
          </a:r>
          <a:r>
            <a:rPr lang="en-US" sz="2000" b="1" kern="1200" dirty="0" err="1"/>
            <a:t>phận</a:t>
          </a:r>
          <a:r>
            <a:rPr lang="en-US" sz="2000" b="1" kern="1200" dirty="0"/>
            <a:t> </a:t>
          </a:r>
          <a:r>
            <a:rPr lang="en-US" sz="2000" b="1" kern="1200" dirty="0" err="1"/>
            <a:t>của</a:t>
          </a:r>
          <a:r>
            <a:rPr lang="en-US" sz="2000" b="1" kern="1200" dirty="0"/>
            <a:t> </a:t>
          </a:r>
          <a:r>
            <a:rPr lang="en-US" sz="2000" b="1" kern="1200" dirty="0" err="1"/>
            <a:t>trẻ</a:t>
          </a:r>
          <a:r>
            <a:rPr lang="en-US" sz="2000" b="1" kern="1200" dirty="0"/>
            <a:t> </a:t>
          </a:r>
          <a:r>
            <a:rPr lang="en-US" sz="2000" b="1" kern="1200" dirty="0" err="1"/>
            <a:t>em</a:t>
          </a:r>
          <a:r>
            <a:rPr lang="en-US" sz="2000" b="1" kern="1200" dirty="0"/>
            <a:t> </a:t>
          </a:r>
          <a:r>
            <a:rPr lang="en-US" sz="2000" b="1" kern="1200" dirty="0" err="1"/>
            <a:t>đối</a:t>
          </a:r>
          <a:r>
            <a:rPr lang="en-US" sz="2000" b="1" kern="1200" dirty="0"/>
            <a:t> </a:t>
          </a:r>
          <a:r>
            <a:rPr lang="en-US" sz="2000" b="1" kern="1200" dirty="0" err="1"/>
            <a:t>với</a:t>
          </a:r>
          <a:r>
            <a:rPr lang="en-US" sz="2000" b="1" kern="1200" dirty="0"/>
            <a:t> </a:t>
          </a:r>
          <a:r>
            <a:rPr lang="en-US" sz="2000" b="1" kern="1200" dirty="0" err="1"/>
            <a:t>nhà</a:t>
          </a:r>
          <a:r>
            <a:rPr lang="en-US" sz="2000" b="1" kern="1200" dirty="0"/>
            <a:t> </a:t>
          </a:r>
          <a:r>
            <a:rPr lang="en-US" sz="2000" b="1" kern="1200" dirty="0" err="1"/>
            <a:t>trường</a:t>
          </a:r>
          <a:r>
            <a:rPr lang="en-US" sz="2000" b="1" kern="1200" dirty="0"/>
            <a:t> </a:t>
          </a:r>
          <a:r>
            <a:rPr lang="en-US" sz="2000" b="1" kern="1200" dirty="0" err="1"/>
            <a:t>và</a:t>
          </a:r>
          <a:r>
            <a:rPr lang="en-US" sz="2000" b="1" kern="1200" dirty="0"/>
            <a:t> </a:t>
          </a:r>
          <a:r>
            <a:rPr lang="en-US" sz="2000" b="1" kern="1200" dirty="0" err="1"/>
            <a:t>thầy</a:t>
          </a:r>
          <a:r>
            <a:rPr lang="en-US" sz="2000" b="1" kern="1200" dirty="0"/>
            <a:t>, </a:t>
          </a:r>
          <a:r>
            <a:rPr lang="en-US" sz="2000" b="1" kern="1200" dirty="0" err="1"/>
            <a:t>cô</a:t>
          </a:r>
          <a:r>
            <a:rPr lang="en-US" sz="2000" b="1" kern="1200" dirty="0"/>
            <a:t> </a:t>
          </a:r>
          <a:r>
            <a:rPr lang="en-US" sz="2000" b="1" kern="1200" dirty="0" err="1"/>
            <a:t>giáo</a:t>
          </a:r>
          <a:endParaRPr lang="en-US" sz="2000" b="1" kern="1200" dirty="0"/>
        </a:p>
      </dsp:txBody>
      <dsp:txXfrm>
        <a:off x="6090625" y="4029996"/>
        <a:ext cx="2155714" cy="990778"/>
      </dsp:txXfrm>
    </dsp:sp>
    <dsp:sp modelId="{55293297-A445-40A3-B496-E4FCF5A5494B}">
      <dsp:nvSpPr>
        <dsp:cNvPr id="0" name=""/>
        <dsp:cNvSpPr/>
      </dsp:nvSpPr>
      <dsp:spPr>
        <a:xfrm>
          <a:off x="3679243" y="549978"/>
          <a:ext cx="4395102" cy="4395102"/>
        </a:xfrm>
        <a:custGeom>
          <a:avLst/>
          <a:gdLst/>
          <a:ahLst/>
          <a:cxnLst/>
          <a:rect l="0" t="0" r="0" b="0"/>
          <a:pathLst>
            <a:path>
              <a:moveTo>
                <a:pt x="2266067" y="4394033"/>
              </a:moveTo>
              <a:arcTo wR="2197551" hR="2197551" stAng="5292799" swAng="43235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88AEC86-D4BF-45D8-8373-483D8D4616AA}">
      <dsp:nvSpPr>
        <dsp:cNvPr id="0" name=""/>
        <dsp:cNvSpPr/>
      </dsp:nvSpPr>
      <dsp:spPr>
        <a:xfrm>
          <a:off x="3592189" y="3976397"/>
          <a:ext cx="1985834" cy="10979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Bổn</a:t>
          </a:r>
          <a:r>
            <a:rPr lang="en-US" sz="2000" b="1" kern="1200" dirty="0"/>
            <a:t> </a:t>
          </a:r>
          <a:r>
            <a:rPr lang="en-US" sz="2000" b="1" kern="1200" dirty="0" err="1"/>
            <a:t>phận</a:t>
          </a:r>
          <a:r>
            <a:rPr lang="en-US" sz="2000" b="1" kern="1200" dirty="0"/>
            <a:t> </a:t>
          </a:r>
          <a:r>
            <a:rPr lang="en-US" sz="2000" b="1" kern="1200" dirty="0" err="1"/>
            <a:t>của</a:t>
          </a:r>
          <a:r>
            <a:rPr lang="en-US" sz="2000" b="1" kern="1200" dirty="0"/>
            <a:t> </a:t>
          </a:r>
          <a:r>
            <a:rPr lang="en-US" sz="2000" b="1" kern="1200" dirty="0" err="1"/>
            <a:t>trẻ</a:t>
          </a:r>
          <a:r>
            <a:rPr lang="en-US" sz="2000" b="1" kern="1200" dirty="0"/>
            <a:t> </a:t>
          </a:r>
          <a:r>
            <a:rPr lang="en-US" sz="2000" b="1" kern="1200" dirty="0" err="1"/>
            <a:t>em</a:t>
          </a:r>
          <a:r>
            <a:rPr lang="en-US" sz="2000" b="1" kern="1200" dirty="0"/>
            <a:t> </a:t>
          </a:r>
          <a:r>
            <a:rPr lang="en-US" sz="2000" b="1" kern="1200" dirty="0" err="1"/>
            <a:t>đối</a:t>
          </a:r>
          <a:r>
            <a:rPr lang="en-US" sz="2000" b="1" kern="1200" dirty="0"/>
            <a:t> </a:t>
          </a:r>
          <a:r>
            <a:rPr lang="en-US" sz="2000" b="1" kern="1200" dirty="0" err="1"/>
            <a:t>với</a:t>
          </a:r>
          <a:r>
            <a:rPr lang="en-US" sz="2000" b="1" kern="1200" dirty="0"/>
            <a:t> </a:t>
          </a:r>
          <a:r>
            <a:rPr lang="en-US" sz="2000" b="1" kern="1200" dirty="0" err="1"/>
            <a:t>cộng</a:t>
          </a:r>
          <a:r>
            <a:rPr lang="en-US" sz="2000" b="1" kern="1200" dirty="0"/>
            <a:t> </a:t>
          </a:r>
          <a:r>
            <a:rPr lang="en-US" sz="2000" b="1" kern="1200" dirty="0" err="1"/>
            <a:t>đồng</a:t>
          </a:r>
          <a:endParaRPr lang="en-US" sz="2000" b="1" kern="1200" dirty="0"/>
        </a:p>
      </dsp:txBody>
      <dsp:txXfrm>
        <a:off x="3645788" y="4029996"/>
        <a:ext cx="1878636" cy="990778"/>
      </dsp:txXfrm>
    </dsp:sp>
    <dsp:sp modelId="{2C1F3998-12C7-4AC5-9179-EF4CBC2D5C3D}">
      <dsp:nvSpPr>
        <dsp:cNvPr id="0" name=""/>
        <dsp:cNvSpPr/>
      </dsp:nvSpPr>
      <dsp:spPr>
        <a:xfrm>
          <a:off x="3679243" y="549978"/>
          <a:ext cx="4395102" cy="4395102"/>
        </a:xfrm>
        <a:custGeom>
          <a:avLst/>
          <a:gdLst/>
          <a:ahLst/>
          <a:cxnLst/>
          <a:rect l="0" t="0" r="0" b="0"/>
          <a:pathLst>
            <a:path>
              <a:moveTo>
                <a:pt x="233522" y="3183362"/>
              </a:moveTo>
              <a:arcTo wR="2197551" hR="2197551" stAng="9200784" swAng="136203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5F09680-8234-42C2-9D9E-A4D7944D8490}">
      <dsp:nvSpPr>
        <dsp:cNvPr id="0" name=""/>
        <dsp:cNvSpPr/>
      </dsp:nvSpPr>
      <dsp:spPr>
        <a:xfrm>
          <a:off x="2625731" y="1519461"/>
          <a:ext cx="2322135" cy="10979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Bổn</a:t>
          </a:r>
          <a:r>
            <a:rPr lang="en-US" sz="2000" b="1" kern="1200" dirty="0"/>
            <a:t> </a:t>
          </a:r>
          <a:r>
            <a:rPr lang="en-US" sz="2000" b="1" kern="1200" dirty="0" err="1"/>
            <a:t>phận</a:t>
          </a:r>
          <a:r>
            <a:rPr lang="en-US" sz="2000" b="1" kern="1200" dirty="0"/>
            <a:t> </a:t>
          </a:r>
          <a:r>
            <a:rPr lang="en-US" sz="2000" b="1" kern="1200" dirty="0" err="1"/>
            <a:t>của</a:t>
          </a:r>
          <a:r>
            <a:rPr lang="en-US" sz="2000" b="1" kern="1200" dirty="0"/>
            <a:t> </a:t>
          </a:r>
          <a:r>
            <a:rPr lang="en-US" sz="2000" b="1" kern="1200" dirty="0" err="1"/>
            <a:t>trẻ</a:t>
          </a:r>
          <a:r>
            <a:rPr lang="en-US" sz="2000" b="1" kern="1200" dirty="0"/>
            <a:t> </a:t>
          </a:r>
          <a:r>
            <a:rPr lang="en-US" sz="2000" b="1" kern="1200" dirty="0" err="1"/>
            <a:t>em</a:t>
          </a:r>
          <a:r>
            <a:rPr lang="en-US" sz="2000" b="1" kern="1200" dirty="0"/>
            <a:t> </a:t>
          </a:r>
          <a:r>
            <a:rPr lang="en-US" sz="2000" b="1" kern="1200" dirty="0" err="1"/>
            <a:t>đối</a:t>
          </a:r>
          <a:r>
            <a:rPr lang="en-US" sz="2000" b="1" kern="1200" dirty="0"/>
            <a:t> </a:t>
          </a:r>
          <a:r>
            <a:rPr lang="en-US" sz="2000" b="1" kern="1200" dirty="0" err="1"/>
            <a:t>với</a:t>
          </a:r>
          <a:r>
            <a:rPr lang="en-US" sz="2000" b="1" kern="1200" dirty="0"/>
            <a:t> </a:t>
          </a:r>
          <a:r>
            <a:rPr lang="en-US" sz="2000" b="1" kern="1200" dirty="0" err="1"/>
            <a:t>quê</a:t>
          </a:r>
          <a:r>
            <a:rPr lang="en-US" sz="2000" b="1" kern="1200" dirty="0"/>
            <a:t> </a:t>
          </a:r>
          <a:r>
            <a:rPr lang="en-US" sz="2000" b="1" kern="1200" dirty="0" err="1"/>
            <a:t>hương</a:t>
          </a:r>
          <a:r>
            <a:rPr lang="en-US" sz="2000" b="1" kern="1200" dirty="0"/>
            <a:t>, </a:t>
          </a:r>
          <a:r>
            <a:rPr lang="en-US" sz="2000" b="1" kern="1200" dirty="0" err="1"/>
            <a:t>đất</a:t>
          </a:r>
          <a:r>
            <a:rPr lang="en-US" sz="2000" b="1" kern="1200" dirty="0"/>
            <a:t> </a:t>
          </a:r>
          <a:r>
            <a:rPr lang="en-US" sz="2000" b="1" kern="1200" dirty="0" err="1"/>
            <a:t>nước</a:t>
          </a:r>
          <a:endParaRPr lang="en-US" sz="2000" b="1" kern="1200" dirty="0"/>
        </a:p>
      </dsp:txBody>
      <dsp:txXfrm>
        <a:off x="2679330" y="1573060"/>
        <a:ext cx="2214937" cy="990778"/>
      </dsp:txXfrm>
    </dsp:sp>
    <dsp:sp modelId="{FC138AD7-CF2C-4EE4-B546-995EA140F520}">
      <dsp:nvSpPr>
        <dsp:cNvPr id="0" name=""/>
        <dsp:cNvSpPr/>
      </dsp:nvSpPr>
      <dsp:spPr>
        <a:xfrm>
          <a:off x="3679243" y="549978"/>
          <a:ext cx="4395102" cy="4395102"/>
        </a:xfrm>
        <a:custGeom>
          <a:avLst/>
          <a:gdLst/>
          <a:ahLst/>
          <a:cxnLst/>
          <a:rect l="0" t="0" r="0" b="0"/>
          <a:pathLst>
            <a:path>
              <a:moveTo>
                <a:pt x="497204" y="805411"/>
              </a:moveTo>
              <a:arcTo wR="2197551" hR="2197551" stAng="13158511" swAng="97478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0" y="0"/>
            <a:ext cx="4275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165891" name="Rectangle 3"/>
          <p:cNvSpPr>
            <a:spLocks noGrp="1" noChangeArrowheads="1"/>
          </p:cNvSpPr>
          <p:nvPr>
            <p:ph type="dt" sz="quarter" idx="1"/>
          </p:nvPr>
        </p:nvSpPr>
        <p:spPr bwMode="auto">
          <a:xfrm>
            <a:off x="5589588" y="0"/>
            <a:ext cx="4275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272A4A69-160D-4D7B-A7AA-ACEB503C9794}" type="datetimeFigureOut">
              <a:rPr lang="en-US"/>
              <a:pPr>
                <a:defRPr/>
              </a:pPr>
              <a:t>1/13/2025</a:t>
            </a:fld>
            <a:endParaRPr lang="en-US"/>
          </a:p>
        </p:txBody>
      </p:sp>
      <p:sp>
        <p:nvSpPr>
          <p:cNvPr id="165892" name="Rectangle 4"/>
          <p:cNvSpPr>
            <a:spLocks noGrp="1" noChangeArrowheads="1"/>
          </p:cNvSpPr>
          <p:nvPr>
            <p:ph type="ftr" sz="quarter" idx="2"/>
          </p:nvPr>
        </p:nvSpPr>
        <p:spPr bwMode="auto">
          <a:xfrm>
            <a:off x="0" y="6397625"/>
            <a:ext cx="4275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165893" name="Rectangle 5"/>
          <p:cNvSpPr>
            <a:spLocks noGrp="1" noChangeArrowheads="1"/>
          </p:cNvSpPr>
          <p:nvPr>
            <p:ph type="sldNum" sz="quarter" idx="3"/>
          </p:nvPr>
        </p:nvSpPr>
        <p:spPr bwMode="auto">
          <a:xfrm>
            <a:off x="5589588" y="6397625"/>
            <a:ext cx="4275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4AE3092-F79A-49D4-9F9A-F0E090DA112E}" type="slidenum">
              <a:rPr lang="en-US" altLang="en-US"/>
              <a:pPr/>
              <a:t>‹#›</a:t>
            </a:fld>
            <a:endParaRPr lang="en-US" altLang="en-US"/>
          </a:p>
        </p:txBody>
      </p:sp>
    </p:spTree>
    <p:extLst>
      <p:ext uri="{BB962C8B-B14F-4D97-AF65-F5344CB8AC3E}">
        <p14:creationId xmlns:p14="http://schemas.microsoft.com/office/powerpoint/2010/main" val="2114193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5138" cy="33655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5589588" y="0"/>
            <a:ext cx="4275137" cy="336550"/>
          </a:xfrm>
          <a:prstGeom prst="rect">
            <a:avLst/>
          </a:prstGeom>
        </p:spPr>
        <p:txBody>
          <a:bodyPr vert="horz" lIns="91440" tIns="45720" rIns="91440" bIns="45720" rtlCol="0"/>
          <a:lstStyle>
            <a:lvl1pPr algn="r" eaLnBrk="1" hangingPunct="1">
              <a:defRPr sz="1200">
                <a:latin typeface="Arial" charset="0"/>
              </a:defRPr>
            </a:lvl1pPr>
          </a:lstStyle>
          <a:p>
            <a:pPr>
              <a:defRPr/>
            </a:pPr>
            <a:fld id="{31C827FA-590B-4BFE-B8CD-9137DEBBA5B4}" type="datetimeFigureOut">
              <a:rPr lang="en-US"/>
              <a:pPr>
                <a:defRPr/>
              </a:pPr>
              <a:t>1/13/2025</a:t>
            </a:fld>
            <a:endParaRPr lang="en-US"/>
          </a:p>
        </p:txBody>
      </p:sp>
      <p:sp>
        <p:nvSpPr>
          <p:cNvPr id="4" name="Slide Image Placeholder 3"/>
          <p:cNvSpPr>
            <a:spLocks noGrp="1" noRot="1" noChangeAspect="1"/>
          </p:cNvSpPr>
          <p:nvPr>
            <p:ph type="sldImg" idx="2"/>
          </p:nvPr>
        </p:nvSpPr>
        <p:spPr>
          <a:xfrm>
            <a:off x="2689225" y="504825"/>
            <a:ext cx="4487863" cy="252571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87425" y="3198813"/>
            <a:ext cx="7893050" cy="30321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397625"/>
            <a:ext cx="4275138" cy="33655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5589588" y="6397625"/>
            <a:ext cx="4275137" cy="3365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8C709FB-3AD6-44E6-9F8D-56ED4D5CAC85}" type="slidenum">
              <a:rPr lang="en-US" altLang="en-US"/>
              <a:pPr/>
              <a:t>‹#›</a:t>
            </a:fld>
            <a:endParaRPr lang="en-US" altLang="en-US"/>
          </a:p>
        </p:txBody>
      </p:sp>
    </p:spTree>
    <p:extLst>
      <p:ext uri="{BB962C8B-B14F-4D97-AF65-F5344CB8AC3E}">
        <p14:creationId xmlns:p14="http://schemas.microsoft.com/office/powerpoint/2010/main" val="26346838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5591175" y="0"/>
            <a:ext cx="4275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74755" name="Rectangle 3"/>
          <p:cNvSpPr>
            <a:spLocks noChangeArrowheads="1"/>
          </p:cNvSpPr>
          <p:nvPr/>
        </p:nvSpPr>
        <p:spPr bwMode="auto">
          <a:xfrm>
            <a:off x="5591175" y="6399213"/>
            <a:ext cx="4275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r>
              <a:rPr lang="en-US" altLang="en-US" sz="1200">
                <a:solidFill>
                  <a:srgbClr val="000000"/>
                </a:solidFill>
                <a:latin typeface="Times New Roman" panose="02020603050405020304" pitchFamily="18" charset="0"/>
              </a:rPr>
              <a:t>1</a:t>
            </a:r>
          </a:p>
        </p:txBody>
      </p:sp>
      <p:sp>
        <p:nvSpPr>
          <p:cNvPr id="74756" name="Rectangle 4"/>
          <p:cNvSpPr>
            <a:spLocks noChangeArrowheads="1"/>
          </p:cNvSpPr>
          <p:nvPr/>
        </p:nvSpPr>
        <p:spPr bwMode="auto">
          <a:xfrm>
            <a:off x="0" y="6399213"/>
            <a:ext cx="4275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74757" name="Rectangle 5"/>
          <p:cNvSpPr>
            <a:spLocks noChangeArrowheads="1"/>
          </p:cNvSpPr>
          <p:nvPr/>
        </p:nvSpPr>
        <p:spPr bwMode="auto">
          <a:xfrm>
            <a:off x="0" y="0"/>
            <a:ext cx="4275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74758" name="Rectangle 6"/>
          <p:cNvSpPr>
            <a:spLocks noGrp="1" noRot="1" noChangeAspect="1" noChangeArrowheads="1" noTextEdit="1"/>
          </p:cNvSpPr>
          <p:nvPr>
            <p:ph type="sldImg"/>
          </p:nvPr>
        </p:nvSpPr>
        <p:spPr bwMode="auto">
          <a:xfrm>
            <a:off x="2697163" y="509588"/>
            <a:ext cx="4471987" cy="2516187"/>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9"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017229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F7536D90-8080-4821-924A-C5709215D1F6}" type="datetimeFigureOut">
              <a:rPr lang="en-US" smtClean="0"/>
              <a:pPr>
                <a:defRPr/>
              </a:pPr>
              <a:t>1/13/2025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E69BB9A-0C34-4547-8C84-3DDA48BA848F}" type="slidenum">
              <a:rPr lang="en-US" altLang="en-US" smtClean="0"/>
              <a:pPr/>
              <a:t>‹#›</a:t>
            </a:fld>
            <a:endParaRPr lang="en-US" altLang="en-US"/>
          </a:p>
        </p:txBody>
      </p:sp>
    </p:spTree>
    <p:extLst>
      <p:ext uri="{BB962C8B-B14F-4D97-AF65-F5344CB8AC3E}">
        <p14:creationId xmlns:p14="http://schemas.microsoft.com/office/powerpoint/2010/main" val="2650620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8EF0D9FC-CF96-42F0-A893-56CD9517C202}" type="datetimeFigureOut">
              <a:rPr lang="en-US" smtClean="0"/>
              <a:pPr>
                <a:defRPr/>
              </a:pPr>
              <a:t>1/13/2025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F7DF333-E803-48C6-8178-9E5BF5906FA6}" type="slidenum">
              <a:rPr lang="en-US" altLang="en-US" smtClean="0"/>
              <a:pPr/>
              <a:t>‹#›</a:t>
            </a:fld>
            <a:endParaRPr lang="en-US" altLang="en-US"/>
          </a:p>
        </p:txBody>
      </p:sp>
    </p:spTree>
    <p:extLst>
      <p:ext uri="{BB962C8B-B14F-4D97-AF65-F5344CB8AC3E}">
        <p14:creationId xmlns:p14="http://schemas.microsoft.com/office/powerpoint/2010/main" val="1388241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6529F1F-A4DD-4D28-AC76-B09E6A7E9502}" type="datetimeFigureOut">
              <a:rPr lang="en-US" smtClean="0"/>
              <a:pPr>
                <a:defRPr/>
              </a:pPr>
              <a:t>1/13/2025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AE9B8CF-C84D-49BA-9D74-5F9C66E80AED}" type="slidenum">
              <a:rPr lang="en-US" altLang="en-US" smtClean="0"/>
              <a:pPr/>
              <a:t>‹#›</a:t>
            </a:fld>
            <a:endParaRPr lang="en-US" altLang="en-US"/>
          </a:p>
        </p:txBody>
      </p:sp>
    </p:spTree>
    <p:extLst>
      <p:ext uri="{BB962C8B-B14F-4D97-AF65-F5344CB8AC3E}">
        <p14:creationId xmlns:p14="http://schemas.microsoft.com/office/powerpoint/2010/main" val="1933335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7E8C88D2-277E-487B-9317-D830513D2ECE}" type="datetimeFigureOut">
              <a:rPr kumimoji="1" lang="en-US" smtClean="0">
                <a:solidFill>
                  <a:prstClr val="black">
                    <a:tint val="75000"/>
                  </a:prstClr>
                </a:solidFill>
                <a:latin typeface="Arial" panose="020B0604020202020204" pitchFamily="34" charset="0"/>
              </a:rPr>
              <a:pPr eaLnBrk="0" fontAlgn="base" hangingPunct="0">
                <a:spcBef>
                  <a:spcPct val="0"/>
                </a:spcBef>
                <a:spcAft>
                  <a:spcPct val="0"/>
                </a:spcAft>
                <a:defRPr/>
              </a:pPr>
              <a:t>1/13/2025</a:t>
            </a:fld>
            <a:endParaRPr kumimoji="1" 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kumimoji="1" 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17F3A82C-D521-43A8-87A2-E53387653190}"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2563062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18FE17EF-0906-4EB1-B6EE-284C7F941EC1}" type="datetimeFigureOut">
              <a:rPr kumimoji="1" lang="en-US" smtClean="0">
                <a:solidFill>
                  <a:prstClr val="black">
                    <a:tint val="75000"/>
                  </a:prstClr>
                </a:solidFill>
                <a:latin typeface="Arial" panose="020B0604020202020204" pitchFamily="34" charset="0"/>
              </a:rPr>
              <a:pPr eaLnBrk="0" fontAlgn="base" hangingPunct="0">
                <a:spcBef>
                  <a:spcPct val="0"/>
                </a:spcBef>
                <a:spcAft>
                  <a:spcPct val="0"/>
                </a:spcAft>
                <a:defRPr/>
              </a:pPr>
              <a:t>1/13/2025</a:t>
            </a:fld>
            <a:endParaRPr kumimoji="1" 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kumimoji="1" 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97C9B7D2-55EA-4773-A38B-6FF0B7A2938B}"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1159449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D4DCDC5E-634B-42E9-81E6-E764912BF5B5}" type="datetimeFigureOut">
              <a:rPr kumimoji="1" lang="en-US" smtClean="0">
                <a:solidFill>
                  <a:prstClr val="black">
                    <a:tint val="75000"/>
                  </a:prstClr>
                </a:solidFill>
                <a:latin typeface="Arial" panose="020B0604020202020204" pitchFamily="34" charset="0"/>
              </a:rPr>
              <a:pPr eaLnBrk="0" fontAlgn="base" hangingPunct="0">
                <a:spcBef>
                  <a:spcPct val="0"/>
                </a:spcBef>
                <a:spcAft>
                  <a:spcPct val="0"/>
                </a:spcAft>
                <a:defRPr/>
              </a:pPr>
              <a:t>1/13/2025</a:t>
            </a:fld>
            <a:endParaRPr kumimoji="1" 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kumimoji="1" 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431B7E81-CF1F-4593-B8AC-72E45C7238E2}"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3532907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F92901DD-1684-4566-8685-DE33367DBEAE}" type="datetimeFigureOut">
              <a:rPr kumimoji="1" lang="en-US" smtClean="0">
                <a:solidFill>
                  <a:prstClr val="black">
                    <a:tint val="75000"/>
                  </a:prstClr>
                </a:solidFill>
                <a:latin typeface="Arial" panose="020B0604020202020204" pitchFamily="34" charset="0"/>
              </a:rPr>
              <a:pPr eaLnBrk="0" fontAlgn="base" hangingPunct="0">
                <a:spcBef>
                  <a:spcPct val="0"/>
                </a:spcBef>
                <a:spcAft>
                  <a:spcPct val="0"/>
                </a:spcAft>
                <a:defRPr/>
              </a:pPr>
              <a:t>1/13/2025</a:t>
            </a:fld>
            <a:endParaRPr kumimoji="1" lang="en-US">
              <a:solidFill>
                <a:prstClr val="black">
                  <a:tint val="75000"/>
                </a:prstClr>
              </a:solidFill>
              <a:latin typeface="Arial" panose="020B0604020202020204" pitchFamily="34" charset="0"/>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kumimoji="1" lang="en-US">
              <a:solidFill>
                <a:prstClr val="black">
                  <a:tint val="75000"/>
                </a:prstClr>
              </a:solidFill>
              <a:latin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4660F771-44A9-4610-AB69-F81F9A1D465A}"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247066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eaLnBrk="0" fontAlgn="base" hangingPunct="0">
              <a:spcBef>
                <a:spcPct val="0"/>
              </a:spcBef>
              <a:spcAft>
                <a:spcPct val="0"/>
              </a:spcAft>
              <a:defRPr/>
            </a:pPr>
            <a:fld id="{59F1BB52-5139-4AC3-A193-11D075DDAA55}" type="datetimeFigureOut">
              <a:rPr kumimoji="1" lang="en-US" smtClean="0">
                <a:solidFill>
                  <a:prstClr val="black">
                    <a:tint val="75000"/>
                  </a:prstClr>
                </a:solidFill>
                <a:latin typeface="Arial" panose="020B0604020202020204" pitchFamily="34" charset="0"/>
              </a:rPr>
              <a:pPr eaLnBrk="0" fontAlgn="base" hangingPunct="0">
                <a:spcBef>
                  <a:spcPct val="0"/>
                </a:spcBef>
                <a:spcAft>
                  <a:spcPct val="0"/>
                </a:spcAft>
                <a:defRPr/>
              </a:pPr>
              <a:t>1/13/2025</a:t>
            </a:fld>
            <a:endParaRPr kumimoji="1" lang="en-US">
              <a:solidFill>
                <a:prstClr val="black">
                  <a:tint val="75000"/>
                </a:prstClr>
              </a:solidFill>
              <a:latin typeface="Arial" panose="020B0604020202020204" pitchFamily="34" charset="0"/>
            </a:endParaRPr>
          </a:p>
        </p:txBody>
      </p:sp>
      <p:sp>
        <p:nvSpPr>
          <p:cNvPr id="8" name="Footer Placeholder 7"/>
          <p:cNvSpPr>
            <a:spLocks noGrp="1"/>
          </p:cNvSpPr>
          <p:nvPr>
            <p:ph type="ftr" sz="quarter" idx="11"/>
          </p:nvPr>
        </p:nvSpPr>
        <p:spPr/>
        <p:txBody>
          <a:bodyPr/>
          <a:lstStyle>
            <a:lvl1pPr>
              <a:defRPr/>
            </a:lvl1pPr>
          </a:lstStyle>
          <a:p>
            <a:pPr eaLnBrk="0" fontAlgn="base" hangingPunct="0">
              <a:spcBef>
                <a:spcPct val="0"/>
              </a:spcBef>
              <a:spcAft>
                <a:spcPct val="0"/>
              </a:spcAft>
              <a:defRPr/>
            </a:pPr>
            <a:endParaRPr kumimoji="1" lang="en-US">
              <a:solidFill>
                <a:prstClr val="black">
                  <a:tint val="75000"/>
                </a:prstClr>
              </a:solidFill>
              <a:latin typeface="Arial" panose="020B0604020202020204" pitchFamily="34" charset="0"/>
            </a:endParaRPr>
          </a:p>
        </p:txBody>
      </p:sp>
      <p:sp>
        <p:nvSpPr>
          <p:cNvPr id="9" name="Slide Number Placeholder 8"/>
          <p:cNvSpPr>
            <a:spLocks noGrp="1"/>
          </p:cNvSpPr>
          <p:nvPr>
            <p:ph type="sldNum" sz="quarter" idx="12"/>
          </p:nvPr>
        </p:nvSpPr>
        <p:spPr/>
        <p:txBody>
          <a:bodyPr/>
          <a:lstStyle>
            <a:lvl1pPr>
              <a:defRPr/>
            </a:lvl1pPr>
          </a:lstStyle>
          <a:p>
            <a:pPr eaLnBrk="0" fontAlgn="base" hangingPunct="0">
              <a:spcBef>
                <a:spcPct val="0"/>
              </a:spcBef>
              <a:spcAft>
                <a:spcPct val="0"/>
              </a:spcAft>
            </a:pPr>
            <a:fld id="{D55D8572-CDB9-4806-87F7-D02825FAD047}"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3390564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eaLnBrk="0" fontAlgn="base" hangingPunct="0">
              <a:spcBef>
                <a:spcPct val="0"/>
              </a:spcBef>
              <a:spcAft>
                <a:spcPct val="0"/>
              </a:spcAft>
              <a:defRPr/>
            </a:pPr>
            <a:fld id="{BFBE603F-DDEB-496E-A083-3841FED931E8}" type="datetimeFigureOut">
              <a:rPr kumimoji="1" lang="en-US" smtClean="0">
                <a:solidFill>
                  <a:prstClr val="black">
                    <a:tint val="75000"/>
                  </a:prstClr>
                </a:solidFill>
                <a:latin typeface="Arial" panose="020B0604020202020204" pitchFamily="34" charset="0"/>
              </a:rPr>
              <a:pPr eaLnBrk="0" fontAlgn="base" hangingPunct="0">
                <a:spcBef>
                  <a:spcPct val="0"/>
                </a:spcBef>
                <a:spcAft>
                  <a:spcPct val="0"/>
                </a:spcAft>
                <a:defRPr/>
              </a:pPr>
              <a:t>1/13/2025</a:t>
            </a:fld>
            <a:endParaRPr kumimoji="1" lang="en-US">
              <a:solidFill>
                <a:prstClr val="black">
                  <a:tint val="75000"/>
                </a:prstClr>
              </a:solidFill>
              <a:latin typeface="Arial" panose="020B0604020202020204" pitchFamily="34" charset="0"/>
            </a:endParaRPr>
          </a:p>
        </p:txBody>
      </p:sp>
      <p:sp>
        <p:nvSpPr>
          <p:cNvPr id="4" name="Footer Placeholder 3"/>
          <p:cNvSpPr>
            <a:spLocks noGrp="1"/>
          </p:cNvSpPr>
          <p:nvPr>
            <p:ph type="ftr" sz="quarter" idx="11"/>
          </p:nvPr>
        </p:nvSpPr>
        <p:spPr/>
        <p:txBody>
          <a:bodyPr/>
          <a:lstStyle>
            <a:lvl1pPr>
              <a:defRPr/>
            </a:lvl1pPr>
          </a:lstStyle>
          <a:p>
            <a:pPr eaLnBrk="0" fontAlgn="base" hangingPunct="0">
              <a:spcBef>
                <a:spcPct val="0"/>
              </a:spcBef>
              <a:spcAft>
                <a:spcPct val="0"/>
              </a:spcAft>
              <a:defRPr/>
            </a:pPr>
            <a:endParaRPr kumimoji="1" lang="en-US">
              <a:solidFill>
                <a:prstClr val="black">
                  <a:tint val="75000"/>
                </a:prstClr>
              </a:solidFill>
              <a:latin typeface="Arial" panose="020B0604020202020204" pitchFamily="34" charset="0"/>
            </a:endParaRPr>
          </a:p>
        </p:txBody>
      </p:sp>
      <p:sp>
        <p:nvSpPr>
          <p:cNvPr id="5" name="Slide Number Placeholder 4"/>
          <p:cNvSpPr>
            <a:spLocks noGrp="1"/>
          </p:cNvSpPr>
          <p:nvPr>
            <p:ph type="sldNum" sz="quarter" idx="12"/>
          </p:nvPr>
        </p:nvSpPr>
        <p:spPr/>
        <p:txBody>
          <a:bodyPr/>
          <a:lstStyle>
            <a:lvl1pPr>
              <a:defRPr/>
            </a:lvl1pPr>
          </a:lstStyle>
          <a:p>
            <a:pPr eaLnBrk="0" fontAlgn="base" hangingPunct="0">
              <a:spcBef>
                <a:spcPct val="0"/>
              </a:spcBef>
              <a:spcAft>
                <a:spcPct val="0"/>
              </a:spcAft>
            </a:pPr>
            <a:fld id="{0C65D3F0-7AE2-40A3-8EBC-333A1985E2A1}"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1079498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eaLnBrk="0" fontAlgn="base" hangingPunct="0">
              <a:spcBef>
                <a:spcPct val="0"/>
              </a:spcBef>
              <a:spcAft>
                <a:spcPct val="0"/>
              </a:spcAft>
              <a:defRPr/>
            </a:pPr>
            <a:fld id="{737B9E29-D4F7-430E-88F7-6F49D9D0B37C}" type="datetimeFigureOut">
              <a:rPr kumimoji="1" lang="en-US" smtClean="0">
                <a:solidFill>
                  <a:prstClr val="black">
                    <a:tint val="75000"/>
                  </a:prstClr>
                </a:solidFill>
                <a:latin typeface="Arial" panose="020B0604020202020204" pitchFamily="34" charset="0"/>
              </a:rPr>
              <a:pPr eaLnBrk="0" fontAlgn="base" hangingPunct="0">
                <a:spcBef>
                  <a:spcPct val="0"/>
                </a:spcBef>
                <a:spcAft>
                  <a:spcPct val="0"/>
                </a:spcAft>
                <a:defRPr/>
              </a:pPr>
              <a:t>1/13/2025</a:t>
            </a:fld>
            <a:endParaRPr kumimoji="1" lang="en-US">
              <a:solidFill>
                <a:prstClr val="black">
                  <a:tint val="75000"/>
                </a:prstClr>
              </a:solidFill>
              <a:latin typeface="Arial" panose="020B0604020202020204" pitchFamily="34" charset="0"/>
            </a:endParaRPr>
          </a:p>
        </p:txBody>
      </p:sp>
      <p:sp>
        <p:nvSpPr>
          <p:cNvPr id="3" name="Footer Placeholder 2"/>
          <p:cNvSpPr>
            <a:spLocks noGrp="1"/>
          </p:cNvSpPr>
          <p:nvPr>
            <p:ph type="ftr" sz="quarter" idx="11"/>
          </p:nvPr>
        </p:nvSpPr>
        <p:spPr/>
        <p:txBody>
          <a:bodyPr/>
          <a:lstStyle>
            <a:lvl1pPr>
              <a:defRPr/>
            </a:lvl1pPr>
          </a:lstStyle>
          <a:p>
            <a:pPr eaLnBrk="0" fontAlgn="base" hangingPunct="0">
              <a:spcBef>
                <a:spcPct val="0"/>
              </a:spcBef>
              <a:spcAft>
                <a:spcPct val="0"/>
              </a:spcAft>
              <a:defRPr/>
            </a:pPr>
            <a:endParaRPr kumimoji="1" lang="en-US">
              <a:solidFill>
                <a:prstClr val="black">
                  <a:tint val="75000"/>
                </a:prstClr>
              </a:solidFill>
              <a:latin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a:lvl1pPr>
          </a:lstStyle>
          <a:p>
            <a:pPr eaLnBrk="0" fontAlgn="base" hangingPunct="0">
              <a:spcBef>
                <a:spcPct val="0"/>
              </a:spcBef>
              <a:spcAft>
                <a:spcPct val="0"/>
              </a:spcAft>
            </a:pPr>
            <a:fld id="{597280D7-DAAA-4138-8D22-04E501470B6E}"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3526416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1E01F3C8-49CA-43C6-A910-2832DFCA936F}" type="datetimeFigureOut">
              <a:rPr kumimoji="1" lang="en-US" smtClean="0">
                <a:solidFill>
                  <a:prstClr val="black">
                    <a:tint val="75000"/>
                  </a:prstClr>
                </a:solidFill>
                <a:latin typeface="Arial" panose="020B0604020202020204" pitchFamily="34" charset="0"/>
              </a:rPr>
              <a:pPr eaLnBrk="0" fontAlgn="base" hangingPunct="0">
                <a:spcBef>
                  <a:spcPct val="0"/>
                </a:spcBef>
                <a:spcAft>
                  <a:spcPct val="0"/>
                </a:spcAft>
                <a:defRPr/>
              </a:pPr>
              <a:t>1/13/2025</a:t>
            </a:fld>
            <a:endParaRPr kumimoji="1" lang="en-US">
              <a:solidFill>
                <a:prstClr val="black">
                  <a:tint val="75000"/>
                </a:prstClr>
              </a:solidFill>
              <a:latin typeface="Arial" panose="020B0604020202020204" pitchFamily="34" charset="0"/>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kumimoji="1" lang="en-US">
              <a:solidFill>
                <a:prstClr val="black">
                  <a:tint val="75000"/>
                </a:prstClr>
              </a:solidFill>
              <a:latin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945882E7-F42F-4527-B0C2-CE74B4945690}"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1139229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BA65007-3524-4A1A-B96A-F1B2568640B1}" type="datetimeFigureOut">
              <a:rPr lang="en-US" smtClean="0"/>
              <a:pPr>
                <a:defRPr/>
              </a:pPr>
              <a:t>1/13/2025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6F62128-B183-4AAD-9678-B5E0FC807398}" type="slidenum">
              <a:rPr lang="en-US" altLang="en-US" smtClean="0"/>
              <a:pPr/>
              <a:t>‹#›</a:t>
            </a:fld>
            <a:endParaRPr lang="en-US" altLang="en-US"/>
          </a:p>
        </p:txBody>
      </p:sp>
    </p:spTree>
    <p:extLst>
      <p:ext uri="{BB962C8B-B14F-4D97-AF65-F5344CB8AC3E}">
        <p14:creationId xmlns:p14="http://schemas.microsoft.com/office/powerpoint/2010/main" val="2365651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66925FB1-A4FF-4F32-A6B8-BC207D887489}" type="datetimeFigureOut">
              <a:rPr kumimoji="1" lang="en-US" smtClean="0">
                <a:solidFill>
                  <a:prstClr val="black">
                    <a:tint val="75000"/>
                  </a:prstClr>
                </a:solidFill>
                <a:latin typeface="Arial" panose="020B0604020202020204" pitchFamily="34" charset="0"/>
              </a:rPr>
              <a:pPr eaLnBrk="0" fontAlgn="base" hangingPunct="0">
                <a:spcBef>
                  <a:spcPct val="0"/>
                </a:spcBef>
                <a:spcAft>
                  <a:spcPct val="0"/>
                </a:spcAft>
                <a:defRPr/>
              </a:pPr>
              <a:t>1/13/2025</a:t>
            </a:fld>
            <a:endParaRPr kumimoji="1" lang="en-US">
              <a:solidFill>
                <a:prstClr val="black">
                  <a:tint val="75000"/>
                </a:prstClr>
              </a:solidFill>
              <a:latin typeface="Arial" panose="020B0604020202020204" pitchFamily="34" charset="0"/>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kumimoji="1" lang="en-US">
              <a:solidFill>
                <a:prstClr val="black">
                  <a:tint val="75000"/>
                </a:prstClr>
              </a:solidFill>
              <a:latin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D40F0C58-CB4A-4F47-B1D3-6236159FCBCC}"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942920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03F3E870-1819-4B3D-BD5A-5FC73644125D}" type="datetimeFigureOut">
              <a:rPr kumimoji="1" lang="en-US" smtClean="0">
                <a:solidFill>
                  <a:prstClr val="black">
                    <a:tint val="75000"/>
                  </a:prstClr>
                </a:solidFill>
                <a:latin typeface="Arial" panose="020B0604020202020204" pitchFamily="34" charset="0"/>
              </a:rPr>
              <a:pPr eaLnBrk="0" fontAlgn="base" hangingPunct="0">
                <a:spcBef>
                  <a:spcPct val="0"/>
                </a:spcBef>
                <a:spcAft>
                  <a:spcPct val="0"/>
                </a:spcAft>
                <a:defRPr/>
              </a:pPr>
              <a:t>1/13/2025</a:t>
            </a:fld>
            <a:endParaRPr kumimoji="1" 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kumimoji="1" 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DB343A61-F415-4A9D-B40C-CB4BEB63CBD1}"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2102931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F0D9FCA6-97DA-41E5-A798-F054CACF1923}" type="datetimeFigureOut">
              <a:rPr kumimoji="1" lang="en-US" smtClean="0">
                <a:solidFill>
                  <a:prstClr val="black">
                    <a:tint val="75000"/>
                  </a:prstClr>
                </a:solidFill>
                <a:latin typeface="Arial" panose="020B0604020202020204" pitchFamily="34" charset="0"/>
              </a:rPr>
              <a:pPr eaLnBrk="0" fontAlgn="base" hangingPunct="0">
                <a:spcBef>
                  <a:spcPct val="0"/>
                </a:spcBef>
                <a:spcAft>
                  <a:spcPct val="0"/>
                </a:spcAft>
                <a:defRPr/>
              </a:pPr>
              <a:t>1/13/2025</a:t>
            </a:fld>
            <a:endParaRPr kumimoji="1" 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kumimoji="1" 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06672E6A-F4AA-4F45-AE1D-F22036FB5764}"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2980859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Picture Placeholder 8"/>
          <p:cNvSpPr>
            <a:spLocks noGrp="1"/>
          </p:cNvSpPr>
          <p:nvPr>
            <p:ph type="pic" sz="quarter" idx="13"/>
          </p:nvPr>
        </p:nvSpPr>
        <p:spPr>
          <a:xfrm>
            <a:off x="0" y="1197611"/>
            <a:ext cx="12192000" cy="3450425"/>
          </a:xfrm>
          <a:custGeom>
            <a:avLst/>
            <a:gdLst>
              <a:gd name="connsiteX0" fmla="*/ 0 w 12192000"/>
              <a:gd name="connsiteY0" fmla="*/ 0 h 3450425"/>
              <a:gd name="connsiteX1" fmla="*/ 12192000 w 12192000"/>
              <a:gd name="connsiteY1" fmla="*/ 0 h 3450425"/>
              <a:gd name="connsiteX2" fmla="*/ 12192000 w 12192000"/>
              <a:gd name="connsiteY2" fmla="*/ 3450425 h 3450425"/>
              <a:gd name="connsiteX3" fmla="*/ 0 w 12192000"/>
              <a:gd name="connsiteY3" fmla="*/ 3450425 h 3450425"/>
            </a:gdLst>
            <a:ahLst/>
            <a:cxnLst>
              <a:cxn ang="0">
                <a:pos x="connsiteX0" y="connsiteY0"/>
              </a:cxn>
              <a:cxn ang="0">
                <a:pos x="connsiteX1" y="connsiteY1"/>
              </a:cxn>
              <a:cxn ang="0">
                <a:pos x="connsiteX2" y="connsiteY2"/>
              </a:cxn>
              <a:cxn ang="0">
                <a:pos x="connsiteX3" y="connsiteY3"/>
              </a:cxn>
            </a:cxnLst>
            <a:rect l="l" t="t" r="r" b="b"/>
            <a:pathLst>
              <a:path w="12192000" h="3450425">
                <a:moveTo>
                  <a:pt x="0" y="0"/>
                </a:moveTo>
                <a:lnTo>
                  <a:pt x="12192000" y="0"/>
                </a:lnTo>
                <a:lnTo>
                  <a:pt x="12192000" y="3450425"/>
                </a:lnTo>
                <a:lnTo>
                  <a:pt x="0" y="3450425"/>
                </a:lnTo>
                <a:close/>
              </a:path>
            </a:pathLst>
          </a:custGeom>
        </p:spPr>
        <p:txBody>
          <a:bodyPr rtlCol="0">
            <a:noAutofit/>
          </a:bodyPr>
          <a:lstStyle/>
          <a:p>
            <a:pPr lvl="0"/>
            <a:endParaRPr lang="en-US" noProof="0"/>
          </a:p>
        </p:txBody>
      </p:sp>
      <p:sp>
        <p:nvSpPr>
          <p:cNvPr id="4" name="Date Placeholder 2"/>
          <p:cNvSpPr>
            <a:spLocks noGrp="1"/>
          </p:cNvSpPr>
          <p:nvPr>
            <p:ph type="dt" sz="half" idx="14"/>
          </p:nvPr>
        </p:nvSpPr>
        <p:spPr/>
        <p:txBody>
          <a:bodyPr/>
          <a:lstStyle>
            <a:lvl1pPr>
              <a:defRPr>
                <a:solidFill>
                  <a:srgbClr val="2C2C2C"/>
                </a:solidFill>
              </a:defRPr>
            </a:lvl1pPr>
          </a:lstStyle>
          <a:p>
            <a:pPr eaLnBrk="0" fontAlgn="base" hangingPunct="0">
              <a:spcBef>
                <a:spcPct val="0"/>
              </a:spcBef>
              <a:spcAft>
                <a:spcPct val="0"/>
              </a:spcAft>
              <a:defRPr/>
            </a:pPr>
            <a:fld id="{D140DDA1-5F31-43BA-AB70-5F0B4F440CC1}" type="datetime1">
              <a:rPr kumimoji="1" lang="en-US" smtClean="0">
                <a:latin typeface="Arial" panose="020B0604020202020204" pitchFamily="34" charset="0"/>
              </a:rPr>
              <a:pPr eaLnBrk="0" fontAlgn="base" hangingPunct="0">
                <a:spcBef>
                  <a:spcPct val="0"/>
                </a:spcBef>
                <a:spcAft>
                  <a:spcPct val="0"/>
                </a:spcAft>
                <a:defRPr/>
              </a:pPr>
              <a:t>1/13/2025</a:t>
            </a:fld>
            <a:endParaRPr kumimoji="1" lang="en-US">
              <a:latin typeface="Arial" panose="020B0604020202020204" pitchFamily="34" charset="0"/>
            </a:endParaRPr>
          </a:p>
        </p:txBody>
      </p:sp>
      <p:sp>
        <p:nvSpPr>
          <p:cNvPr id="5" name="Footer Placeholder 3"/>
          <p:cNvSpPr>
            <a:spLocks noGrp="1"/>
          </p:cNvSpPr>
          <p:nvPr>
            <p:ph type="ftr" sz="quarter" idx="15"/>
          </p:nvPr>
        </p:nvSpPr>
        <p:spPr/>
        <p:txBody>
          <a:bodyPr/>
          <a:lstStyle>
            <a:lvl1pPr>
              <a:defRPr>
                <a:solidFill>
                  <a:srgbClr val="2C2C2C"/>
                </a:solidFill>
              </a:defRPr>
            </a:lvl1pPr>
          </a:lstStyle>
          <a:p>
            <a:pPr eaLnBrk="0" fontAlgn="base" hangingPunct="0">
              <a:spcBef>
                <a:spcPct val="0"/>
              </a:spcBef>
              <a:spcAft>
                <a:spcPct val="0"/>
              </a:spcAft>
              <a:defRPr/>
            </a:pPr>
            <a:endParaRPr kumimoji="1" lang="en-US">
              <a:latin typeface="Arial" panose="020B0604020202020204" pitchFamily="34" charset="0"/>
            </a:endParaRPr>
          </a:p>
        </p:txBody>
      </p:sp>
      <p:sp>
        <p:nvSpPr>
          <p:cNvPr id="6" name="Slide Number Placeholder 4"/>
          <p:cNvSpPr>
            <a:spLocks noGrp="1"/>
          </p:cNvSpPr>
          <p:nvPr>
            <p:ph type="sldNum" sz="quarter" idx="16"/>
          </p:nvPr>
        </p:nvSpPr>
        <p:spPr/>
        <p:txBody>
          <a:bodyPr/>
          <a:lstStyle>
            <a:lvl1pPr>
              <a:defRPr>
                <a:solidFill>
                  <a:srgbClr val="17A086"/>
                </a:solidFill>
              </a:defRPr>
            </a:lvl1pPr>
          </a:lstStyle>
          <a:p>
            <a:pPr eaLnBrk="0" fontAlgn="base" hangingPunct="0">
              <a:spcBef>
                <a:spcPct val="0"/>
              </a:spcBef>
              <a:spcAft>
                <a:spcPct val="0"/>
              </a:spcAft>
            </a:pPr>
            <a:fld id="{EDE4442A-D6DA-4606-A615-1D3A0924DF1E}"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2564905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Picture Placeholder 8"/>
          <p:cNvSpPr>
            <a:spLocks noGrp="1"/>
          </p:cNvSpPr>
          <p:nvPr>
            <p:ph type="pic" sz="quarter" idx="13"/>
          </p:nvPr>
        </p:nvSpPr>
        <p:spPr>
          <a:xfrm>
            <a:off x="2" y="1161742"/>
            <a:ext cx="3460652" cy="5206130"/>
          </a:xfrm>
          <a:custGeom>
            <a:avLst/>
            <a:gdLst>
              <a:gd name="connsiteX0" fmla="*/ 0 w 3460652"/>
              <a:gd name="connsiteY0" fmla="*/ 0 h 5206130"/>
              <a:gd name="connsiteX1" fmla="*/ 3460652 w 3460652"/>
              <a:gd name="connsiteY1" fmla="*/ 0 h 5206130"/>
              <a:gd name="connsiteX2" fmla="*/ 3460652 w 3460652"/>
              <a:gd name="connsiteY2" fmla="*/ 5206130 h 5206130"/>
              <a:gd name="connsiteX3" fmla="*/ 0 w 3460652"/>
              <a:gd name="connsiteY3" fmla="*/ 5206130 h 5206130"/>
            </a:gdLst>
            <a:ahLst/>
            <a:cxnLst>
              <a:cxn ang="0">
                <a:pos x="connsiteX0" y="connsiteY0"/>
              </a:cxn>
              <a:cxn ang="0">
                <a:pos x="connsiteX1" y="connsiteY1"/>
              </a:cxn>
              <a:cxn ang="0">
                <a:pos x="connsiteX2" y="connsiteY2"/>
              </a:cxn>
              <a:cxn ang="0">
                <a:pos x="connsiteX3" y="connsiteY3"/>
              </a:cxn>
            </a:cxnLst>
            <a:rect l="l" t="t" r="r" b="b"/>
            <a:pathLst>
              <a:path w="3460652" h="5206130">
                <a:moveTo>
                  <a:pt x="0" y="0"/>
                </a:moveTo>
                <a:lnTo>
                  <a:pt x="3460652" y="0"/>
                </a:lnTo>
                <a:lnTo>
                  <a:pt x="3460652" y="5206130"/>
                </a:lnTo>
                <a:lnTo>
                  <a:pt x="0" y="5206130"/>
                </a:lnTo>
                <a:close/>
              </a:path>
            </a:pathLst>
          </a:custGeom>
        </p:spPr>
        <p:txBody>
          <a:bodyPr rtlCol="0">
            <a:noAutofit/>
          </a:bodyPr>
          <a:lstStyle/>
          <a:p>
            <a:pPr lvl="0"/>
            <a:endParaRPr lang="en-US" noProof="0"/>
          </a:p>
        </p:txBody>
      </p:sp>
      <p:sp>
        <p:nvSpPr>
          <p:cNvPr id="4" name="Date Placeholder 2"/>
          <p:cNvSpPr>
            <a:spLocks noGrp="1"/>
          </p:cNvSpPr>
          <p:nvPr>
            <p:ph type="dt" sz="half" idx="14"/>
          </p:nvPr>
        </p:nvSpPr>
        <p:spPr/>
        <p:txBody>
          <a:bodyPr/>
          <a:lstStyle>
            <a:lvl1pPr>
              <a:defRPr>
                <a:solidFill>
                  <a:srgbClr val="2C2C2C"/>
                </a:solidFill>
              </a:defRPr>
            </a:lvl1pPr>
          </a:lstStyle>
          <a:p>
            <a:pPr eaLnBrk="0" fontAlgn="base" hangingPunct="0">
              <a:spcBef>
                <a:spcPct val="0"/>
              </a:spcBef>
              <a:spcAft>
                <a:spcPct val="0"/>
              </a:spcAft>
              <a:defRPr/>
            </a:pPr>
            <a:fld id="{D140DDA1-5F31-43BA-AB70-5F0B4F440CC1}" type="datetime1">
              <a:rPr kumimoji="1" lang="en-US" smtClean="0">
                <a:latin typeface="Arial" panose="020B0604020202020204" pitchFamily="34" charset="0"/>
              </a:rPr>
              <a:pPr eaLnBrk="0" fontAlgn="base" hangingPunct="0">
                <a:spcBef>
                  <a:spcPct val="0"/>
                </a:spcBef>
                <a:spcAft>
                  <a:spcPct val="0"/>
                </a:spcAft>
                <a:defRPr/>
              </a:pPr>
              <a:t>1/13/2025</a:t>
            </a:fld>
            <a:endParaRPr kumimoji="1" lang="en-US">
              <a:latin typeface="Arial" panose="020B0604020202020204" pitchFamily="34" charset="0"/>
            </a:endParaRPr>
          </a:p>
        </p:txBody>
      </p:sp>
      <p:sp>
        <p:nvSpPr>
          <p:cNvPr id="5" name="Footer Placeholder 3"/>
          <p:cNvSpPr>
            <a:spLocks noGrp="1"/>
          </p:cNvSpPr>
          <p:nvPr>
            <p:ph type="ftr" sz="quarter" idx="15"/>
          </p:nvPr>
        </p:nvSpPr>
        <p:spPr/>
        <p:txBody>
          <a:bodyPr/>
          <a:lstStyle>
            <a:lvl1pPr>
              <a:defRPr>
                <a:solidFill>
                  <a:srgbClr val="2C2C2C"/>
                </a:solidFill>
              </a:defRPr>
            </a:lvl1pPr>
          </a:lstStyle>
          <a:p>
            <a:pPr eaLnBrk="0" fontAlgn="base" hangingPunct="0">
              <a:spcBef>
                <a:spcPct val="0"/>
              </a:spcBef>
              <a:spcAft>
                <a:spcPct val="0"/>
              </a:spcAft>
              <a:defRPr/>
            </a:pPr>
            <a:endParaRPr kumimoji="1" lang="en-US">
              <a:latin typeface="Arial" panose="020B0604020202020204" pitchFamily="34" charset="0"/>
            </a:endParaRPr>
          </a:p>
        </p:txBody>
      </p:sp>
      <p:sp>
        <p:nvSpPr>
          <p:cNvPr id="6" name="Slide Number Placeholder 4"/>
          <p:cNvSpPr>
            <a:spLocks noGrp="1"/>
          </p:cNvSpPr>
          <p:nvPr>
            <p:ph type="sldNum" sz="quarter" idx="16"/>
          </p:nvPr>
        </p:nvSpPr>
        <p:spPr/>
        <p:txBody>
          <a:bodyPr/>
          <a:lstStyle>
            <a:lvl1pPr>
              <a:defRPr>
                <a:solidFill>
                  <a:srgbClr val="17A086"/>
                </a:solidFill>
              </a:defRPr>
            </a:lvl1pPr>
          </a:lstStyle>
          <a:p>
            <a:pPr eaLnBrk="0" fontAlgn="base" hangingPunct="0">
              <a:spcBef>
                <a:spcPct val="0"/>
              </a:spcBef>
              <a:spcAft>
                <a:spcPct val="0"/>
              </a:spcAft>
            </a:pPr>
            <a:fld id="{0BC036AA-3D10-4B64-81AD-BC0C3C379A94}"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3442028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Picture Placeholder 8"/>
          <p:cNvSpPr>
            <a:spLocks noGrp="1"/>
          </p:cNvSpPr>
          <p:nvPr>
            <p:ph type="pic" sz="quarter" idx="13"/>
          </p:nvPr>
        </p:nvSpPr>
        <p:spPr>
          <a:xfrm>
            <a:off x="-2287" y="1030931"/>
            <a:ext cx="12198096" cy="5404104"/>
          </a:xfrm>
          <a:custGeom>
            <a:avLst/>
            <a:gdLst>
              <a:gd name="connsiteX0" fmla="*/ 0 w 12198096"/>
              <a:gd name="connsiteY0" fmla="*/ 0 h 5404104"/>
              <a:gd name="connsiteX1" fmla="*/ 12198096 w 12198096"/>
              <a:gd name="connsiteY1" fmla="*/ 0 h 5404104"/>
              <a:gd name="connsiteX2" fmla="*/ 12198096 w 12198096"/>
              <a:gd name="connsiteY2" fmla="*/ 5404104 h 5404104"/>
              <a:gd name="connsiteX3" fmla="*/ 0 w 12198096"/>
              <a:gd name="connsiteY3" fmla="*/ 5404104 h 5404104"/>
            </a:gdLst>
            <a:ahLst/>
            <a:cxnLst>
              <a:cxn ang="0">
                <a:pos x="connsiteX0" y="connsiteY0"/>
              </a:cxn>
              <a:cxn ang="0">
                <a:pos x="connsiteX1" y="connsiteY1"/>
              </a:cxn>
              <a:cxn ang="0">
                <a:pos x="connsiteX2" y="connsiteY2"/>
              </a:cxn>
              <a:cxn ang="0">
                <a:pos x="connsiteX3" y="connsiteY3"/>
              </a:cxn>
            </a:cxnLst>
            <a:rect l="l" t="t" r="r" b="b"/>
            <a:pathLst>
              <a:path w="12198096" h="5404104">
                <a:moveTo>
                  <a:pt x="0" y="0"/>
                </a:moveTo>
                <a:lnTo>
                  <a:pt x="12198096" y="0"/>
                </a:lnTo>
                <a:lnTo>
                  <a:pt x="12198096" y="5404104"/>
                </a:lnTo>
                <a:lnTo>
                  <a:pt x="0" y="5404104"/>
                </a:lnTo>
                <a:close/>
              </a:path>
            </a:pathLst>
          </a:custGeom>
        </p:spPr>
        <p:txBody>
          <a:bodyPr rtlCol="0">
            <a:noAutofit/>
          </a:bodyPr>
          <a:lstStyle/>
          <a:p>
            <a:pPr lvl="0"/>
            <a:endParaRPr lang="en-US" noProof="0"/>
          </a:p>
        </p:txBody>
      </p:sp>
      <p:sp>
        <p:nvSpPr>
          <p:cNvPr id="4" name="Date Placeholder 2"/>
          <p:cNvSpPr>
            <a:spLocks noGrp="1"/>
          </p:cNvSpPr>
          <p:nvPr>
            <p:ph type="dt" sz="half" idx="14"/>
          </p:nvPr>
        </p:nvSpPr>
        <p:spPr/>
        <p:txBody>
          <a:bodyPr/>
          <a:lstStyle>
            <a:lvl1pPr>
              <a:defRPr>
                <a:solidFill>
                  <a:srgbClr val="2C2C2C"/>
                </a:solidFill>
              </a:defRPr>
            </a:lvl1pPr>
          </a:lstStyle>
          <a:p>
            <a:pPr eaLnBrk="0" fontAlgn="base" hangingPunct="0">
              <a:spcBef>
                <a:spcPct val="0"/>
              </a:spcBef>
              <a:spcAft>
                <a:spcPct val="0"/>
              </a:spcAft>
              <a:defRPr/>
            </a:pPr>
            <a:fld id="{D140DDA1-5F31-43BA-AB70-5F0B4F440CC1}" type="datetime1">
              <a:rPr kumimoji="1" lang="en-US" smtClean="0">
                <a:latin typeface="Arial" panose="020B0604020202020204" pitchFamily="34" charset="0"/>
              </a:rPr>
              <a:pPr eaLnBrk="0" fontAlgn="base" hangingPunct="0">
                <a:spcBef>
                  <a:spcPct val="0"/>
                </a:spcBef>
                <a:spcAft>
                  <a:spcPct val="0"/>
                </a:spcAft>
                <a:defRPr/>
              </a:pPr>
              <a:t>1/13/2025</a:t>
            </a:fld>
            <a:endParaRPr kumimoji="1" lang="en-US">
              <a:latin typeface="Arial" panose="020B0604020202020204" pitchFamily="34" charset="0"/>
            </a:endParaRPr>
          </a:p>
        </p:txBody>
      </p:sp>
      <p:sp>
        <p:nvSpPr>
          <p:cNvPr id="5" name="Footer Placeholder 3"/>
          <p:cNvSpPr>
            <a:spLocks noGrp="1"/>
          </p:cNvSpPr>
          <p:nvPr>
            <p:ph type="ftr" sz="quarter" idx="15"/>
          </p:nvPr>
        </p:nvSpPr>
        <p:spPr/>
        <p:txBody>
          <a:bodyPr/>
          <a:lstStyle>
            <a:lvl1pPr>
              <a:defRPr>
                <a:solidFill>
                  <a:srgbClr val="2C2C2C"/>
                </a:solidFill>
              </a:defRPr>
            </a:lvl1pPr>
          </a:lstStyle>
          <a:p>
            <a:pPr eaLnBrk="0" fontAlgn="base" hangingPunct="0">
              <a:spcBef>
                <a:spcPct val="0"/>
              </a:spcBef>
              <a:spcAft>
                <a:spcPct val="0"/>
              </a:spcAft>
              <a:defRPr/>
            </a:pPr>
            <a:endParaRPr kumimoji="1" lang="en-US">
              <a:latin typeface="Arial" panose="020B0604020202020204" pitchFamily="34" charset="0"/>
            </a:endParaRPr>
          </a:p>
        </p:txBody>
      </p:sp>
      <p:sp>
        <p:nvSpPr>
          <p:cNvPr id="6" name="Slide Number Placeholder 4"/>
          <p:cNvSpPr>
            <a:spLocks noGrp="1"/>
          </p:cNvSpPr>
          <p:nvPr>
            <p:ph type="sldNum" sz="quarter" idx="16"/>
          </p:nvPr>
        </p:nvSpPr>
        <p:spPr/>
        <p:txBody>
          <a:bodyPr/>
          <a:lstStyle>
            <a:lvl1pPr>
              <a:defRPr>
                <a:solidFill>
                  <a:srgbClr val="17A086"/>
                </a:solidFill>
              </a:defRPr>
            </a:lvl1pPr>
          </a:lstStyle>
          <a:p>
            <a:pPr eaLnBrk="0" fontAlgn="base" hangingPunct="0">
              <a:spcBef>
                <a:spcPct val="0"/>
              </a:spcBef>
              <a:spcAft>
                <a:spcPct val="0"/>
              </a:spcAft>
            </a:pPr>
            <a:fld id="{DC8F747A-AC3D-4D11-9FB8-1CFE238FE4EE}"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739527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Picture Placeholder 8"/>
          <p:cNvSpPr>
            <a:spLocks noGrp="1"/>
          </p:cNvSpPr>
          <p:nvPr>
            <p:ph type="pic" sz="quarter" idx="13"/>
          </p:nvPr>
        </p:nvSpPr>
        <p:spPr>
          <a:xfrm>
            <a:off x="3281996" y="1142747"/>
            <a:ext cx="8910015" cy="5303520"/>
          </a:xfrm>
          <a:custGeom>
            <a:avLst/>
            <a:gdLst>
              <a:gd name="connsiteX0" fmla="*/ 0 w 8910015"/>
              <a:gd name="connsiteY0" fmla="*/ 0 h 5303520"/>
              <a:gd name="connsiteX1" fmla="*/ 8910015 w 8910015"/>
              <a:gd name="connsiteY1" fmla="*/ 0 h 5303520"/>
              <a:gd name="connsiteX2" fmla="*/ 8910015 w 8910015"/>
              <a:gd name="connsiteY2" fmla="*/ 5303520 h 5303520"/>
              <a:gd name="connsiteX3" fmla="*/ 0 w 8910015"/>
              <a:gd name="connsiteY3" fmla="*/ 5303520 h 5303520"/>
            </a:gdLst>
            <a:ahLst/>
            <a:cxnLst>
              <a:cxn ang="0">
                <a:pos x="connsiteX0" y="connsiteY0"/>
              </a:cxn>
              <a:cxn ang="0">
                <a:pos x="connsiteX1" y="connsiteY1"/>
              </a:cxn>
              <a:cxn ang="0">
                <a:pos x="connsiteX2" y="connsiteY2"/>
              </a:cxn>
              <a:cxn ang="0">
                <a:pos x="connsiteX3" y="connsiteY3"/>
              </a:cxn>
            </a:cxnLst>
            <a:rect l="l" t="t" r="r" b="b"/>
            <a:pathLst>
              <a:path w="8910015" h="5303520">
                <a:moveTo>
                  <a:pt x="0" y="0"/>
                </a:moveTo>
                <a:lnTo>
                  <a:pt x="8910015" y="0"/>
                </a:lnTo>
                <a:lnTo>
                  <a:pt x="8910015" y="5303520"/>
                </a:lnTo>
                <a:lnTo>
                  <a:pt x="0" y="5303520"/>
                </a:lnTo>
                <a:close/>
              </a:path>
            </a:pathLst>
          </a:custGeom>
        </p:spPr>
        <p:txBody>
          <a:bodyPr rtlCol="0">
            <a:noAutofit/>
          </a:bodyPr>
          <a:lstStyle/>
          <a:p>
            <a:pPr lvl="0"/>
            <a:endParaRPr lang="en-US" noProof="0"/>
          </a:p>
        </p:txBody>
      </p:sp>
      <p:sp>
        <p:nvSpPr>
          <p:cNvPr id="4" name="Date Placeholder 2"/>
          <p:cNvSpPr>
            <a:spLocks noGrp="1"/>
          </p:cNvSpPr>
          <p:nvPr>
            <p:ph type="dt" sz="half" idx="14"/>
          </p:nvPr>
        </p:nvSpPr>
        <p:spPr/>
        <p:txBody>
          <a:bodyPr/>
          <a:lstStyle>
            <a:lvl1pPr>
              <a:defRPr>
                <a:solidFill>
                  <a:srgbClr val="2C2C2C"/>
                </a:solidFill>
              </a:defRPr>
            </a:lvl1pPr>
          </a:lstStyle>
          <a:p>
            <a:pPr eaLnBrk="0" fontAlgn="base" hangingPunct="0">
              <a:spcBef>
                <a:spcPct val="0"/>
              </a:spcBef>
              <a:spcAft>
                <a:spcPct val="0"/>
              </a:spcAft>
              <a:defRPr/>
            </a:pPr>
            <a:fld id="{D140DDA1-5F31-43BA-AB70-5F0B4F440CC1}" type="datetime1">
              <a:rPr kumimoji="1" lang="en-US" smtClean="0">
                <a:latin typeface="Arial" panose="020B0604020202020204" pitchFamily="34" charset="0"/>
              </a:rPr>
              <a:pPr eaLnBrk="0" fontAlgn="base" hangingPunct="0">
                <a:spcBef>
                  <a:spcPct val="0"/>
                </a:spcBef>
                <a:spcAft>
                  <a:spcPct val="0"/>
                </a:spcAft>
                <a:defRPr/>
              </a:pPr>
              <a:t>1/13/2025</a:t>
            </a:fld>
            <a:endParaRPr kumimoji="1" lang="en-US">
              <a:latin typeface="Arial" panose="020B0604020202020204" pitchFamily="34" charset="0"/>
            </a:endParaRPr>
          </a:p>
        </p:txBody>
      </p:sp>
      <p:sp>
        <p:nvSpPr>
          <p:cNvPr id="5" name="Footer Placeholder 3"/>
          <p:cNvSpPr>
            <a:spLocks noGrp="1"/>
          </p:cNvSpPr>
          <p:nvPr>
            <p:ph type="ftr" sz="quarter" idx="15"/>
          </p:nvPr>
        </p:nvSpPr>
        <p:spPr/>
        <p:txBody>
          <a:bodyPr/>
          <a:lstStyle>
            <a:lvl1pPr>
              <a:defRPr>
                <a:solidFill>
                  <a:srgbClr val="2C2C2C"/>
                </a:solidFill>
              </a:defRPr>
            </a:lvl1pPr>
          </a:lstStyle>
          <a:p>
            <a:pPr eaLnBrk="0" fontAlgn="base" hangingPunct="0">
              <a:spcBef>
                <a:spcPct val="0"/>
              </a:spcBef>
              <a:spcAft>
                <a:spcPct val="0"/>
              </a:spcAft>
              <a:defRPr/>
            </a:pPr>
            <a:endParaRPr kumimoji="1" lang="en-US">
              <a:latin typeface="Arial" panose="020B0604020202020204" pitchFamily="34" charset="0"/>
            </a:endParaRPr>
          </a:p>
        </p:txBody>
      </p:sp>
      <p:sp>
        <p:nvSpPr>
          <p:cNvPr id="6" name="Slide Number Placeholder 4"/>
          <p:cNvSpPr>
            <a:spLocks noGrp="1"/>
          </p:cNvSpPr>
          <p:nvPr>
            <p:ph type="sldNum" sz="quarter" idx="16"/>
          </p:nvPr>
        </p:nvSpPr>
        <p:spPr/>
        <p:txBody>
          <a:bodyPr/>
          <a:lstStyle>
            <a:lvl1pPr>
              <a:defRPr>
                <a:solidFill>
                  <a:srgbClr val="17A086"/>
                </a:solidFill>
              </a:defRPr>
            </a:lvl1pPr>
          </a:lstStyle>
          <a:p>
            <a:pPr eaLnBrk="0" fontAlgn="base" hangingPunct="0">
              <a:spcBef>
                <a:spcPct val="0"/>
              </a:spcBef>
              <a:spcAft>
                <a:spcPct val="0"/>
              </a:spcAft>
            </a:pPr>
            <a:fld id="{E27897D1-03D1-49FC-92DC-B066030C4CFD}"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3608559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Picture Placeholder 8"/>
          <p:cNvSpPr>
            <a:spLocks noGrp="1"/>
          </p:cNvSpPr>
          <p:nvPr>
            <p:ph type="pic" sz="quarter" idx="13"/>
          </p:nvPr>
        </p:nvSpPr>
        <p:spPr>
          <a:xfrm>
            <a:off x="0" y="1054855"/>
            <a:ext cx="12192000" cy="5287891"/>
          </a:xfrm>
          <a:custGeom>
            <a:avLst/>
            <a:gdLst>
              <a:gd name="connsiteX0" fmla="*/ 0 w 12192000"/>
              <a:gd name="connsiteY0" fmla="*/ 0 h 5287891"/>
              <a:gd name="connsiteX1" fmla="*/ 12192000 w 12192000"/>
              <a:gd name="connsiteY1" fmla="*/ 0 h 5287891"/>
              <a:gd name="connsiteX2" fmla="*/ 12192000 w 12192000"/>
              <a:gd name="connsiteY2" fmla="*/ 5287891 h 5287891"/>
              <a:gd name="connsiteX3" fmla="*/ 0 w 12192000"/>
              <a:gd name="connsiteY3" fmla="*/ 5287891 h 5287891"/>
            </a:gdLst>
            <a:ahLst/>
            <a:cxnLst>
              <a:cxn ang="0">
                <a:pos x="connsiteX0" y="connsiteY0"/>
              </a:cxn>
              <a:cxn ang="0">
                <a:pos x="connsiteX1" y="connsiteY1"/>
              </a:cxn>
              <a:cxn ang="0">
                <a:pos x="connsiteX2" y="connsiteY2"/>
              </a:cxn>
              <a:cxn ang="0">
                <a:pos x="connsiteX3" y="connsiteY3"/>
              </a:cxn>
            </a:cxnLst>
            <a:rect l="l" t="t" r="r" b="b"/>
            <a:pathLst>
              <a:path w="12192000" h="5287891">
                <a:moveTo>
                  <a:pt x="0" y="0"/>
                </a:moveTo>
                <a:lnTo>
                  <a:pt x="12192000" y="0"/>
                </a:lnTo>
                <a:lnTo>
                  <a:pt x="12192000" y="5287891"/>
                </a:lnTo>
                <a:lnTo>
                  <a:pt x="0" y="5287891"/>
                </a:lnTo>
                <a:close/>
              </a:path>
            </a:pathLst>
          </a:custGeom>
        </p:spPr>
        <p:txBody>
          <a:bodyPr rtlCol="0">
            <a:noAutofit/>
          </a:bodyPr>
          <a:lstStyle/>
          <a:p>
            <a:pPr lvl="0"/>
            <a:endParaRPr lang="en-US" noProof="0"/>
          </a:p>
        </p:txBody>
      </p:sp>
      <p:sp>
        <p:nvSpPr>
          <p:cNvPr id="4" name="Date Placeholder 2"/>
          <p:cNvSpPr>
            <a:spLocks noGrp="1"/>
          </p:cNvSpPr>
          <p:nvPr>
            <p:ph type="dt" sz="half" idx="14"/>
          </p:nvPr>
        </p:nvSpPr>
        <p:spPr/>
        <p:txBody>
          <a:bodyPr/>
          <a:lstStyle>
            <a:lvl1pPr>
              <a:defRPr>
                <a:solidFill>
                  <a:srgbClr val="2C2C2C"/>
                </a:solidFill>
              </a:defRPr>
            </a:lvl1pPr>
          </a:lstStyle>
          <a:p>
            <a:pPr eaLnBrk="0" fontAlgn="base" hangingPunct="0">
              <a:spcBef>
                <a:spcPct val="0"/>
              </a:spcBef>
              <a:spcAft>
                <a:spcPct val="0"/>
              </a:spcAft>
              <a:defRPr/>
            </a:pPr>
            <a:fld id="{D140DDA1-5F31-43BA-AB70-5F0B4F440CC1}" type="datetime1">
              <a:rPr kumimoji="1" lang="en-US" smtClean="0">
                <a:latin typeface="Arial" panose="020B0604020202020204" pitchFamily="34" charset="0"/>
              </a:rPr>
              <a:pPr eaLnBrk="0" fontAlgn="base" hangingPunct="0">
                <a:spcBef>
                  <a:spcPct val="0"/>
                </a:spcBef>
                <a:spcAft>
                  <a:spcPct val="0"/>
                </a:spcAft>
                <a:defRPr/>
              </a:pPr>
              <a:t>1/13/2025</a:t>
            </a:fld>
            <a:endParaRPr kumimoji="1" lang="en-US">
              <a:latin typeface="Arial" panose="020B0604020202020204" pitchFamily="34" charset="0"/>
            </a:endParaRPr>
          </a:p>
        </p:txBody>
      </p:sp>
      <p:sp>
        <p:nvSpPr>
          <p:cNvPr id="5" name="Footer Placeholder 3"/>
          <p:cNvSpPr>
            <a:spLocks noGrp="1"/>
          </p:cNvSpPr>
          <p:nvPr>
            <p:ph type="ftr" sz="quarter" idx="15"/>
          </p:nvPr>
        </p:nvSpPr>
        <p:spPr/>
        <p:txBody>
          <a:bodyPr/>
          <a:lstStyle>
            <a:lvl1pPr>
              <a:defRPr>
                <a:solidFill>
                  <a:srgbClr val="2C2C2C"/>
                </a:solidFill>
              </a:defRPr>
            </a:lvl1pPr>
          </a:lstStyle>
          <a:p>
            <a:pPr eaLnBrk="0" fontAlgn="base" hangingPunct="0">
              <a:spcBef>
                <a:spcPct val="0"/>
              </a:spcBef>
              <a:spcAft>
                <a:spcPct val="0"/>
              </a:spcAft>
              <a:defRPr/>
            </a:pPr>
            <a:endParaRPr kumimoji="1" lang="en-US">
              <a:latin typeface="Arial" panose="020B0604020202020204" pitchFamily="34" charset="0"/>
            </a:endParaRPr>
          </a:p>
        </p:txBody>
      </p:sp>
      <p:sp>
        <p:nvSpPr>
          <p:cNvPr id="6" name="Slide Number Placeholder 4"/>
          <p:cNvSpPr>
            <a:spLocks noGrp="1"/>
          </p:cNvSpPr>
          <p:nvPr>
            <p:ph type="sldNum" sz="quarter" idx="16"/>
          </p:nvPr>
        </p:nvSpPr>
        <p:spPr/>
        <p:txBody>
          <a:bodyPr/>
          <a:lstStyle>
            <a:lvl1pPr>
              <a:defRPr>
                <a:solidFill>
                  <a:srgbClr val="17A086"/>
                </a:solidFill>
              </a:defRPr>
            </a:lvl1pPr>
          </a:lstStyle>
          <a:p>
            <a:pPr eaLnBrk="0" fontAlgn="base" hangingPunct="0">
              <a:spcBef>
                <a:spcPct val="0"/>
              </a:spcBef>
              <a:spcAft>
                <a:spcPct val="0"/>
              </a:spcAft>
            </a:pPr>
            <a:fld id="{A39F9AD9-8591-4BA0-9803-A74968352140}"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42600690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Picture Placeholder 8"/>
          <p:cNvSpPr>
            <a:spLocks noGrp="1"/>
          </p:cNvSpPr>
          <p:nvPr>
            <p:ph type="pic" sz="quarter" idx="13"/>
          </p:nvPr>
        </p:nvSpPr>
        <p:spPr>
          <a:xfrm>
            <a:off x="0" y="1088575"/>
            <a:ext cx="12192000" cy="5769429"/>
          </a:xfrm>
          <a:custGeom>
            <a:avLst/>
            <a:gdLst>
              <a:gd name="connsiteX0" fmla="*/ 0 w 12192000"/>
              <a:gd name="connsiteY0" fmla="*/ 0 h 5769429"/>
              <a:gd name="connsiteX1" fmla="*/ 12192000 w 12192000"/>
              <a:gd name="connsiteY1" fmla="*/ 0 h 5769429"/>
              <a:gd name="connsiteX2" fmla="*/ 12192000 w 12192000"/>
              <a:gd name="connsiteY2" fmla="*/ 5769429 h 5769429"/>
              <a:gd name="connsiteX3" fmla="*/ 0 w 12192000"/>
              <a:gd name="connsiteY3" fmla="*/ 5769429 h 5769429"/>
            </a:gdLst>
            <a:ahLst/>
            <a:cxnLst>
              <a:cxn ang="0">
                <a:pos x="connsiteX0" y="connsiteY0"/>
              </a:cxn>
              <a:cxn ang="0">
                <a:pos x="connsiteX1" y="connsiteY1"/>
              </a:cxn>
              <a:cxn ang="0">
                <a:pos x="connsiteX2" y="connsiteY2"/>
              </a:cxn>
              <a:cxn ang="0">
                <a:pos x="connsiteX3" y="connsiteY3"/>
              </a:cxn>
            </a:cxnLst>
            <a:rect l="l" t="t" r="r" b="b"/>
            <a:pathLst>
              <a:path w="12192000" h="5769429">
                <a:moveTo>
                  <a:pt x="0" y="0"/>
                </a:moveTo>
                <a:lnTo>
                  <a:pt x="12192000" y="0"/>
                </a:lnTo>
                <a:lnTo>
                  <a:pt x="12192000" y="5769429"/>
                </a:lnTo>
                <a:lnTo>
                  <a:pt x="0" y="5769429"/>
                </a:lnTo>
                <a:close/>
              </a:path>
            </a:pathLst>
          </a:custGeom>
        </p:spPr>
        <p:txBody>
          <a:bodyPr rtlCol="0">
            <a:noAutofit/>
          </a:bodyPr>
          <a:lstStyle/>
          <a:p>
            <a:pPr lvl="0"/>
            <a:endParaRPr lang="en-US" noProof="0"/>
          </a:p>
        </p:txBody>
      </p:sp>
      <p:sp>
        <p:nvSpPr>
          <p:cNvPr id="4" name="Date Placeholder 2"/>
          <p:cNvSpPr>
            <a:spLocks noGrp="1"/>
          </p:cNvSpPr>
          <p:nvPr>
            <p:ph type="dt" sz="half" idx="14"/>
          </p:nvPr>
        </p:nvSpPr>
        <p:spPr/>
        <p:txBody>
          <a:bodyPr/>
          <a:lstStyle>
            <a:lvl1pPr>
              <a:defRPr>
                <a:solidFill>
                  <a:srgbClr val="2C2C2C"/>
                </a:solidFill>
              </a:defRPr>
            </a:lvl1pPr>
          </a:lstStyle>
          <a:p>
            <a:pPr eaLnBrk="0" fontAlgn="base" hangingPunct="0">
              <a:spcBef>
                <a:spcPct val="0"/>
              </a:spcBef>
              <a:spcAft>
                <a:spcPct val="0"/>
              </a:spcAft>
              <a:defRPr/>
            </a:pPr>
            <a:fld id="{D140DDA1-5F31-43BA-AB70-5F0B4F440CC1}" type="datetime1">
              <a:rPr kumimoji="1" lang="en-US" smtClean="0">
                <a:latin typeface="Arial" panose="020B0604020202020204" pitchFamily="34" charset="0"/>
              </a:rPr>
              <a:pPr eaLnBrk="0" fontAlgn="base" hangingPunct="0">
                <a:spcBef>
                  <a:spcPct val="0"/>
                </a:spcBef>
                <a:spcAft>
                  <a:spcPct val="0"/>
                </a:spcAft>
                <a:defRPr/>
              </a:pPr>
              <a:t>1/13/2025</a:t>
            </a:fld>
            <a:endParaRPr kumimoji="1" lang="en-US">
              <a:latin typeface="Arial" panose="020B0604020202020204" pitchFamily="34" charset="0"/>
            </a:endParaRPr>
          </a:p>
        </p:txBody>
      </p:sp>
      <p:sp>
        <p:nvSpPr>
          <p:cNvPr id="5" name="Footer Placeholder 3"/>
          <p:cNvSpPr>
            <a:spLocks noGrp="1"/>
          </p:cNvSpPr>
          <p:nvPr>
            <p:ph type="ftr" sz="quarter" idx="15"/>
          </p:nvPr>
        </p:nvSpPr>
        <p:spPr/>
        <p:txBody>
          <a:bodyPr/>
          <a:lstStyle>
            <a:lvl1pPr>
              <a:defRPr>
                <a:solidFill>
                  <a:srgbClr val="2C2C2C"/>
                </a:solidFill>
              </a:defRPr>
            </a:lvl1pPr>
          </a:lstStyle>
          <a:p>
            <a:pPr eaLnBrk="0" fontAlgn="base" hangingPunct="0">
              <a:spcBef>
                <a:spcPct val="0"/>
              </a:spcBef>
              <a:spcAft>
                <a:spcPct val="0"/>
              </a:spcAft>
              <a:defRPr/>
            </a:pPr>
            <a:endParaRPr kumimoji="1" lang="en-US">
              <a:latin typeface="Arial" panose="020B0604020202020204" pitchFamily="34" charset="0"/>
            </a:endParaRPr>
          </a:p>
        </p:txBody>
      </p:sp>
      <p:sp>
        <p:nvSpPr>
          <p:cNvPr id="6" name="Slide Number Placeholder 4"/>
          <p:cNvSpPr>
            <a:spLocks noGrp="1"/>
          </p:cNvSpPr>
          <p:nvPr>
            <p:ph type="sldNum" sz="quarter" idx="16"/>
          </p:nvPr>
        </p:nvSpPr>
        <p:spPr/>
        <p:txBody>
          <a:bodyPr/>
          <a:lstStyle>
            <a:lvl1pPr>
              <a:defRPr>
                <a:solidFill>
                  <a:srgbClr val="17A086"/>
                </a:solidFill>
              </a:defRPr>
            </a:lvl1pPr>
          </a:lstStyle>
          <a:p>
            <a:pPr eaLnBrk="0" fontAlgn="base" hangingPunct="0">
              <a:spcBef>
                <a:spcPct val="0"/>
              </a:spcBef>
              <a:spcAft>
                <a:spcPct val="0"/>
              </a:spcAft>
            </a:pPr>
            <a:fld id="{9D37E411-A317-4F97-B266-05326A1585AC}"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3078685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10" name=" 9"/>
          <p:cNvSpPr>
            <a:spLocks noGrp="1"/>
          </p:cNvSpPr>
          <p:nvPr>
            <p:ph type="pic" sz="quarter" idx="13"/>
          </p:nvPr>
        </p:nvSpPr>
        <p:spPr>
          <a:xfrm>
            <a:off x="903" y="1765028"/>
            <a:ext cx="5165660" cy="3258581"/>
          </a:xfrm>
          <a:custGeom>
            <a:avLst/>
            <a:gdLst>
              <a:gd name="connsiteX0" fmla="*/ 0 w 5165660"/>
              <a:gd name="connsiteY0" fmla="*/ 0 h 4227754"/>
              <a:gd name="connsiteX1" fmla="*/ 5165660 w 5165660"/>
              <a:gd name="connsiteY1" fmla="*/ 0 h 4227754"/>
              <a:gd name="connsiteX2" fmla="*/ 5053394 w 5165660"/>
              <a:gd name="connsiteY2" fmla="*/ 53780 h 4227754"/>
              <a:gd name="connsiteX3" fmla="*/ 3818568 w 5165660"/>
              <a:gd name="connsiteY3" fmla="*/ 2116938 h 4227754"/>
              <a:gd name="connsiteX4" fmla="*/ 5053394 w 5165660"/>
              <a:gd name="connsiteY4" fmla="*/ 4180097 h 4227754"/>
              <a:gd name="connsiteX5" fmla="*/ 5152880 w 5165660"/>
              <a:gd name="connsiteY5" fmla="*/ 4227754 h 4227754"/>
              <a:gd name="connsiteX6" fmla="*/ 0 w 5165660"/>
              <a:gd name="connsiteY6" fmla="*/ 4227754 h 422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5660" h="4227754">
                <a:moveTo>
                  <a:pt x="0" y="0"/>
                </a:moveTo>
                <a:lnTo>
                  <a:pt x="5165660" y="0"/>
                </a:lnTo>
                <a:lnTo>
                  <a:pt x="5053394" y="53780"/>
                </a:lnTo>
                <a:cubicBezTo>
                  <a:pt x="4317876" y="451109"/>
                  <a:pt x="3818568" y="1226039"/>
                  <a:pt x="3818568" y="2116938"/>
                </a:cubicBezTo>
                <a:cubicBezTo>
                  <a:pt x="3818568" y="3007838"/>
                  <a:pt x="4317876" y="3782767"/>
                  <a:pt x="5053394" y="4180097"/>
                </a:cubicBezTo>
                <a:lnTo>
                  <a:pt x="5152880" y="4227754"/>
                </a:lnTo>
                <a:lnTo>
                  <a:pt x="0" y="4227754"/>
                </a:lnTo>
                <a:close/>
              </a:path>
            </a:pathLst>
          </a:custGeom>
        </p:spPr>
        <p:txBody>
          <a:bodyPr rtlCol="0">
            <a:noAutofit/>
          </a:bodyPr>
          <a:lstStyle/>
          <a:p>
            <a:pPr lvl="0"/>
            <a:endParaRPr lang="en-US" noProof="0"/>
          </a:p>
        </p:txBody>
      </p:sp>
      <p:sp>
        <p:nvSpPr>
          <p:cNvPr id="13" name=" 12"/>
          <p:cNvSpPr>
            <a:spLocks noGrp="1"/>
          </p:cNvSpPr>
          <p:nvPr>
            <p:ph type="pic" sz="quarter" idx="14"/>
          </p:nvPr>
        </p:nvSpPr>
        <p:spPr>
          <a:xfrm>
            <a:off x="7084225" y="1765026"/>
            <a:ext cx="5108735" cy="3327953"/>
          </a:xfrm>
          <a:custGeom>
            <a:avLst/>
            <a:gdLst>
              <a:gd name="connsiteX0" fmla="*/ 0 w 5108735"/>
              <a:gd name="connsiteY0" fmla="*/ 0 h 4227754"/>
              <a:gd name="connsiteX1" fmla="*/ 5108735 w 5108735"/>
              <a:gd name="connsiteY1" fmla="*/ 0 h 4227754"/>
              <a:gd name="connsiteX2" fmla="*/ 5108735 w 5108735"/>
              <a:gd name="connsiteY2" fmla="*/ 4227754 h 4227754"/>
              <a:gd name="connsiteX3" fmla="*/ 12640 w 5108735"/>
              <a:gd name="connsiteY3" fmla="*/ 4227754 h 4227754"/>
              <a:gd name="connsiteX4" fmla="*/ 111029 w 5108735"/>
              <a:gd name="connsiteY4" fmla="*/ 4180097 h 4227754"/>
              <a:gd name="connsiteX5" fmla="*/ 1332247 w 5108735"/>
              <a:gd name="connsiteY5" fmla="*/ 2116938 h 4227754"/>
              <a:gd name="connsiteX6" fmla="*/ 111029 w 5108735"/>
              <a:gd name="connsiteY6" fmla="*/ 53780 h 422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8735" h="4227754">
                <a:moveTo>
                  <a:pt x="0" y="0"/>
                </a:moveTo>
                <a:lnTo>
                  <a:pt x="5108735" y="0"/>
                </a:lnTo>
                <a:lnTo>
                  <a:pt x="5108735" y="4227754"/>
                </a:lnTo>
                <a:lnTo>
                  <a:pt x="12640" y="4227754"/>
                </a:lnTo>
                <a:lnTo>
                  <a:pt x="111029" y="4180097"/>
                </a:lnTo>
                <a:cubicBezTo>
                  <a:pt x="838442" y="3782767"/>
                  <a:pt x="1332247" y="3007838"/>
                  <a:pt x="1332247" y="2116938"/>
                </a:cubicBezTo>
                <a:cubicBezTo>
                  <a:pt x="1332247" y="1226039"/>
                  <a:pt x="838442" y="451109"/>
                  <a:pt x="111029" y="53780"/>
                </a:cubicBezTo>
                <a:close/>
              </a:path>
            </a:pathLst>
          </a:custGeom>
        </p:spPr>
        <p:txBody>
          <a:bodyPr rtlCol="0">
            <a:noAutofit/>
          </a:bodyPr>
          <a:lstStyle/>
          <a:p>
            <a:pPr lvl="0"/>
            <a:endParaRPr lang="en-US" noProof="0"/>
          </a:p>
        </p:txBody>
      </p:sp>
      <p:sp>
        <p:nvSpPr>
          <p:cNvPr id="4" name="Date Placeholder 2"/>
          <p:cNvSpPr>
            <a:spLocks noGrp="1"/>
          </p:cNvSpPr>
          <p:nvPr>
            <p:ph type="dt" sz="half" idx="15"/>
          </p:nvPr>
        </p:nvSpPr>
        <p:spPr/>
        <p:txBody>
          <a:bodyPr/>
          <a:lstStyle>
            <a:lvl1pPr>
              <a:defRPr>
                <a:solidFill>
                  <a:srgbClr val="2C2C2C"/>
                </a:solidFill>
              </a:defRPr>
            </a:lvl1pPr>
          </a:lstStyle>
          <a:p>
            <a:pPr eaLnBrk="0" fontAlgn="base" hangingPunct="0">
              <a:spcBef>
                <a:spcPct val="0"/>
              </a:spcBef>
              <a:spcAft>
                <a:spcPct val="0"/>
              </a:spcAft>
              <a:defRPr/>
            </a:pPr>
            <a:fld id="{D140DDA1-5F31-43BA-AB70-5F0B4F440CC1}" type="datetime1">
              <a:rPr kumimoji="1" lang="en-US" smtClean="0">
                <a:latin typeface="Arial" panose="020B0604020202020204" pitchFamily="34" charset="0"/>
              </a:rPr>
              <a:pPr eaLnBrk="0" fontAlgn="base" hangingPunct="0">
                <a:spcBef>
                  <a:spcPct val="0"/>
                </a:spcBef>
                <a:spcAft>
                  <a:spcPct val="0"/>
                </a:spcAft>
                <a:defRPr/>
              </a:pPr>
              <a:t>1/13/2025</a:t>
            </a:fld>
            <a:endParaRPr kumimoji="1" lang="en-US">
              <a:latin typeface="Arial" panose="020B0604020202020204" pitchFamily="34" charset="0"/>
            </a:endParaRPr>
          </a:p>
        </p:txBody>
      </p:sp>
      <p:sp>
        <p:nvSpPr>
          <p:cNvPr id="5" name="Footer Placeholder 3"/>
          <p:cNvSpPr>
            <a:spLocks noGrp="1"/>
          </p:cNvSpPr>
          <p:nvPr>
            <p:ph type="ftr" sz="quarter" idx="16"/>
          </p:nvPr>
        </p:nvSpPr>
        <p:spPr/>
        <p:txBody>
          <a:bodyPr/>
          <a:lstStyle>
            <a:lvl1pPr>
              <a:defRPr>
                <a:solidFill>
                  <a:srgbClr val="2C2C2C"/>
                </a:solidFill>
              </a:defRPr>
            </a:lvl1pPr>
          </a:lstStyle>
          <a:p>
            <a:pPr eaLnBrk="0" fontAlgn="base" hangingPunct="0">
              <a:spcBef>
                <a:spcPct val="0"/>
              </a:spcBef>
              <a:spcAft>
                <a:spcPct val="0"/>
              </a:spcAft>
              <a:defRPr/>
            </a:pPr>
            <a:endParaRPr kumimoji="1" lang="en-US">
              <a:latin typeface="Arial" panose="020B0604020202020204" pitchFamily="34" charset="0"/>
            </a:endParaRPr>
          </a:p>
        </p:txBody>
      </p:sp>
      <p:sp>
        <p:nvSpPr>
          <p:cNvPr id="6" name="Slide Number Placeholder 4"/>
          <p:cNvSpPr>
            <a:spLocks noGrp="1"/>
          </p:cNvSpPr>
          <p:nvPr>
            <p:ph type="sldNum" sz="quarter" idx="17"/>
          </p:nvPr>
        </p:nvSpPr>
        <p:spPr/>
        <p:txBody>
          <a:bodyPr/>
          <a:lstStyle>
            <a:lvl1pPr>
              <a:defRPr>
                <a:solidFill>
                  <a:srgbClr val="17A086"/>
                </a:solidFill>
              </a:defRPr>
            </a:lvl1pPr>
          </a:lstStyle>
          <a:p>
            <a:pPr eaLnBrk="0" fontAlgn="base" hangingPunct="0">
              <a:spcBef>
                <a:spcPct val="0"/>
              </a:spcBef>
              <a:spcAft>
                <a:spcPct val="0"/>
              </a:spcAft>
            </a:pPr>
            <a:fld id="{6C5651AD-A0B7-482A-9C29-333D211CCB9A}"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3356978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76F329BA-2710-466B-8D28-7AD292C2D563}" type="datetimeFigureOut">
              <a:rPr lang="en-US" smtClean="0"/>
              <a:pPr>
                <a:defRPr/>
              </a:pPr>
              <a:t>1/13/2025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9630740-1FA9-4B07-9B1A-6BDDA628F94E}" type="slidenum">
              <a:rPr lang="en-US" altLang="en-US" smtClean="0"/>
              <a:pPr/>
              <a:t>‹#›</a:t>
            </a:fld>
            <a:endParaRPr lang="en-US" altLang="en-US"/>
          </a:p>
        </p:txBody>
      </p:sp>
    </p:spTree>
    <p:extLst>
      <p:ext uri="{BB962C8B-B14F-4D97-AF65-F5344CB8AC3E}">
        <p14:creationId xmlns:p14="http://schemas.microsoft.com/office/powerpoint/2010/main" val="27886742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0" y="2892"/>
            <a:ext cx="12192000" cy="6852218"/>
          </a:xfrm>
          <a:custGeom>
            <a:avLst/>
            <a:gdLst>
              <a:gd name="connsiteX0" fmla="*/ 0 w 12192000"/>
              <a:gd name="connsiteY0" fmla="*/ 0 h 6852218"/>
              <a:gd name="connsiteX1" fmla="*/ 12192000 w 12192000"/>
              <a:gd name="connsiteY1" fmla="*/ 0 h 6852218"/>
              <a:gd name="connsiteX2" fmla="*/ 12192000 w 12192000"/>
              <a:gd name="connsiteY2" fmla="*/ 6852218 h 6852218"/>
              <a:gd name="connsiteX3" fmla="*/ 0 w 12192000"/>
              <a:gd name="connsiteY3" fmla="*/ 6852218 h 6852218"/>
            </a:gdLst>
            <a:ahLst/>
            <a:cxnLst>
              <a:cxn ang="0">
                <a:pos x="connsiteX0" y="connsiteY0"/>
              </a:cxn>
              <a:cxn ang="0">
                <a:pos x="connsiteX1" y="connsiteY1"/>
              </a:cxn>
              <a:cxn ang="0">
                <a:pos x="connsiteX2" y="connsiteY2"/>
              </a:cxn>
              <a:cxn ang="0">
                <a:pos x="connsiteX3" y="connsiteY3"/>
              </a:cxn>
            </a:cxnLst>
            <a:rect l="l" t="t" r="r" b="b"/>
            <a:pathLst>
              <a:path w="12192000" h="6852218">
                <a:moveTo>
                  <a:pt x="0" y="0"/>
                </a:moveTo>
                <a:lnTo>
                  <a:pt x="12192000" y="0"/>
                </a:lnTo>
                <a:lnTo>
                  <a:pt x="12192000" y="6852218"/>
                </a:lnTo>
                <a:lnTo>
                  <a:pt x="0" y="6852218"/>
                </a:lnTo>
                <a:close/>
              </a:path>
            </a:pathLst>
          </a:custGeom>
        </p:spPr>
        <p:txBody>
          <a:bodyPr rtlCol="0">
            <a:noAutofit/>
          </a:bodyPr>
          <a:lstStyle/>
          <a:p>
            <a:pPr lvl="0"/>
            <a:endParaRPr lang="en-US" noProof="0"/>
          </a:p>
        </p:txBody>
      </p:sp>
      <p:sp>
        <p:nvSpPr>
          <p:cNvPr id="3" name="Date Placeholder 2"/>
          <p:cNvSpPr>
            <a:spLocks noGrp="1"/>
          </p:cNvSpPr>
          <p:nvPr>
            <p:ph type="dt" sz="half" idx="14"/>
          </p:nvPr>
        </p:nvSpPr>
        <p:spPr/>
        <p:txBody>
          <a:bodyPr/>
          <a:lstStyle>
            <a:lvl1pPr>
              <a:defRPr>
                <a:solidFill>
                  <a:srgbClr val="2C2C2C"/>
                </a:solidFill>
              </a:defRPr>
            </a:lvl1pPr>
          </a:lstStyle>
          <a:p>
            <a:pPr eaLnBrk="0" fontAlgn="base" hangingPunct="0">
              <a:spcBef>
                <a:spcPct val="0"/>
              </a:spcBef>
              <a:spcAft>
                <a:spcPct val="0"/>
              </a:spcAft>
              <a:defRPr/>
            </a:pPr>
            <a:fld id="{D140DDA1-5F31-43BA-AB70-5F0B4F440CC1}" type="datetime1">
              <a:rPr kumimoji="1" lang="en-US" smtClean="0">
                <a:latin typeface="Arial" panose="020B0604020202020204" pitchFamily="34" charset="0"/>
              </a:rPr>
              <a:pPr eaLnBrk="0" fontAlgn="base" hangingPunct="0">
                <a:spcBef>
                  <a:spcPct val="0"/>
                </a:spcBef>
                <a:spcAft>
                  <a:spcPct val="0"/>
                </a:spcAft>
                <a:defRPr/>
              </a:pPr>
              <a:t>1/13/2025</a:t>
            </a:fld>
            <a:endParaRPr kumimoji="1" lang="en-US">
              <a:latin typeface="Arial" panose="020B0604020202020204" pitchFamily="34" charset="0"/>
            </a:endParaRPr>
          </a:p>
        </p:txBody>
      </p:sp>
      <p:sp>
        <p:nvSpPr>
          <p:cNvPr id="4" name="Footer Placeholder 3"/>
          <p:cNvSpPr>
            <a:spLocks noGrp="1"/>
          </p:cNvSpPr>
          <p:nvPr>
            <p:ph type="ftr" sz="quarter" idx="15"/>
          </p:nvPr>
        </p:nvSpPr>
        <p:spPr/>
        <p:txBody>
          <a:bodyPr/>
          <a:lstStyle>
            <a:lvl1pPr>
              <a:defRPr>
                <a:solidFill>
                  <a:srgbClr val="2C2C2C"/>
                </a:solidFill>
              </a:defRPr>
            </a:lvl1pPr>
          </a:lstStyle>
          <a:p>
            <a:pPr eaLnBrk="0" fontAlgn="base" hangingPunct="0">
              <a:spcBef>
                <a:spcPct val="0"/>
              </a:spcBef>
              <a:spcAft>
                <a:spcPct val="0"/>
              </a:spcAft>
              <a:defRPr/>
            </a:pPr>
            <a:endParaRPr kumimoji="1" lang="en-US">
              <a:latin typeface="Arial" panose="020B0604020202020204" pitchFamily="34" charset="0"/>
            </a:endParaRPr>
          </a:p>
        </p:txBody>
      </p:sp>
      <p:sp>
        <p:nvSpPr>
          <p:cNvPr id="5" name="Slide Number Placeholder 4"/>
          <p:cNvSpPr>
            <a:spLocks noGrp="1"/>
          </p:cNvSpPr>
          <p:nvPr>
            <p:ph type="sldNum" sz="quarter" idx="16"/>
          </p:nvPr>
        </p:nvSpPr>
        <p:spPr/>
        <p:txBody>
          <a:bodyPr/>
          <a:lstStyle>
            <a:lvl1pPr>
              <a:defRPr>
                <a:solidFill>
                  <a:srgbClr val="17A086"/>
                </a:solidFill>
              </a:defRPr>
            </a:lvl1pPr>
          </a:lstStyle>
          <a:p>
            <a:pPr eaLnBrk="0" fontAlgn="base" hangingPunct="0">
              <a:spcBef>
                <a:spcPct val="0"/>
              </a:spcBef>
              <a:spcAft>
                <a:spcPct val="0"/>
              </a:spcAft>
            </a:pPr>
            <a:fld id="{6B965066-4C30-4D65-B0B7-F743B2084E6B}"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41698944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solidFill>
                  <a:srgbClr val="2C2C2C"/>
                </a:solidFill>
              </a:defRPr>
            </a:lvl1pPr>
          </a:lstStyle>
          <a:p>
            <a:pPr eaLnBrk="0" fontAlgn="base" hangingPunct="0">
              <a:spcBef>
                <a:spcPct val="0"/>
              </a:spcBef>
              <a:spcAft>
                <a:spcPct val="0"/>
              </a:spcAft>
              <a:defRPr/>
            </a:pPr>
            <a:fld id="{956B2539-E50C-4261-920C-A758553B3DF3}" type="datetime1">
              <a:rPr kumimoji="1" lang="en-US" smtClean="0">
                <a:latin typeface="Arial" panose="020B0604020202020204" pitchFamily="34" charset="0"/>
              </a:rPr>
              <a:pPr eaLnBrk="0" fontAlgn="base" hangingPunct="0">
                <a:spcBef>
                  <a:spcPct val="0"/>
                </a:spcBef>
                <a:spcAft>
                  <a:spcPct val="0"/>
                </a:spcAft>
                <a:defRPr/>
              </a:pPr>
              <a:t>1/13/2025</a:t>
            </a:fld>
            <a:endParaRPr kumimoji="1" lang="en-US">
              <a:latin typeface="Arial" panose="020B0604020202020204" pitchFamily="34" charset="0"/>
            </a:endParaRPr>
          </a:p>
        </p:txBody>
      </p:sp>
      <p:sp>
        <p:nvSpPr>
          <p:cNvPr id="3" name="Footer Placeholder 3"/>
          <p:cNvSpPr>
            <a:spLocks noGrp="1"/>
          </p:cNvSpPr>
          <p:nvPr>
            <p:ph type="ftr" sz="quarter" idx="11"/>
          </p:nvPr>
        </p:nvSpPr>
        <p:spPr/>
        <p:txBody>
          <a:bodyPr/>
          <a:lstStyle>
            <a:lvl1pPr>
              <a:defRPr>
                <a:solidFill>
                  <a:srgbClr val="2C2C2C"/>
                </a:solidFill>
              </a:defRPr>
            </a:lvl1pPr>
          </a:lstStyle>
          <a:p>
            <a:pPr eaLnBrk="0" fontAlgn="base" hangingPunct="0">
              <a:spcBef>
                <a:spcPct val="0"/>
              </a:spcBef>
              <a:spcAft>
                <a:spcPct val="0"/>
              </a:spcAft>
              <a:defRPr/>
            </a:pPr>
            <a:endParaRPr kumimoji="1" lang="en-US">
              <a:latin typeface="Arial" panose="020B0604020202020204" pitchFamily="34" charset="0"/>
            </a:endParaRPr>
          </a:p>
        </p:txBody>
      </p:sp>
      <p:sp>
        <p:nvSpPr>
          <p:cNvPr id="4" name="Slide Number Placeholder 5"/>
          <p:cNvSpPr>
            <a:spLocks noGrp="1"/>
          </p:cNvSpPr>
          <p:nvPr>
            <p:ph type="sldNum" sz="quarter" idx="12"/>
          </p:nvPr>
        </p:nvSpPr>
        <p:spPr>
          <a:xfrm>
            <a:off x="11743267" y="6553201"/>
            <a:ext cx="442384" cy="187325"/>
          </a:xfrm>
        </p:spPr>
        <p:txBody>
          <a:bodyPr/>
          <a:lstStyle>
            <a:lvl1pPr>
              <a:defRPr sz="900">
                <a:solidFill>
                  <a:srgbClr val="17A086"/>
                </a:solidFill>
                <a:cs typeface="Arial" panose="020B0604020202020204" pitchFamily="34" charset="0"/>
              </a:defRPr>
            </a:lvl1pPr>
          </a:lstStyle>
          <a:p>
            <a:pPr eaLnBrk="0" fontAlgn="base" hangingPunct="0">
              <a:spcBef>
                <a:spcPct val="0"/>
              </a:spcBef>
              <a:spcAft>
                <a:spcPct val="0"/>
              </a:spcAft>
            </a:pPr>
            <a:fld id="{71A1DA12-392D-4604-934F-C8A83A83026F}"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35505435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5253246" y="-11"/>
            <a:ext cx="6933813" cy="5940328"/>
          </a:xfrm>
          <a:custGeom>
            <a:avLst/>
            <a:gdLst>
              <a:gd name="connsiteX0" fmla="*/ 1240204 w 5733010"/>
              <a:gd name="connsiteY0" fmla="*/ 0 h 6568978"/>
              <a:gd name="connsiteX1" fmla="*/ 5733010 w 5733010"/>
              <a:gd name="connsiteY1" fmla="*/ 0 h 6568978"/>
              <a:gd name="connsiteX2" fmla="*/ 5733010 w 5733010"/>
              <a:gd name="connsiteY2" fmla="*/ 5825687 h 6568978"/>
              <a:gd name="connsiteX3" fmla="*/ 5599639 w 5733010"/>
              <a:gd name="connsiteY3" fmla="*/ 5929640 h 6568978"/>
              <a:gd name="connsiteX4" fmla="*/ 3591562 w 5733010"/>
              <a:gd name="connsiteY4" fmla="*/ 6568978 h 6568978"/>
              <a:gd name="connsiteX5" fmla="*/ 0 w 5733010"/>
              <a:gd name="connsiteY5" fmla="*/ 2825431 h 6568978"/>
              <a:gd name="connsiteX6" fmla="*/ 1051945 w 5733010"/>
              <a:gd name="connsiteY6" fmla="*/ 178343 h 656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3010" h="6568978">
                <a:moveTo>
                  <a:pt x="1240204" y="0"/>
                </a:moveTo>
                <a:lnTo>
                  <a:pt x="5733010" y="0"/>
                </a:lnTo>
                <a:lnTo>
                  <a:pt x="5733010" y="5825687"/>
                </a:lnTo>
                <a:lnTo>
                  <a:pt x="5599639" y="5929640"/>
                </a:lnTo>
                <a:cubicBezTo>
                  <a:pt x="5026422" y="6333286"/>
                  <a:pt x="4335400" y="6568978"/>
                  <a:pt x="3591562" y="6568978"/>
                </a:cubicBezTo>
                <a:cubicBezTo>
                  <a:pt x="1607997" y="6568978"/>
                  <a:pt x="0" y="4892935"/>
                  <a:pt x="0" y="2825431"/>
                </a:cubicBezTo>
                <a:cubicBezTo>
                  <a:pt x="0" y="1791680"/>
                  <a:pt x="402000" y="855793"/>
                  <a:pt x="1051945" y="178343"/>
                </a:cubicBezTo>
                <a:close/>
              </a:path>
            </a:pathLst>
          </a:custGeom>
        </p:spPr>
        <p:txBody>
          <a:bodyPr rtlCol="0">
            <a:noAutofit/>
          </a:bodyPr>
          <a:lstStyle/>
          <a:p>
            <a:pPr lvl="0"/>
            <a:endParaRPr lang="en-US" noProof="0"/>
          </a:p>
        </p:txBody>
      </p:sp>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4"/>
          </p:nvPr>
        </p:nvSpPr>
        <p:spPr/>
        <p:txBody>
          <a:bodyPr/>
          <a:lstStyle>
            <a:lvl1pPr>
              <a:defRPr>
                <a:solidFill>
                  <a:srgbClr val="2C2C2C"/>
                </a:solidFill>
              </a:defRPr>
            </a:lvl1pPr>
          </a:lstStyle>
          <a:p>
            <a:pPr eaLnBrk="0" fontAlgn="base" hangingPunct="0">
              <a:spcBef>
                <a:spcPct val="0"/>
              </a:spcBef>
              <a:spcAft>
                <a:spcPct val="0"/>
              </a:spcAft>
              <a:defRPr/>
            </a:pPr>
            <a:fld id="{D140DDA1-5F31-43BA-AB70-5F0B4F440CC1}" type="datetime1">
              <a:rPr kumimoji="1" lang="en-US" smtClean="0">
                <a:latin typeface="Arial" panose="020B0604020202020204" pitchFamily="34" charset="0"/>
              </a:rPr>
              <a:pPr eaLnBrk="0" fontAlgn="base" hangingPunct="0">
                <a:spcBef>
                  <a:spcPct val="0"/>
                </a:spcBef>
                <a:spcAft>
                  <a:spcPct val="0"/>
                </a:spcAft>
                <a:defRPr/>
              </a:pPr>
              <a:t>1/13/2025</a:t>
            </a:fld>
            <a:endParaRPr kumimoji="1" lang="en-US">
              <a:latin typeface="Arial" panose="020B0604020202020204" pitchFamily="34" charset="0"/>
            </a:endParaRPr>
          </a:p>
        </p:txBody>
      </p:sp>
      <p:sp>
        <p:nvSpPr>
          <p:cNvPr id="5" name="Footer Placeholder 3"/>
          <p:cNvSpPr>
            <a:spLocks noGrp="1"/>
          </p:cNvSpPr>
          <p:nvPr>
            <p:ph type="ftr" sz="quarter" idx="15"/>
          </p:nvPr>
        </p:nvSpPr>
        <p:spPr/>
        <p:txBody>
          <a:bodyPr/>
          <a:lstStyle>
            <a:lvl1pPr>
              <a:defRPr>
                <a:solidFill>
                  <a:srgbClr val="2C2C2C"/>
                </a:solidFill>
              </a:defRPr>
            </a:lvl1pPr>
          </a:lstStyle>
          <a:p>
            <a:pPr eaLnBrk="0" fontAlgn="base" hangingPunct="0">
              <a:spcBef>
                <a:spcPct val="0"/>
              </a:spcBef>
              <a:spcAft>
                <a:spcPct val="0"/>
              </a:spcAft>
              <a:defRPr/>
            </a:pPr>
            <a:endParaRPr kumimoji="1" lang="en-US">
              <a:latin typeface="Arial" panose="020B0604020202020204" pitchFamily="34" charset="0"/>
            </a:endParaRPr>
          </a:p>
        </p:txBody>
      </p:sp>
      <p:sp>
        <p:nvSpPr>
          <p:cNvPr id="6" name="Slide Number Placeholder 4"/>
          <p:cNvSpPr>
            <a:spLocks noGrp="1"/>
          </p:cNvSpPr>
          <p:nvPr>
            <p:ph type="sldNum" sz="quarter" idx="16"/>
          </p:nvPr>
        </p:nvSpPr>
        <p:spPr/>
        <p:txBody>
          <a:bodyPr/>
          <a:lstStyle>
            <a:lvl1pPr>
              <a:defRPr>
                <a:solidFill>
                  <a:srgbClr val="17A086"/>
                </a:solidFill>
              </a:defRPr>
            </a:lvl1pPr>
          </a:lstStyle>
          <a:p>
            <a:pPr eaLnBrk="0" fontAlgn="base" hangingPunct="0">
              <a:spcBef>
                <a:spcPct val="0"/>
              </a:spcBef>
              <a:spcAft>
                <a:spcPct val="0"/>
              </a:spcAft>
            </a:pPr>
            <a:fld id="{8DF4060A-F6AE-44B8-AD29-07245C3B9809}"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25669649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Picture Placeholder 11"/>
          <p:cNvSpPr>
            <a:spLocks noGrp="1"/>
          </p:cNvSpPr>
          <p:nvPr>
            <p:ph type="pic" sz="quarter" idx="13"/>
          </p:nvPr>
        </p:nvSpPr>
        <p:spPr>
          <a:xfrm>
            <a:off x="872548" y="1600949"/>
            <a:ext cx="1929384" cy="1764792"/>
          </a:xfrm>
          <a:custGeom>
            <a:avLst/>
            <a:gdLst>
              <a:gd name="connsiteX0" fmla="*/ 0 w 1929384"/>
              <a:gd name="connsiteY0" fmla="*/ 0 h 1764792"/>
              <a:gd name="connsiteX1" fmla="*/ 1929384 w 1929384"/>
              <a:gd name="connsiteY1" fmla="*/ 0 h 1764792"/>
              <a:gd name="connsiteX2" fmla="*/ 1929384 w 1929384"/>
              <a:gd name="connsiteY2" fmla="*/ 1689735 h 1764792"/>
              <a:gd name="connsiteX3" fmla="*/ 1854327 w 1929384"/>
              <a:gd name="connsiteY3" fmla="*/ 1764792 h 1764792"/>
              <a:gd name="connsiteX4" fmla="*/ 75057 w 1929384"/>
              <a:gd name="connsiteY4" fmla="*/ 1764792 h 1764792"/>
              <a:gd name="connsiteX5" fmla="*/ 0 w 1929384"/>
              <a:gd name="connsiteY5" fmla="*/ 1689735 h 176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9384" h="1764792">
                <a:moveTo>
                  <a:pt x="0" y="0"/>
                </a:moveTo>
                <a:lnTo>
                  <a:pt x="1929384" y="0"/>
                </a:lnTo>
                <a:lnTo>
                  <a:pt x="1929384" y="1689735"/>
                </a:lnTo>
                <a:cubicBezTo>
                  <a:pt x="1929384" y="1731188"/>
                  <a:pt x="1895780" y="1764792"/>
                  <a:pt x="1854327" y="1764792"/>
                </a:cubicBezTo>
                <a:lnTo>
                  <a:pt x="75057" y="1764792"/>
                </a:lnTo>
                <a:cubicBezTo>
                  <a:pt x="33604" y="1764792"/>
                  <a:pt x="0" y="1731188"/>
                  <a:pt x="0" y="1689735"/>
                </a:cubicBezTo>
                <a:close/>
              </a:path>
            </a:pathLst>
          </a:custGeom>
        </p:spPr>
        <p:txBody>
          <a:bodyPr rtlCol="0">
            <a:noAutofit/>
          </a:bodyPr>
          <a:lstStyle/>
          <a:p>
            <a:pPr lvl="0"/>
            <a:endParaRPr lang="en-US" noProof="0"/>
          </a:p>
        </p:txBody>
      </p:sp>
      <p:sp>
        <p:nvSpPr>
          <p:cNvPr id="18" name="Picture Placeholder 17"/>
          <p:cNvSpPr>
            <a:spLocks noGrp="1"/>
          </p:cNvSpPr>
          <p:nvPr>
            <p:ph type="pic" sz="quarter" idx="14"/>
          </p:nvPr>
        </p:nvSpPr>
        <p:spPr>
          <a:xfrm>
            <a:off x="3711799" y="1600949"/>
            <a:ext cx="1929384" cy="1764792"/>
          </a:xfrm>
          <a:custGeom>
            <a:avLst/>
            <a:gdLst>
              <a:gd name="connsiteX0" fmla="*/ 0 w 1929384"/>
              <a:gd name="connsiteY0" fmla="*/ 0 h 1764792"/>
              <a:gd name="connsiteX1" fmla="*/ 1929384 w 1929384"/>
              <a:gd name="connsiteY1" fmla="*/ 0 h 1764792"/>
              <a:gd name="connsiteX2" fmla="*/ 1929384 w 1929384"/>
              <a:gd name="connsiteY2" fmla="*/ 1689735 h 1764792"/>
              <a:gd name="connsiteX3" fmla="*/ 1854327 w 1929384"/>
              <a:gd name="connsiteY3" fmla="*/ 1764792 h 1764792"/>
              <a:gd name="connsiteX4" fmla="*/ 75057 w 1929384"/>
              <a:gd name="connsiteY4" fmla="*/ 1764792 h 1764792"/>
              <a:gd name="connsiteX5" fmla="*/ 0 w 1929384"/>
              <a:gd name="connsiteY5" fmla="*/ 1689735 h 176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9384" h="1764792">
                <a:moveTo>
                  <a:pt x="0" y="0"/>
                </a:moveTo>
                <a:lnTo>
                  <a:pt x="1929384" y="0"/>
                </a:lnTo>
                <a:lnTo>
                  <a:pt x="1929384" y="1689735"/>
                </a:lnTo>
                <a:cubicBezTo>
                  <a:pt x="1929384" y="1731188"/>
                  <a:pt x="1895780" y="1764792"/>
                  <a:pt x="1854327" y="1764792"/>
                </a:cubicBezTo>
                <a:lnTo>
                  <a:pt x="75057" y="1764792"/>
                </a:lnTo>
                <a:cubicBezTo>
                  <a:pt x="33604" y="1764792"/>
                  <a:pt x="0" y="1731188"/>
                  <a:pt x="0" y="1689735"/>
                </a:cubicBezTo>
                <a:close/>
              </a:path>
            </a:pathLst>
          </a:custGeom>
        </p:spPr>
        <p:txBody>
          <a:bodyPr rtlCol="0">
            <a:noAutofit/>
          </a:bodyPr>
          <a:lstStyle/>
          <a:p>
            <a:pPr lvl="0"/>
            <a:endParaRPr lang="en-US" noProof="0"/>
          </a:p>
        </p:txBody>
      </p:sp>
      <p:sp>
        <p:nvSpPr>
          <p:cNvPr id="21" name="Picture Placeholder 20"/>
          <p:cNvSpPr>
            <a:spLocks noGrp="1"/>
          </p:cNvSpPr>
          <p:nvPr>
            <p:ph type="pic" sz="quarter" idx="18"/>
          </p:nvPr>
        </p:nvSpPr>
        <p:spPr>
          <a:xfrm>
            <a:off x="6551051" y="1600949"/>
            <a:ext cx="1929384" cy="1764792"/>
          </a:xfrm>
          <a:custGeom>
            <a:avLst/>
            <a:gdLst>
              <a:gd name="connsiteX0" fmla="*/ 0 w 1929384"/>
              <a:gd name="connsiteY0" fmla="*/ 0 h 1764792"/>
              <a:gd name="connsiteX1" fmla="*/ 1929384 w 1929384"/>
              <a:gd name="connsiteY1" fmla="*/ 0 h 1764792"/>
              <a:gd name="connsiteX2" fmla="*/ 1929384 w 1929384"/>
              <a:gd name="connsiteY2" fmla="*/ 1689735 h 1764792"/>
              <a:gd name="connsiteX3" fmla="*/ 1854327 w 1929384"/>
              <a:gd name="connsiteY3" fmla="*/ 1764792 h 1764792"/>
              <a:gd name="connsiteX4" fmla="*/ 75057 w 1929384"/>
              <a:gd name="connsiteY4" fmla="*/ 1764792 h 1764792"/>
              <a:gd name="connsiteX5" fmla="*/ 0 w 1929384"/>
              <a:gd name="connsiteY5" fmla="*/ 1689735 h 176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9384" h="1764792">
                <a:moveTo>
                  <a:pt x="0" y="0"/>
                </a:moveTo>
                <a:lnTo>
                  <a:pt x="1929384" y="0"/>
                </a:lnTo>
                <a:lnTo>
                  <a:pt x="1929384" y="1689735"/>
                </a:lnTo>
                <a:cubicBezTo>
                  <a:pt x="1929384" y="1731188"/>
                  <a:pt x="1895780" y="1764792"/>
                  <a:pt x="1854327" y="1764792"/>
                </a:cubicBezTo>
                <a:lnTo>
                  <a:pt x="75057" y="1764792"/>
                </a:lnTo>
                <a:cubicBezTo>
                  <a:pt x="33604" y="1764792"/>
                  <a:pt x="0" y="1731188"/>
                  <a:pt x="0" y="1689735"/>
                </a:cubicBezTo>
                <a:close/>
              </a:path>
            </a:pathLst>
          </a:custGeom>
        </p:spPr>
        <p:txBody>
          <a:bodyPr rtlCol="0">
            <a:noAutofit/>
          </a:bodyPr>
          <a:lstStyle/>
          <a:p>
            <a:pPr lvl="0"/>
            <a:endParaRPr lang="en-US" noProof="0"/>
          </a:p>
        </p:txBody>
      </p:sp>
      <p:sp>
        <p:nvSpPr>
          <p:cNvPr id="24" name="Picture Placeholder 23"/>
          <p:cNvSpPr>
            <a:spLocks noGrp="1"/>
          </p:cNvSpPr>
          <p:nvPr>
            <p:ph type="pic" sz="quarter" idx="19"/>
          </p:nvPr>
        </p:nvSpPr>
        <p:spPr>
          <a:xfrm>
            <a:off x="9390301" y="1600950"/>
            <a:ext cx="1929384" cy="1764792"/>
          </a:xfrm>
          <a:custGeom>
            <a:avLst/>
            <a:gdLst>
              <a:gd name="connsiteX0" fmla="*/ 0 w 1929384"/>
              <a:gd name="connsiteY0" fmla="*/ 0 h 1764792"/>
              <a:gd name="connsiteX1" fmla="*/ 1929384 w 1929384"/>
              <a:gd name="connsiteY1" fmla="*/ 0 h 1764792"/>
              <a:gd name="connsiteX2" fmla="*/ 1929384 w 1929384"/>
              <a:gd name="connsiteY2" fmla="*/ 1689735 h 1764792"/>
              <a:gd name="connsiteX3" fmla="*/ 1854327 w 1929384"/>
              <a:gd name="connsiteY3" fmla="*/ 1764792 h 1764792"/>
              <a:gd name="connsiteX4" fmla="*/ 75057 w 1929384"/>
              <a:gd name="connsiteY4" fmla="*/ 1764792 h 1764792"/>
              <a:gd name="connsiteX5" fmla="*/ 0 w 1929384"/>
              <a:gd name="connsiteY5" fmla="*/ 1689735 h 176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9384" h="1764792">
                <a:moveTo>
                  <a:pt x="0" y="0"/>
                </a:moveTo>
                <a:lnTo>
                  <a:pt x="1929384" y="0"/>
                </a:lnTo>
                <a:lnTo>
                  <a:pt x="1929384" y="1689735"/>
                </a:lnTo>
                <a:cubicBezTo>
                  <a:pt x="1929384" y="1731188"/>
                  <a:pt x="1895780" y="1764792"/>
                  <a:pt x="1854327" y="1764792"/>
                </a:cubicBezTo>
                <a:lnTo>
                  <a:pt x="75057" y="1764792"/>
                </a:lnTo>
                <a:cubicBezTo>
                  <a:pt x="33604" y="1764792"/>
                  <a:pt x="0" y="1731188"/>
                  <a:pt x="0" y="1689735"/>
                </a:cubicBezTo>
                <a:close/>
              </a:path>
            </a:pathLst>
          </a:custGeom>
        </p:spPr>
        <p:txBody>
          <a:bodyPr rtlCol="0">
            <a:noAutofit/>
          </a:bodyPr>
          <a:lstStyle/>
          <a:p>
            <a:pPr lvl="0"/>
            <a:endParaRPr lang="en-US" noProof="0"/>
          </a:p>
        </p:txBody>
      </p:sp>
      <p:sp>
        <p:nvSpPr>
          <p:cNvPr id="7" name="Date Placeholder 14"/>
          <p:cNvSpPr>
            <a:spLocks noGrp="1"/>
          </p:cNvSpPr>
          <p:nvPr>
            <p:ph type="dt" sz="half" idx="20"/>
          </p:nvPr>
        </p:nvSpPr>
        <p:spPr/>
        <p:txBody>
          <a:bodyPr/>
          <a:lstStyle>
            <a:lvl1pPr>
              <a:defRPr>
                <a:solidFill>
                  <a:srgbClr val="2C2C2C"/>
                </a:solidFill>
              </a:defRPr>
            </a:lvl1pPr>
          </a:lstStyle>
          <a:p>
            <a:pPr eaLnBrk="0" fontAlgn="base" hangingPunct="0">
              <a:spcBef>
                <a:spcPct val="0"/>
              </a:spcBef>
              <a:spcAft>
                <a:spcPct val="0"/>
              </a:spcAft>
              <a:defRPr/>
            </a:pPr>
            <a:fld id="{D140DDA1-5F31-43BA-AB70-5F0B4F440CC1}" type="datetime1">
              <a:rPr kumimoji="1" lang="en-US" smtClean="0">
                <a:latin typeface="Arial" panose="020B0604020202020204" pitchFamily="34" charset="0"/>
              </a:rPr>
              <a:pPr eaLnBrk="0" fontAlgn="base" hangingPunct="0">
                <a:spcBef>
                  <a:spcPct val="0"/>
                </a:spcBef>
                <a:spcAft>
                  <a:spcPct val="0"/>
                </a:spcAft>
                <a:defRPr/>
              </a:pPr>
              <a:t>1/13/2025</a:t>
            </a:fld>
            <a:endParaRPr kumimoji="1" lang="en-US">
              <a:latin typeface="Arial" panose="020B0604020202020204" pitchFamily="34" charset="0"/>
            </a:endParaRPr>
          </a:p>
        </p:txBody>
      </p:sp>
      <p:sp>
        <p:nvSpPr>
          <p:cNvPr id="8" name="Footer Placeholder 15"/>
          <p:cNvSpPr>
            <a:spLocks noGrp="1"/>
          </p:cNvSpPr>
          <p:nvPr>
            <p:ph type="ftr" sz="quarter" idx="21"/>
          </p:nvPr>
        </p:nvSpPr>
        <p:spPr/>
        <p:txBody>
          <a:bodyPr/>
          <a:lstStyle>
            <a:lvl1pPr>
              <a:defRPr>
                <a:solidFill>
                  <a:srgbClr val="2C2C2C"/>
                </a:solidFill>
              </a:defRPr>
            </a:lvl1pPr>
          </a:lstStyle>
          <a:p>
            <a:pPr eaLnBrk="0" fontAlgn="base" hangingPunct="0">
              <a:spcBef>
                <a:spcPct val="0"/>
              </a:spcBef>
              <a:spcAft>
                <a:spcPct val="0"/>
              </a:spcAft>
              <a:defRPr/>
            </a:pPr>
            <a:endParaRPr kumimoji="1" lang="en-US">
              <a:latin typeface="Arial" panose="020B0604020202020204" pitchFamily="34" charset="0"/>
            </a:endParaRPr>
          </a:p>
        </p:txBody>
      </p:sp>
      <p:sp>
        <p:nvSpPr>
          <p:cNvPr id="9" name="Slide Number Placeholder 16"/>
          <p:cNvSpPr>
            <a:spLocks noGrp="1"/>
          </p:cNvSpPr>
          <p:nvPr>
            <p:ph type="sldNum" sz="quarter" idx="22"/>
          </p:nvPr>
        </p:nvSpPr>
        <p:spPr/>
        <p:txBody>
          <a:bodyPr/>
          <a:lstStyle>
            <a:lvl1pPr>
              <a:defRPr>
                <a:solidFill>
                  <a:srgbClr val="17A086"/>
                </a:solidFill>
              </a:defRPr>
            </a:lvl1pPr>
          </a:lstStyle>
          <a:p>
            <a:pPr eaLnBrk="0" fontAlgn="base" hangingPunct="0">
              <a:spcBef>
                <a:spcPct val="0"/>
              </a:spcBef>
              <a:spcAft>
                <a:spcPct val="0"/>
              </a:spcAft>
            </a:pPr>
            <a:fld id="{379D1B03-6252-4071-9FD6-0F2CC93FC2D1}"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500619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14" name="Picture Placeholder 13"/>
          <p:cNvSpPr>
            <a:spLocks noGrp="1"/>
          </p:cNvSpPr>
          <p:nvPr>
            <p:ph type="pic" sz="quarter" idx="14"/>
          </p:nvPr>
        </p:nvSpPr>
        <p:spPr>
          <a:xfrm>
            <a:off x="713619" y="831421"/>
            <a:ext cx="6161813" cy="4621358"/>
          </a:xfrm>
          <a:custGeom>
            <a:avLst/>
            <a:gdLst>
              <a:gd name="connsiteX0" fmla="*/ 2310680 w 4621360"/>
              <a:gd name="connsiteY0" fmla="*/ 0 h 4621358"/>
              <a:gd name="connsiteX1" fmla="*/ 4621360 w 4621360"/>
              <a:gd name="connsiteY1" fmla="*/ 2310679 h 4621358"/>
              <a:gd name="connsiteX2" fmla="*/ 2310680 w 4621360"/>
              <a:gd name="connsiteY2" fmla="*/ 4621358 h 4621358"/>
              <a:gd name="connsiteX3" fmla="*/ 0 w 4621360"/>
              <a:gd name="connsiteY3" fmla="*/ 2310679 h 4621358"/>
              <a:gd name="connsiteX4" fmla="*/ 2310680 w 4621360"/>
              <a:gd name="connsiteY4" fmla="*/ 0 h 4621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1360" h="4621358">
                <a:moveTo>
                  <a:pt x="2310680" y="0"/>
                </a:moveTo>
                <a:cubicBezTo>
                  <a:pt x="3586833" y="0"/>
                  <a:pt x="4621360" y="1034526"/>
                  <a:pt x="4621360" y="2310679"/>
                </a:cubicBezTo>
                <a:cubicBezTo>
                  <a:pt x="4621360" y="3586832"/>
                  <a:pt x="3586833" y="4621358"/>
                  <a:pt x="2310680" y="4621358"/>
                </a:cubicBezTo>
                <a:cubicBezTo>
                  <a:pt x="1034527" y="4621358"/>
                  <a:pt x="0" y="3586832"/>
                  <a:pt x="0" y="2310679"/>
                </a:cubicBezTo>
                <a:cubicBezTo>
                  <a:pt x="0" y="1034526"/>
                  <a:pt x="1034527" y="0"/>
                  <a:pt x="2310680" y="0"/>
                </a:cubicBezTo>
                <a:close/>
              </a:path>
            </a:pathLst>
          </a:custGeom>
        </p:spPr>
        <p:txBody>
          <a:bodyPr rtlCol="0">
            <a:noAutofit/>
          </a:bodyPr>
          <a:lstStyle/>
          <a:p>
            <a:pPr lvl="0"/>
            <a:endParaRPr lang="en-US" noProof="0" dirty="0"/>
          </a:p>
        </p:txBody>
      </p:sp>
      <p:sp>
        <p:nvSpPr>
          <p:cNvPr id="3" name="Date Placeholder 2"/>
          <p:cNvSpPr>
            <a:spLocks noGrp="1"/>
          </p:cNvSpPr>
          <p:nvPr>
            <p:ph type="dt" sz="half" idx="15"/>
          </p:nvPr>
        </p:nvSpPr>
        <p:spPr/>
        <p:txBody>
          <a:bodyPr/>
          <a:lstStyle>
            <a:lvl1pPr>
              <a:defRPr>
                <a:solidFill>
                  <a:srgbClr val="2C2C2C"/>
                </a:solidFill>
              </a:defRPr>
            </a:lvl1pPr>
          </a:lstStyle>
          <a:p>
            <a:pPr eaLnBrk="0" fontAlgn="base" hangingPunct="0">
              <a:spcBef>
                <a:spcPct val="0"/>
              </a:spcBef>
              <a:spcAft>
                <a:spcPct val="0"/>
              </a:spcAft>
              <a:defRPr/>
            </a:pPr>
            <a:fld id="{D140DDA1-5F31-43BA-AB70-5F0B4F440CC1}" type="datetime1">
              <a:rPr kumimoji="1" lang="en-US" smtClean="0">
                <a:latin typeface="Arial" panose="020B0604020202020204" pitchFamily="34" charset="0"/>
              </a:rPr>
              <a:pPr eaLnBrk="0" fontAlgn="base" hangingPunct="0">
                <a:spcBef>
                  <a:spcPct val="0"/>
                </a:spcBef>
                <a:spcAft>
                  <a:spcPct val="0"/>
                </a:spcAft>
                <a:defRPr/>
              </a:pPr>
              <a:t>1/13/2025</a:t>
            </a:fld>
            <a:endParaRPr kumimoji="1" lang="en-US">
              <a:latin typeface="Arial" panose="020B0604020202020204" pitchFamily="34" charset="0"/>
            </a:endParaRPr>
          </a:p>
        </p:txBody>
      </p:sp>
      <p:sp>
        <p:nvSpPr>
          <p:cNvPr id="4" name="Footer Placeholder 3"/>
          <p:cNvSpPr>
            <a:spLocks noGrp="1"/>
          </p:cNvSpPr>
          <p:nvPr>
            <p:ph type="ftr" sz="quarter" idx="16"/>
          </p:nvPr>
        </p:nvSpPr>
        <p:spPr/>
        <p:txBody>
          <a:bodyPr/>
          <a:lstStyle>
            <a:lvl1pPr>
              <a:defRPr>
                <a:solidFill>
                  <a:srgbClr val="2C2C2C"/>
                </a:solidFill>
              </a:defRPr>
            </a:lvl1pPr>
          </a:lstStyle>
          <a:p>
            <a:pPr eaLnBrk="0" fontAlgn="base" hangingPunct="0">
              <a:spcBef>
                <a:spcPct val="0"/>
              </a:spcBef>
              <a:spcAft>
                <a:spcPct val="0"/>
              </a:spcAft>
              <a:defRPr/>
            </a:pPr>
            <a:endParaRPr kumimoji="1" lang="en-US">
              <a:latin typeface="Arial" panose="020B0604020202020204" pitchFamily="34" charset="0"/>
            </a:endParaRPr>
          </a:p>
        </p:txBody>
      </p:sp>
      <p:sp>
        <p:nvSpPr>
          <p:cNvPr id="5" name="Slide Number Placeholder 4"/>
          <p:cNvSpPr>
            <a:spLocks noGrp="1"/>
          </p:cNvSpPr>
          <p:nvPr>
            <p:ph type="sldNum" sz="quarter" idx="17"/>
          </p:nvPr>
        </p:nvSpPr>
        <p:spPr/>
        <p:txBody>
          <a:bodyPr/>
          <a:lstStyle>
            <a:lvl1pPr>
              <a:defRPr>
                <a:solidFill>
                  <a:srgbClr val="17A086"/>
                </a:solidFill>
              </a:defRPr>
            </a:lvl1pPr>
          </a:lstStyle>
          <a:p>
            <a:pPr eaLnBrk="0" fontAlgn="base" hangingPunct="0">
              <a:spcBef>
                <a:spcPct val="0"/>
              </a:spcBef>
              <a:spcAft>
                <a:spcPct val="0"/>
              </a:spcAft>
            </a:pPr>
            <a:fld id="{911D5F79-D0B2-4CEB-AE61-44807AECD417}"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1823175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Picture Placeholder 11"/>
          <p:cNvSpPr>
            <a:spLocks noGrp="1"/>
          </p:cNvSpPr>
          <p:nvPr>
            <p:ph type="pic" sz="quarter" idx="13"/>
          </p:nvPr>
        </p:nvSpPr>
        <p:spPr>
          <a:xfrm>
            <a:off x="3657985" y="3457575"/>
            <a:ext cx="2029872" cy="1522404"/>
          </a:xfrm>
          <a:custGeom>
            <a:avLst/>
            <a:gdLst>
              <a:gd name="connsiteX0" fmla="*/ 1113190 w 2226380"/>
              <a:gd name="connsiteY0" fmla="*/ 0 h 2226378"/>
              <a:gd name="connsiteX1" fmla="*/ 2226380 w 2226380"/>
              <a:gd name="connsiteY1" fmla="*/ 1113189 h 2226378"/>
              <a:gd name="connsiteX2" fmla="*/ 1113190 w 2226380"/>
              <a:gd name="connsiteY2" fmla="*/ 2226378 h 2226378"/>
              <a:gd name="connsiteX3" fmla="*/ 0 w 2226380"/>
              <a:gd name="connsiteY3" fmla="*/ 1113189 h 2226378"/>
              <a:gd name="connsiteX4" fmla="*/ 1113190 w 2226380"/>
              <a:gd name="connsiteY4" fmla="*/ 0 h 2226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80" h="2226378">
                <a:moveTo>
                  <a:pt x="1113190" y="0"/>
                </a:moveTo>
                <a:cubicBezTo>
                  <a:pt x="1727988" y="0"/>
                  <a:pt x="2226380" y="498392"/>
                  <a:pt x="2226380" y="1113189"/>
                </a:cubicBezTo>
                <a:cubicBezTo>
                  <a:pt x="2226380" y="1727986"/>
                  <a:pt x="1727988" y="2226378"/>
                  <a:pt x="1113190" y="2226378"/>
                </a:cubicBezTo>
                <a:cubicBezTo>
                  <a:pt x="498392" y="2226378"/>
                  <a:pt x="0" y="1727986"/>
                  <a:pt x="0" y="1113189"/>
                </a:cubicBezTo>
                <a:cubicBezTo>
                  <a:pt x="0" y="498392"/>
                  <a:pt x="498392" y="0"/>
                  <a:pt x="1113190" y="0"/>
                </a:cubicBezTo>
                <a:close/>
              </a:path>
            </a:pathLst>
          </a:custGeom>
        </p:spPr>
        <p:txBody>
          <a:bodyPr rtlCol="0">
            <a:noAutofit/>
          </a:bodyPr>
          <a:lstStyle/>
          <a:p>
            <a:pPr lvl="0"/>
            <a:endParaRPr lang="en-US" noProof="0" dirty="0"/>
          </a:p>
        </p:txBody>
      </p:sp>
      <p:sp>
        <p:nvSpPr>
          <p:cNvPr id="13" name="Picture Placeholder 12"/>
          <p:cNvSpPr>
            <a:spLocks noGrp="1"/>
          </p:cNvSpPr>
          <p:nvPr>
            <p:ph type="pic" sz="quarter" idx="14"/>
          </p:nvPr>
        </p:nvSpPr>
        <p:spPr>
          <a:xfrm>
            <a:off x="8775001" y="3457575"/>
            <a:ext cx="2029872" cy="1522404"/>
          </a:xfrm>
          <a:custGeom>
            <a:avLst/>
            <a:gdLst>
              <a:gd name="connsiteX0" fmla="*/ 1113190 w 2226380"/>
              <a:gd name="connsiteY0" fmla="*/ 0 h 2226378"/>
              <a:gd name="connsiteX1" fmla="*/ 2226380 w 2226380"/>
              <a:gd name="connsiteY1" fmla="*/ 1113189 h 2226378"/>
              <a:gd name="connsiteX2" fmla="*/ 1113190 w 2226380"/>
              <a:gd name="connsiteY2" fmla="*/ 2226378 h 2226378"/>
              <a:gd name="connsiteX3" fmla="*/ 0 w 2226380"/>
              <a:gd name="connsiteY3" fmla="*/ 1113189 h 2226378"/>
              <a:gd name="connsiteX4" fmla="*/ 1113190 w 2226380"/>
              <a:gd name="connsiteY4" fmla="*/ 0 h 2226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80" h="2226378">
                <a:moveTo>
                  <a:pt x="1113190" y="0"/>
                </a:moveTo>
                <a:cubicBezTo>
                  <a:pt x="1727988" y="0"/>
                  <a:pt x="2226380" y="498392"/>
                  <a:pt x="2226380" y="1113189"/>
                </a:cubicBezTo>
                <a:cubicBezTo>
                  <a:pt x="2226380" y="1727986"/>
                  <a:pt x="1727988" y="2226378"/>
                  <a:pt x="1113190" y="2226378"/>
                </a:cubicBezTo>
                <a:cubicBezTo>
                  <a:pt x="498392" y="2226378"/>
                  <a:pt x="0" y="1727986"/>
                  <a:pt x="0" y="1113189"/>
                </a:cubicBezTo>
                <a:cubicBezTo>
                  <a:pt x="0" y="498392"/>
                  <a:pt x="498392" y="0"/>
                  <a:pt x="1113190" y="0"/>
                </a:cubicBezTo>
                <a:close/>
              </a:path>
            </a:pathLst>
          </a:custGeom>
        </p:spPr>
        <p:txBody>
          <a:bodyPr rtlCol="0">
            <a:noAutofit/>
          </a:bodyPr>
          <a:lstStyle/>
          <a:p>
            <a:pPr lvl="0"/>
            <a:endParaRPr lang="en-US" noProof="0" dirty="0"/>
          </a:p>
        </p:txBody>
      </p:sp>
      <p:sp>
        <p:nvSpPr>
          <p:cNvPr id="5" name="Date Placeholder 2"/>
          <p:cNvSpPr>
            <a:spLocks noGrp="1"/>
          </p:cNvSpPr>
          <p:nvPr>
            <p:ph type="dt" sz="half" idx="15"/>
          </p:nvPr>
        </p:nvSpPr>
        <p:spPr/>
        <p:txBody>
          <a:bodyPr/>
          <a:lstStyle>
            <a:lvl1pPr>
              <a:defRPr>
                <a:solidFill>
                  <a:srgbClr val="2C2C2C"/>
                </a:solidFill>
              </a:defRPr>
            </a:lvl1pPr>
          </a:lstStyle>
          <a:p>
            <a:pPr eaLnBrk="0" fontAlgn="base" hangingPunct="0">
              <a:spcBef>
                <a:spcPct val="0"/>
              </a:spcBef>
              <a:spcAft>
                <a:spcPct val="0"/>
              </a:spcAft>
              <a:defRPr/>
            </a:pPr>
            <a:fld id="{D140DDA1-5F31-43BA-AB70-5F0B4F440CC1}" type="datetime1">
              <a:rPr kumimoji="1" lang="en-US" smtClean="0">
                <a:latin typeface="Arial" panose="020B0604020202020204" pitchFamily="34" charset="0"/>
              </a:rPr>
              <a:pPr eaLnBrk="0" fontAlgn="base" hangingPunct="0">
                <a:spcBef>
                  <a:spcPct val="0"/>
                </a:spcBef>
                <a:spcAft>
                  <a:spcPct val="0"/>
                </a:spcAft>
                <a:defRPr/>
              </a:pPr>
              <a:t>1/13/2025</a:t>
            </a:fld>
            <a:endParaRPr kumimoji="1" lang="en-US">
              <a:latin typeface="Arial" panose="020B0604020202020204" pitchFamily="34" charset="0"/>
            </a:endParaRPr>
          </a:p>
        </p:txBody>
      </p:sp>
      <p:sp>
        <p:nvSpPr>
          <p:cNvPr id="6" name="Footer Placeholder 3"/>
          <p:cNvSpPr>
            <a:spLocks noGrp="1"/>
          </p:cNvSpPr>
          <p:nvPr>
            <p:ph type="ftr" sz="quarter" idx="16"/>
          </p:nvPr>
        </p:nvSpPr>
        <p:spPr/>
        <p:txBody>
          <a:bodyPr/>
          <a:lstStyle>
            <a:lvl1pPr>
              <a:defRPr>
                <a:solidFill>
                  <a:srgbClr val="2C2C2C"/>
                </a:solidFill>
              </a:defRPr>
            </a:lvl1pPr>
          </a:lstStyle>
          <a:p>
            <a:pPr eaLnBrk="0" fontAlgn="base" hangingPunct="0">
              <a:spcBef>
                <a:spcPct val="0"/>
              </a:spcBef>
              <a:spcAft>
                <a:spcPct val="0"/>
              </a:spcAft>
              <a:defRPr/>
            </a:pPr>
            <a:endParaRPr kumimoji="1" lang="en-US">
              <a:latin typeface="Arial" panose="020B0604020202020204" pitchFamily="34" charset="0"/>
            </a:endParaRPr>
          </a:p>
        </p:txBody>
      </p:sp>
      <p:sp>
        <p:nvSpPr>
          <p:cNvPr id="7" name="Slide Number Placeholder 4"/>
          <p:cNvSpPr>
            <a:spLocks noGrp="1"/>
          </p:cNvSpPr>
          <p:nvPr>
            <p:ph type="sldNum" sz="quarter" idx="17"/>
          </p:nvPr>
        </p:nvSpPr>
        <p:spPr/>
        <p:txBody>
          <a:bodyPr/>
          <a:lstStyle>
            <a:lvl1pPr>
              <a:defRPr>
                <a:solidFill>
                  <a:srgbClr val="17A086"/>
                </a:solidFill>
              </a:defRPr>
            </a:lvl1pPr>
          </a:lstStyle>
          <a:p>
            <a:pPr eaLnBrk="0" fontAlgn="base" hangingPunct="0">
              <a:spcBef>
                <a:spcPct val="0"/>
              </a:spcBef>
              <a:spcAft>
                <a:spcPct val="0"/>
              </a:spcAft>
            </a:pPr>
            <a:fld id="{E66F1A87-17BC-45AD-80AA-C862FC7C5103}"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17792734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Picture Placeholder 10"/>
          <p:cNvSpPr>
            <a:spLocks noGrp="1"/>
          </p:cNvSpPr>
          <p:nvPr>
            <p:ph type="pic" sz="quarter" idx="13"/>
          </p:nvPr>
        </p:nvSpPr>
        <p:spPr>
          <a:xfrm>
            <a:off x="1067325" y="2670932"/>
            <a:ext cx="3197527" cy="1728216"/>
          </a:xfrm>
          <a:custGeom>
            <a:avLst/>
            <a:gdLst>
              <a:gd name="connsiteX0" fmla="*/ 0 w 3197526"/>
              <a:gd name="connsiteY0" fmla="*/ 0 h 1728216"/>
              <a:gd name="connsiteX1" fmla="*/ 3197526 w 3197526"/>
              <a:gd name="connsiteY1" fmla="*/ 0 h 1728216"/>
              <a:gd name="connsiteX2" fmla="*/ 3197526 w 3197526"/>
              <a:gd name="connsiteY2" fmla="*/ 1728216 h 1728216"/>
              <a:gd name="connsiteX3" fmla="*/ 0 w 3197526"/>
              <a:gd name="connsiteY3" fmla="*/ 1728216 h 1728216"/>
            </a:gdLst>
            <a:ahLst/>
            <a:cxnLst>
              <a:cxn ang="0">
                <a:pos x="connsiteX0" y="connsiteY0"/>
              </a:cxn>
              <a:cxn ang="0">
                <a:pos x="connsiteX1" y="connsiteY1"/>
              </a:cxn>
              <a:cxn ang="0">
                <a:pos x="connsiteX2" y="connsiteY2"/>
              </a:cxn>
              <a:cxn ang="0">
                <a:pos x="connsiteX3" y="connsiteY3"/>
              </a:cxn>
            </a:cxnLst>
            <a:rect l="l" t="t" r="r" b="b"/>
            <a:pathLst>
              <a:path w="3197526" h="1728216">
                <a:moveTo>
                  <a:pt x="0" y="0"/>
                </a:moveTo>
                <a:lnTo>
                  <a:pt x="3197526" y="0"/>
                </a:lnTo>
                <a:lnTo>
                  <a:pt x="3197526" y="1728216"/>
                </a:lnTo>
                <a:lnTo>
                  <a:pt x="0" y="1728216"/>
                </a:lnTo>
                <a:close/>
              </a:path>
            </a:pathLst>
          </a:custGeom>
        </p:spPr>
        <p:txBody>
          <a:bodyPr rtlCol="0">
            <a:noAutofit/>
          </a:bodyPr>
          <a:lstStyle/>
          <a:p>
            <a:pPr lvl="0"/>
            <a:endParaRPr lang="en-US" noProof="0"/>
          </a:p>
        </p:txBody>
      </p:sp>
      <p:sp>
        <p:nvSpPr>
          <p:cNvPr id="15" name="Picture Placeholder 14"/>
          <p:cNvSpPr>
            <a:spLocks noGrp="1"/>
          </p:cNvSpPr>
          <p:nvPr>
            <p:ph type="pic" sz="quarter" idx="14"/>
          </p:nvPr>
        </p:nvSpPr>
        <p:spPr>
          <a:xfrm>
            <a:off x="4499379" y="2392383"/>
            <a:ext cx="3193257" cy="1728216"/>
          </a:xfrm>
          <a:custGeom>
            <a:avLst/>
            <a:gdLst>
              <a:gd name="connsiteX0" fmla="*/ 0 w 3193257"/>
              <a:gd name="connsiteY0" fmla="*/ 0 h 1728216"/>
              <a:gd name="connsiteX1" fmla="*/ 3193257 w 3193257"/>
              <a:gd name="connsiteY1" fmla="*/ 0 h 1728216"/>
              <a:gd name="connsiteX2" fmla="*/ 3193257 w 3193257"/>
              <a:gd name="connsiteY2" fmla="*/ 1728216 h 1728216"/>
              <a:gd name="connsiteX3" fmla="*/ 0 w 3193257"/>
              <a:gd name="connsiteY3" fmla="*/ 1728216 h 1728216"/>
            </a:gdLst>
            <a:ahLst/>
            <a:cxnLst>
              <a:cxn ang="0">
                <a:pos x="connsiteX0" y="connsiteY0"/>
              </a:cxn>
              <a:cxn ang="0">
                <a:pos x="connsiteX1" y="connsiteY1"/>
              </a:cxn>
              <a:cxn ang="0">
                <a:pos x="connsiteX2" y="connsiteY2"/>
              </a:cxn>
              <a:cxn ang="0">
                <a:pos x="connsiteX3" y="connsiteY3"/>
              </a:cxn>
            </a:cxnLst>
            <a:rect l="l" t="t" r="r" b="b"/>
            <a:pathLst>
              <a:path w="3193257" h="1728216">
                <a:moveTo>
                  <a:pt x="0" y="0"/>
                </a:moveTo>
                <a:lnTo>
                  <a:pt x="3193257" y="0"/>
                </a:lnTo>
                <a:lnTo>
                  <a:pt x="3193257" y="1728216"/>
                </a:lnTo>
                <a:lnTo>
                  <a:pt x="0" y="1728216"/>
                </a:lnTo>
                <a:close/>
              </a:path>
            </a:pathLst>
          </a:custGeom>
        </p:spPr>
        <p:txBody>
          <a:bodyPr rtlCol="0">
            <a:noAutofit/>
          </a:bodyPr>
          <a:lstStyle/>
          <a:p>
            <a:pPr lvl="0"/>
            <a:endParaRPr lang="en-US" noProof="0"/>
          </a:p>
        </p:txBody>
      </p:sp>
      <p:sp>
        <p:nvSpPr>
          <p:cNvPr id="16" name="Picture Placeholder 15"/>
          <p:cNvSpPr>
            <a:spLocks noGrp="1"/>
          </p:cNvSpPr>
          <p:nvPr>
            <p:ph type="pic" sz="quarter" idx="15"/>
          </p:nvPr>
        </p:nvSpPr>
        <p:spPr>
          <a:xfrm>
            <a:off x="7933451" y="2670932"/>
            <a:ext cx="3191256" cy="1728216"/>
          </a:xfrm>
          <a:custGeom>
            <a:avLst/>
            <a:gdLst>
              <a:gd name="connsiteX0" fmla="*/ 0 w 3191256"/>
              <a:gd name="connsiteY0" fmla="*/ 0 h 1728216"/>
              <a:gd name="connsiteX1" fmla="*/ 3191256 w 3191256"/>
              <a:gd name="connsiteY1" fmla="*/ 0 h 1728216"/>
              <a:gd name="connsiteX2" fmla="*/ 3191256 w 3191256"/>
              <a:gd name="connsiteY2" fmla="*/ 1728216 h 1728216"/>
              <a:gd name="connsiteX3" fmla="*/ 0 w 3191256"/>
              <a:gd name="connsiteY3" fmla="*/ 1728216 h 1728216"/>
            </a:gdLst>
            <a:ahLst/>
            <a:cxnLst>
              <a:cxn ang="0">
                <a:pos x="connsiteX0" y="connsiteY0"/>
              </a:cxn>
              <a:cxn ang="0">
                <a:pos x="connsiteX1" y="connsiteY1"/>
              </a:cxn>
              <a:cxn ang="0">
                <a:pos x="connsiteX2" y="connsiteY2"/>
              </a:cxn>
              <a:cxn ang="0">
                <a:pos x="connsiteX3" y="connsiteY3"/>
              </a:cxn>
            </a:cxnLst>
            <a:rect l="l" t="t" r="r" b="b"/>
            <a:pathLst>
              <a:path w="3191256" h="1728216">
                <a:moveTo>
                  <a:pt x="0" y="0"/>
                </a:moveTo>
                <a:lnTo>
                  <a:pt x="3191256" y="0"/>
                </a:lnTo>
                <a:lnTo>
                  <a:pt x="3191256" y="1728216"/>
                </a:lnTo>
                <a:lnTo>
                  <a:pt x="0" y="1728216"/>
                </a:lnTo>
                <a:close/>
              </a:path>
            </a:pathLst>
          </a:custGeom>
        </p:spPr>
        <p:txBody>
          <a:bodyPr rtlCol="0">
            <a:noAutofit/>
          </a:bodyPr>
          <a:lstStyle/>
          <a:p>
            <a:pPr lvl="0"/>
            <a:endParaRPr lang="en-US" noProof="0"/>
          </a:p>
        </p:txBody>
      </p:sp>
      <p:sp>
        <p:nvSpPr>
          <p:cNvPr id="6" name="Date Placeholder 2"/>
          <p:cNvSpPr>
            <a:spLocks noGrp="1"/>
          </p:cNvSpPr>
          <p:nvPr>
            <p:ph type="dt" sz="half" idx="16"/>
          </p:nvPr>
        </p:nvSpPr>
        <p:spPr/>
        <p:txBody>
          <a:bodyPr/>
          <a:lstStyle>
            <a:lvl1pPr>
              <a:defRPr>
                <a:solidFill>
                  <a:srgbClr val="2C2C2C"/>
                </a:solidFill>
              </a:defRPr>
            </a:lvl1pPr>
          </a:lstStyle>
          <a:p>
            <a:pPr eaLnBrk="0" fontAlgn="base" hangingPunct="0">
              <a:spcBef>
                <a:spcPct val="0"/>
              </a:spcBef>
              <a:spcAft>
                <a:spcPct val="0"/>
              </a:spcAft>
              <a:defRPr/>
            </a:pPr>
            <a:fld id="{D140DDA1-5F31-43BA-AB70-5F0B4F440CC1}" type="datetime1">
              <a:rPr kumimoji="1" lang="en-US" smtClean="0">
                <a:latin typeface="Arial" panose="020B0604020202020204" pitchFamily="34" charset="0"/>
              </a:rPr>
              <a:pPr eaLnBrk="0" fontAlgn="base" hangingPunct="0">
                <a:spcBef>
                  <a:spcPct val="0"/>
                </a:spcBef>
                <a:spcAft>
                  <a:spcPct val="0"/>
                </a:spcAft>
                <a:defRPr/>
              </a:pPr>
              <a:t>1/13/2025</a:t>
            </a:fld>
            <a:endParaRPr kumimoji="1" lang="en-US">
              <a:latin typeface="Arial" panose="020B0604020202020204" pitchFamily="34" charset="0"/>
            </a:endParaRPr>
          </a:p>
        </p:txBody>
      </p:sp>
      <p:sp>
        <p:nvSpPr>
          <p:cNvPr id="7" name="Footer Placeholder 3"/>
          <p:cNvSpPr>
            <a:spLocks noGrp="1"/>
          </p:cNvSpPr>
          <p:nvPr>
            <p:ph type="ftr" sz="quarter" idx="17"/>
          </p:nvPr>
        </p:nvSpPr>
        <p:spPr/>
        <p:txBody>
          <a:bodyPr/>
          <a:lstStyle>
            <a:lvl1pPr>
              <a:defRPr>
                <a:solidFill>
                  <a:srgbClr val="2C2C2C"/>
                </a:solidFill>
              </a:defRPr>
            </a:lvl1pPr>
          </a:lstStyle>
          <a:p>
            <a:pPr eaLnBrk="0" fontAlgn="base" hangingPunct="0">
              <a:spcBef>
                <a:spcPct val="0"/>
              </a:spcBef>
              <a:spcAft>
                <a:spcPct val="0"/>
              </a:spcAft>
              <a:defRPr/>
            </a:pPr>
            <a:endParaRPr kumimoji="1" lang="en-US">
              <a:latin typeface="Arial" panose="020B0604020202020204" pitchFamily="34" charset="0"/>
            </a:endParaRPr>
          </a:p>
        </p:txBody>
      </p:sp>
      <p:sp>
        <p:nvSpPr>
          <p:cNvPr id="8" name="Slide Number Placeholder 4"/>
          <p:cNvSpPr>
            <a:spLocks noGrp="1"/>
          </p:cNvSpPr>
          <p:nvPr>
            <p:ph type="sldNum" sz="quarter" idx="18"/>
          </p:nvPr>
        </p:nvSpPr>
        <p:spPr/>
        <p:txBody>
          <a:bodyPr/>
          <a:lstStyle>
            <a:lvl1pPr>
              <a:defRPr>
                <a:solidFill>
                  <a:srgbClr val="17A086"/>
                </a:solidFill>
              </a:defRPr>
            </a:lvl1pPr>
          </a:lstStyle>
          <a:p>
            <a:pPr eaLnBrk="0" fontAlgn="base" hangingPunct="0">
              <a:spcBef>
                <a:spcPct val="0"/>
              </a:spcBef>
              <a:spcAft>
                <a:spcPct val="0"/>
              </a:spcAft>
            </a:pPr>
            <a:fld id="{B66CEC28-8F3B-447A-BAAC-F5A957EE4E32}"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40432792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382833" y="0"/>
            <a:ext cx="8809183" cy="4604808"/>
          </a:xfrm>
          <a:custGeom>
            <a:avLst/>
            <a:gdLst>
              <a:gd name="connsiteX0" fmla="*/ 2346267 w 8809182"/>
              <a:gd name="connsiteY0" fmla="*/ 0 h 4604808"/>
              <a:gd name="connsiteX1" fmla="*/ 8809182 w 8809182"/>
              <a:gd name="connsiteY1" fmla="*/ 0 h 4604808"/>
              <a:gd name="connsiteX2" fmla="*/ 8809182 w 8809182"/>
              <a:gd name="connsiteY2" fmla="*/ 4604808 h 4604808"/>
              <a:gd name="connsiteX3" fmla="*/ 0 w 8809182"/>
              <a:gd name="connsiteY3" fmla="*/ 4604808 h 4604808"/>
            </a:gdLst>
            <a:ahLst/>
            <a:cxnLst>
              <a:cxn ang="0">
                <a:pos x="connsiteX0" y="connsiteY0"/>
              </a:cxn>
              <a:cxn ang="0">
                <a:pos x="connsiteX1" y="connsiteY1"/>
              </a:cxn>
              <a:cxn ang="0">
                <a:pos x="connsiteX2" y="connsiteY2"/>
              </a:cxn>
              <a:cxn ang="0">
                <a:pos x="connsiteX3" y="connsiteY3"/>
              </a:cxn>
            </a:cxnLst>
            <a:rect l="l" t="t" r="r" b="b"/>
            <a:pathLst>
              <a:path w="8809182" h="4604808">
                <a:moveTo>
                  <a:pt x="2346267" y="0"/>
                </a:moveTo>
                <a:lnTo>
                  <a:pt x="8809182" y="0"/>
                </a:lnTo>
                <a:lnTo>
                  <a:pt x="8809182" y="4604808"/>
                </a:lnTo>
                <a:lnTo>
                  <a:pt x="0" y="4604808"/>
                </a:lnTo>
                <a:close/>
              </a:path>
            </a:pathLst>
          </a:custGeom>
        </p:spPr>
        <p:txBody>
          <a:bodyPr rtlCol="0">
            <a:noAutofit/>
          </a:bodyPr>
          <a:lstStyle/>
          <a:p>
            <a:pPr lvl="0"/>
            <a:endParaRPr lang="en-US" noProof="0"/>
          </a:p>
        </p:txBody>
      </p:sp>
      <p:sp>
        <p:nvSpPr>
          <p:cNvPr id="3" name="Date Placeholder 6"/>
          <p:cNvSpPr>
            <a:spLocks noGrp="1"/>
          </p:cNvSpPr>
          <p:nvPr>
            <p:ph type="dt" sz="half" idx="14"/>
          </p:nvPr>
        </p:nvSpPr>
        <p:spPr/>
        <p:txBody>
          <a:bodyPr/>
          <a:lstStyle>
            <a:lvl1pPr>
              <a:defRPr>
                <a:solidFill>
                  <a:srgbClr val="2C2C2C"/>
                </a:solidFill>
              </a:defRPr>
            </a:lvl1pPr>
          </a:lstStyle>
          <a:p>
            <a:pPr eaLnBrk="0" fontAlgn="base" hangingPunct="0">
              <a:spcBef>
                <a:spcPct val="0"/>
              </a:spcBef>
              <a:spcAft>
                <a:spcPct val="0"/>
              </a:spcAft>
              <a:defRPr/>
            </a:pPr>
            <a:fld id="{D140DDA1-5F31-43BA-AB70-5F0B4F440CC1}" type="datetime1">
              <a:rPr kumimoji="1" lang="en-US" smtClean="0">
                <a:latin typeface="Arial" panose="020B0604020202020204" pitchFamily="34" charset="0"/>
              </a:rPr>
              <a:pPr eaLnBrk="0" fontAlgn="base" hangingPunct="0">
                <a:spcBef>
                  <a:spcPct val="0"/>
                </a:spcBef>
                <a:spcAft>
                  <a:spcPct val="0"/>
                </a:spcAft>
                <a:defRPr/>
              </a:pPr>
              <a:t>1/13/2025</a:t>
            </a:fld>
            <a:endParaRPr kumimoji="1" lang="en-US">
              <a:latin typeface="Arial" panose="020B0604020202020204" pitchFamily="34" charset="0"/>
            </a:endParaRPr>
          </a:p>
        </p:txBody>
      </p:sp>
      <p:sp>
        <p:nvSpPr>
          <p:cNvPr id="4" name="Footer Placeholder 7"/>
          <p:cNvSpPr>
            <a:spLocks noGrp="1"/>
          </p:cNvSpPr>
          <p:nvPr>
            <p:ph type="ftr" sz="quarter" idx="15"/>
          </p:nvPr>
        </p:nvSpPr>
        <p:spPr/>
        <p:txBody>
          <a:bodyPr/>
          <a:lstStyle>
            <a:lvl1pPr>
              <a:defRPr>
                <a:solidFill>
                  <a:srgbClr val="2C2C2C"/>
                </a:solidFill>
              </a:defRPr>
            </a:lvl1pPr>
          </a:lstStyle>
          <a:p>
            <a:pPr eaLnBrk="0" fontAlgn="base" hangingPunct="0">
              <a:spcBef>
                <a:spcPct val="0"/>
              </a:spcBef>
              <a:spcAft>
                <a:spcPct val="0"/>
              </a:spcAft>
              <a:defRPr/>
            </a:pPr>
            <a:endParaRPr kumimoji="1" lang="en-US">
              <a:latin typeface="Arial" panose="020B0604020202020204" pitchFamily="34" charset="0"/>
            </a:endParaRPr>
          </a:p>
        </p:txBody>
      </p:sp>
      <p:sp>
        <p:nvSpPr>
          <p:cNvPr id="5" name="Slide Number Placeholder 8"/>
          <p:cNvSpPr>
            <a:spLocks noGrp="1"/>
          </p:cNvSpPr>
          <p:nvPr>
            <p:ph type="sldNum" sz="quarter" idx="16"/>
          </p:nvPr>
        </p:nvSpPr>
        <p:spPr/>
        <p:txBody>
          <a:bodyPr/>
          <a:lstStyle>
            <a:lvl1pPr>
              <a:defRPr>
                <a:solidFill>
                  <a:srgbClr val="17A086"/>
                </a:solidFill>
              </a:defRPr>
            </a:lvl1pPr>
          </a:lstStyle>
          <a:p>
            <a:pPr eaLnBrk="0" fontAlgn="base" hangingPunct="0">
              <a:spcBef>
                <a:spcPct val="0"/>
              </a:spcBef>
              <a:spcAft>
                <a:spcPct val="0"/>
              </a:spcAft>
            </a:pPr>
            <a:fld id="{390E22DF-2AB7-4634-8E53-E29894E8F853}"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23729319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Picture Placeholder 8"/>
          <p:cNvSpPr>
            <a:spLocks noGrp="1"/>
          </p:cNvSpPr>
          <p:nvPr>
            <p:ph type="pic" sz="quarter" idx="13"/>
          </p:nvPr>
        </p:nvSpPr>
        <p:spPr>
          <a:xfrm>
            <a:off x="0" y="1054855"/>
            <a:ext cx="12192000" cy="5287891"/>
          </a:xfrm>
          <a:custGeom>
            <a:avLst/>
            <a:gdLst>
              <a:gd name="connsiteX0" fmla="*/ 0 w 12192000"/>
              <a:gd name="connsiteY0" fmla="*/ 0 h 5287891"/>
              <a:gd name="connsiteX1" fmla="*/ 12192000 w 12192000"/>
              <a:gd name="connsiteY1" fmla="*/ 0 h 5287891"/>
              <a:gd name="connsiteX2" fmla="*/ 12192000 w 12192000"/>
              <a:gd name="connsiteY2" fmla="*/ 5287891 h 5287891"/>
              <a:gd name="connsiteX3" fmla="*/ 0 w 12192000"/>
              <a:gd name="connsiteY3" fmla="*/ 5287891 h 5287891"/>
            </a:gdLst>
            <a:ahLst/>
            <a:cxnLst>
              <a:cxn ang="0">
                <a:pos x="connsiteX0" y="connsiteY0"/>
              </a:cxn>
              <a:cxn ang="0">
                <a:pos x="connsiteX1" y="connsiteY1"/>
              </a:cxn>
              <a:cxn ang="0">
                <a:pos x="connsiteX2" y="connsiteY2"/>
              </a:cxn>
              <a:cxn ang="0">
                <a:pos x="connsiteX3" y="connsiteY3"/>
              </a:cxn>
            </a:cxnLst>
            <a:rect l="l" t="t" r="r" b="b"/>
            <a:pathLst>
              <a:path w="12192000" h="5287891">
                <a:moveTo>
                  <a:pt x="0" y="0"/>
                </a:moveTo>
                <a:lnTo>
                  <a:pt x="12192000" y="0"/>
                </a:lnTo>
                <a:lnTo>
                  <a:pt x="12192000" y="5287891"/>
                </a:lnTo>
                <a:lnTo>
                  <a:pt x="0" y="5287891"/>
                </a:lnTo>
                <a:close/>
              </a:path>
            </a:pathLst>
          </a:custGeom>
        </p:spPr>
        <p:txBody>
          <a:bodyPr rtlCol="0">
            <a:noAutofit/>
          </a:bodyPr>
          <a:lstStyle/>
          <a:p>
            <a:pPr lvl="0"/>
            <a:endParaRPr lang="en-US" noProof="0"/>
          </a:p>
        </p:txBody>
      </p:sp>
      <p:sp>
        <p:nvSpPr>
          <p:cNvPr id="4" name="Date Placeholder 2"/>
          <p:cNvSpPr>
            <a:spLocks noGrp="1"/>
          </p:cNvSpPr>
          <p:nvPr>
            <p:ph type="dt" sz="half" idx="14"/>
          </p:nvPr>
        </p:nvSpPr>
        <p:spPr/>
        <p:txBody>
          <a:bodyPr/>
          <a:lstStyle>
            <a:lvl1pPr>
              <a:defRPr>
                <a:solidFill>
                  <a:srgbClr val="2C2C2C"/>
                </a:solidFill>
              </a:defRPr>
            </a:lvl1pPr>
          </a:lstStyle>
          <a:p>
            <a:pPr eaLnBrk="0" fontAlgn="base" hangingPunct="0">
              <a:spcBef>
                <a:spcPct val="0"/>
              </a:spcBef>
              <a:spcAft>
                <a:spcPct val="0"/>
              </a:spcAft>
              <a:defRPr/>
            </a:pPr>
            <a:fld id="{D140DDA1-5F31-43BA-AB70-5F0B4F440CC1}" type="datetime1">
              <a:rPr kumimoji="1" lang="en-US" smtClean="0">
                <a:latin typeface="Arial" panose="020B0604020202020204" pitchFamily="34" charset="0"/>
              </a:rPr>
              <a:pPr eaLnBrk="0" fontAlgn="base" hangingPunct="0">
                <a:spcBef>
                  <a:spcPct val="0"/>
                </a:spcBef>
                <a:spcAft>
                  <a:spcPct val="0"/>
                </a:spcAft>
                <a:defRPr/>
              </a:pPr>
              <a:t>1/13/2025</a:t>
            </a:fld>
            <a:endParaRPr kumimoji="1" lang="en-US">
              <a:latin typeface="Arial" panose="020B0604020202020204" pitchFamily="34" charset="0"/>
            </a:endParaRPr>
          </a:p>
        </p:txBody>
      </p:sp>
      <p:sp>
        <p:nvSpPr>
          <p:cNvPr id="5" name="Footer Placeholder 3"/>
          <p:cNvSpPr>
            <a:spLocks noGrp="1"/>
          </p:cNvSpPr>
          <p:nvPr>
            <p:ph type="ftr" sz="quarter" idx="15"/>
          </p:nvPr>
        </p:nvSpPr>
        <p:spPr/>
        <p:txBody>
          <a:bodyPr/>
          <a:lstStyle>
            <a:lvl1pPr>
              <a:defRPr>
                <a:solidFill>
                  <a:srgbClr val="2C2C2C"/>
                </a:solidFill>
              </a:defRPr>
            </a:lvl1pPr>
          </a:lstStyle>
          <a:p>
            <a:pPr eaLnBrk="0" fontAlgn="base" hangingPunct="0">
              <a:spcBef>
                <a:spcPct val="0"/>
              </a:spcBef>
              <a:spcAft>
                <a:spcPct val="0"/>
              </a:spcAft>
              <a:defRPr/>
            </a:pPr>
            <a:endParaRPr kumimoji="1" lang="en-US">
              <a:latin typeface="Arial" panose="020B0604020202020204" pitchFamily="34" charset="0"/>
            </a:endParaRPr>
          </a:p>
        </p:txBody>
      </p:sp>
      <p:sp>
        <p:nvSpPr>
          <p:cNvPr id="6" name="Slide Number Placeholder 4"/>
          <p:cNvSpPr>
            <a:spLocks noGrp="1"/>
          </p:cNvSpPr>
          <p:nvPr>
            <p:ph type="sldNum" sz="quarter" idx="16"/>
          </p:nvPr>
        </p:nvSpPr>
        <p:spPr/>
        <p:txBody>
          <a:bodyPr/>
          <a:lstStyle>
            <a:lvl1pPr>
              <a:defRPr>
                <a:solidFill>
                  <a:srgbClr val="17A086"/>
                </a:solidFill>
              </a:defRPr>
            </a:lvl1pPr>
          </a:lstStyle>
          <a:p>
            <a:pPr eaLnBrk="0" fontAlgn="base" hangingPunct="0">
              <a:spcBef>
                <a:spcPct val="0"/>
              </a:spcBef>
              <a:spcAft>
                <a:spcPct val="0"/>
              </a:spcAft>
            </a:pPr>
            <a:fld id="{BCF8810E-2DF6-43C3-9C0A-0D83B46EC4B4}" type="slidenum">
              <a:rPr kumimoji="1" lang="en-US" altLang="en-US" smtClean="0">
                <a:latin typeface="Arial" panose="020B0604020202020204" pitchFamily="34" charset="0"/>
              </a:rPr>
              <a:pPr eaLnBrk="0" fontAlgn="base" hangingPunct="0">
                <a:spcBef>
                  <a:spcPct val="0"/>
                </a:spcBef>
                <a:spcAft>
                  <a:spcPct val="0"/>
                </a:spcAft>
              </a:pPr>
              <a:t>‹#›</a:t>
            </a:fld>
            <a:endParaRPr kumimoji="1" lang="en-US" altLang="en-US">
              <a:latin typeface="Arial" panose="020B0604020202020204" pitchFamily="34" charset="0"/>
            </a:endParaRPr>
          </a:p>
        </p:txBody>
      </p:sp>
    </p:spTree>
    <p:extLst>
      <p:ext uri="{BB962C8B-B14F-4D97-AF65-F5344CB8AC3E}">
        <p14:creationId xmlns:p14="http://schemas.microsoft.com/office/powerpoint/2010/main" val="1463615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1F8820-1C3E-452D-8484-CC8EA53E2D71}"/>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52C0F721-AE54-4763-92D6-53A74F5D38C2}"/>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8CAB99EB-0B02-41E3-A16C-DCA9C948BA09}"/>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5AB77A56-414C-4975-9D30-AFDAD53A7062}"/>
              </a:ext>
            </a:extLst>
          </p:cNvPr>
          <p:cNvSpPr>
            <a:spLocks noGrp="1"/>
          </p:cNvSpPr>
          <p:nvPr>
            <p:ph type="dt" sz="half" idx="10"/>
          </p:nvPr>
        </p:nvSpPr>
        <p:spPr/>
        <p:txBody>
          <a:bodyPr/>
          <a:lstStyle>
            <a:lvl1pPr defTabSz="914400" eaLnBrk="0" fontAlgn="base" hangingPunct="0">
              <a:spcBef>
                <a:spcPct val="0"/>
              </a:spcBef>
              <a:spcAft>
                <a:spcPct val="0"/>
              </a:spcAft>
              <a:defRPr>
                <a:latin typeface="Calibri" pitchFamily="34" charset="0"/>
              </a:defRPr>
            </a:lvl1pPr>
          </a:lstStyle>
          <a:p>
            <a:pPr>
              <a:defRPr/>
            </a:pPr>
            <a:fld id="{4C331C3C-55C8-4BD3-BF61-FD6C8ACEE346}" type="datetimeFigureOut">
              <a:rPr lang="en-US"/>
              <a:pPr>
                <a:defRPr/>
              </a:pPr>
              <a:t>1/13/2025</a:t>
            </a:fld>
            <a:endParaRPr lang="en-US"/>
          </a:p>
        </p:txBody>
      </p:sp>
      <p:sp>
        <p:nvSpPr>
          <p:cNvPr id="8" name="Footer Placeholder 4">
            <a:extLst>
              <a:ext uri="{FF2B5EF4-FFF2-40B4-BE49-F238E27FC236}">
                <a16:creationId xmlns:a16="http://schemas.microsoft.com/office/drawing/2014/main" id="{D97D9C56-A7A5-44AF-B0B8-15428BEF8236}"/>
              </a:ext>
            </a:extLst>
          </p:cNvPr>
          <p:cNvSpPr>
            <a:spLocks noGrp="1"/>
          </p:cNvSpPr>
          <p:nvPr>
            <p:ph type="ftr" sz="quarter" idx="11"/>
          </p:nvPr>
        </p:nvSpPr>
        <p:spPr/>
        <p:txBody>
          <a:bodyPr/>
          <a:lstStyle>
            <a:lvl1pPr defTabSz="914400" eaLnBrk="0" fontAlgn="base" hangingPunct="0">
              <a:spcBef>
                <a:spcPct val="0"/>
              </a:spcBef>
              <a:spcAft>
                <a:spcPct val="0"/>
              </a:spcAft>
              <a:defRPr>
                <a:latin typeface="Calibri"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2451B631-A535-4E60-9875-4AE86111B222}"/>
              </a:ext>
            </a:extLst>
          </p:cNvPr>
          <p:cNvSpPr>
            <a:spLocks noGrp="1"/>
          </p:cNvSpPr>
          <p:nvPr>
            <p:ph type="sldNum" sz="quarter" idx="12"/>
          </p:nvPr>
        </p:nvSpPr>
        <p:spPr/>
        <p:txBody>
          <a:bodyPr/>
          <a:lstStyle>
            <a:lvl1pPr defTabSz="914400" eaLnBrk="0" hangingPunct="0">
              <a:defRPr/>
            </a:lvl1pPr>
          </a:lstStyle>
          <a:p>
            <a:fld id="{79AE6948-2F33-44B3-AFBE-957311BBD8BB}" type="slidenum">
              <a:rPr lang="en-US" altLang="en-US"/>
              <a:pPr/>
              <a:t>‹#›</a:t>
            </a:fld>
            <a:endParaRPr lang="en-US" altLang="en-US"/>
          </a:p>
        </p:txBody>
      </p:sp>
    </p:spTree>
    <p:extLst>
      <p:ext uri="{BB962C8B-B14F-4D97-AF65-F5344CB8AC3E}">
        <p14:creationId xmlns:p14="http://schemas.microsoft.com/office/powerpoint/2010/main" val="1407849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BA388B32-652B-4FF7-A013-FFFA02B6EE5F}" type="datetimeFigureOut">
              <a:rPr lang="en-US" smtClean="0"/>
              <a:pPr>
                <a:defRPr/>
              </a:pPr>
              <a:t>1/13/2025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D65BC5-86D5-4276-953C-D5CF64AF8730}" type="slidenum">
              <a:rPr lang="en-US" altLang="en-US" smtClean="0"/>
              <a:pPr/>
              <a:t>‹#›</a:t>
            </a:fld>
            <a:endParaRPr lang="en-US" altLang="en-US"/>
          </a:p>
        </p:txBody>
      </p:sp>
    </p:spTree>
    <p:extLst>
      <p:ext uri="{BB962C8B-B14F-4D97-AF65-F5344CB8AC3E}">
        <p14:creationId xmlns:p14="http://schemas.microsoft.com/office/powerpoint/2010/main" val="30672564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8FD6D51-2834-400E-9EFC-BDE21CBDBD76}"/>
              </a:ext>
            </a:extLst>
          </p:cNvPr>
          <p:cNvSpPr>
            <a:spLocks noGrp="1"/>
          </p:cNvSpPr>
          <p:nvPr>
            <p:ph type="dt" sz="half" idx="10"/>
          </p:nvPr>
        </p:nvSpPr>
        <p:spPr/>
        <p:txBody>
          <a:bodyPr/>
          <a:lstStyle>
            <a:lvl1pPr defTabSz="914400" eaLnBrk="0" fontAlgn="base" hangingPunct="0">
              <a:spcBef>
                <a:spcPct val="0"/>
              </a:spcBef>
              <a:spcAft>
                <a:spcPct val="0"/>
              </a:spcAft>
              <a:defRPr>
                <a:latin typeface="Calibri" pitchFamily="34" charset="0"/>
              </a:defRPr>
            </a:lvl1pPr>
          </a:lstStyle>
          <a:p>
            <a:pPr>
              <a:defRPr/>
            </a:pPr>
            <a:fld id="{16187228-8FED-449B-BFBD-7D5A6DB27659}" type="datetimeFigureOut">
              <a:rPr lang="en-US"/>
              <a:pPr>
                <a:defRPr/>
              </a:pPr>
              <a:t>1/13/2025</a:t>
            </a:fld>
            <a:endParaRPr lang="en-US"/>
          </a:p>
        </p:txBody>
      </p:sp>
      <p:sp>
        <p:nvSpPr>
          <p:cNvPr id="5" name="Footer Placeholder 4">
            <a:extLst>
              <a:ext uri="{FF2B5EF4-FFF2-40B4-BE49-F238E27FC236}">
                <a16:creationId xmlns:a16="http://schemas.microsoft.com/office/drawing/2014/main" id="{FFF06E80-F29D-45A3-A433-F43C8AABC362}"/>
              </a:ext>
            </a:extLst>
          </p:cNvPr>
          <p:cNvSpPr>
            <a:spLocks noGrp="1"/>
          </p:cNvSpPr>
          <p:nvPr>
            <p:ph type="ftr" sz="quarter" idx="11"/>
          </p:nvPr>
        </p:nvSpPr>
        <p:spPr/>
        <p:txBody>
          <a:bodyPr/>
          <a:lstStyle>
            <a:lvl1pPr defTabSz="914400" eaLnBrk="0" fontAlgn="base" hangingPunct="0">
              <a:spcBef>
                <a:spcPct val="0"/>
              </a:spcBef>
              <a:spcAft>
                <a:spcPct val="0"/>
              </a:spcAft>
              <a:defRPr>
                <a:latin typeface="Calibri"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6ADB1440-595A-4DAA-A3E2-724F2D11FC7B}"/>
              </a:ext>
            </a:extLst>
          </p:cNvPr>
          <p:cNvSpPr>
            <a:spLocks noGrp="1"/>
          </p:cNvSpPr>
          <p:nvPr>
            <p:ph type="sldNum" sz="quarter" idx="12"/>
          </p:nvPr>
        </p:nvSpPr>
        <p:spPr/>
        <p:txBody>
          <a:bodyPr/>
          <a:lstStyle>
            <a:lvl1pPr defTabSz="914400" eaLnBrk="0" hangingPunct="0">
              <a:defRPr/>
            </a:lvl1pPr>
          </a:lstStyle>
          <a:p>
            <a:fld id="{02FC9ED9-D1F3-4C77-9826-C3651F43CB35}" type="slidenum">
              <a:rPr lang="en-US" altLang="en-US"/>
              <a:pPr/>
              <a:t>‹#›</a:t>
            </a:fld>
            <a:endParaRPr lang="en-US" altLang="en-US"/>
          </a:p>
        </p:txBody>
      </p:sp>
    </p:spTree>
    <p:extLst>
      <p:ext uri="{BB962C8B-B14F-4D97-AF65-F5344CB8AC3E}">
        <p14:creationId xmlns:p14="http://schemas.microsoft.com/office/powerpoint/2010/main" val="19135919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A2B72-B95D-4159-A1B7-7D69C0A9BCE3}"/>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F6BEC71C-6053-4CD7-9635-DAC9916FDE67}"/>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07753D67-B5FE-4F40-AACF-0F64054F4DD6}"/>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2BBD1EB3-41DC-474A-85D6-2A5FE91A98A8}"/>
              </a:ext>
            </a:extLst>
          </p:cNvPr>
          <p:cNvSpPr>
            <a:spLocks noGrp="1"/>
          </p:cNvSpPr>
          <p:nvPr>
            <p:ph type="dt" sz="half" idx="10"/>
          </p:nvPr>
        </p:nvSpPr>
        <p:spPr/>
        <p:txBody>
          <a:bodyPr/>
          <a:lstStyle>
            <a:lvl1pPr defTabSz="914400" eaLnBrk="0" fontAlgn="base" hangingPunct="0">
              <a:spcBef>
                <a:spcPct val="0"/>
              </a:spcBef>
              <a:spcAft>
                <a:spcPct val="0"/>
              </a:spcAft>
              <a:defRPr>
                <a:latin typeface="Calibri" pitchFamily="34" charset="0"/>
              </a:defRPr>
            </a:lvl1pPr>
          </a:lstStyle>
          <a:p>
            <a:pPr>
              <a:defRPr/>
            </a:pPr>
            <a:fld id="{5BFE49E4-3A94-48D8-BDE9-6935AD549F50}" type="datetimeFigureOut">
              <a:rPr lang="en-US"/>
              <a:pPr>
                <a:defRPr/>
              </a:pPr>
              <a:t>1/13/2025</a:t>
            </a:fld>
            <a:endParaRPr lang="en-US"/>
          </a:p>
        </p:txBody>
      </p:sp>
      <p:sp>
        <p:nvSpPr>
          <p:cNvPr id="8" name="Footer Placeholder 4">
            <a:extLst>
              <a:ext uri="{FF2B5EF4-FFF2-40B4-BE49-F238E27FC236}">
                <a16:creationId xmlns:a16="http://schemas.microsoft.com/office/drawing/2014/main" id="{6AE1F2C5-5E1E-4C31-BD91-6A34E7965424}"/>
              </a:ext>
            </a:extLst>
          </p:cNvPr>
          <p:cNvSpPr>
            <a:spLocks noGrp="1"/>
          </p:cNvSpPr>
          <p:nvPr>
            <p:ph type="ftr" sz="quarter" idx="11"/>
          </p:nvPr>
        </p:nvSpPr>
        <p:spPr/>
        <p:txBody>
          <a:bodyPr/>
          <a:lstStyle>
            <a:lvl1pPr defTabSz="914400" eaLnBrk="0" fontAlgn="base" hangingPunct="0">
              <a:spcBef>
                <a:spcPct val="0"/>
              </a:spcBef>
              <a:spcAft>
                <a:spcPct val="0"/>
              </a:spcAft>
              <a:defRPr>
                <a:latin typeface="Calibri"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4A503672-3816-43D2-8F1F-3038130BDD92}"/>
              </a:ext>
            </a:extLst>
          </p:cNvPr>
          <p:cNvSpPr>
            <a:spLocks noGrp="1"/>
          </p:cNvSpPr>
          <p:nvPr>
            <p:ph type="sldNum" sz="quarter" idx="12"/>
          </p:nvPr>
        </p:nvSpPr>
        <p:spPr/>
        <p:txBody>
          <a:bodyPr/>
          <a:lstStyle>
            <a:lvl1pPr defTabSz="914400" eaLnBrk="0" hangingPunct="0">
              <a:defRPr/>
            </a:lvl1pPr>
          </a:lstStyle>
          <a:p>
            <a:fld id="{2BBD15DC-2187-4ACF-8C49-7BFBB6AFEEBB}" type="slidenum">
              <a:rPr lang="en-US" altLang="en-US"/>
              <a:pPr/>
              <a:t>‹#›</a:t>
            </a:fld>
            <a:endParaRPr lang="en-US" altLang="en-US"/>
          </a:p>
        </p:txBody>
      </p:sp>
    </p:spTree>
    <p:extLst>
      <p:ext uri="{BB962C8B-B14F-4D97-AF65-F5344CB8AC3E}">
        <p14:creationId xmlns:p14="http://schemas.microsoft.com/office/powerpoint/2010/main" val="36398484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6C175E1-CA38-4FA0-90D2-DDFB4F1C57B4}"/>
              </a:ext>
            </a:extLst>
          </p:cNvPr>
          <p:cNvSpPr>
            <a:spLocks noGrp="1"/>
          </p:cNvSpPr>
          <p:nvPr>
            <p:ph type="dt" sz="half" idx="10"/>
          </p:nvPr>
        </p:nvSpPr>
        <p:spPr/>
        <p:txBody>
          <a:bodyPr/>
          <a:lstStyle>
            <a:lvl1pPr defTabSz="914400" eaLnBrk="0" fontAlgn="base" hangingPunct="0">
              <a:spcBef>
                <a:spcPct val="0"/>
              </a:spcBef>
              <a:spcAft>
                <a:spcPct val="0"/>
              </a:spcAft>
              <a:defRPr>
                <a:latin typeface="Calibri" pitchFamily="34" charset="0"/>
              </a:defRPr>
            </a:lvl1pPr>
          </a:lstStyle>
          <a:p>
            <a:pPr>
              <a:defRPr/>
            </a:pPr>
            <a:fld id="{4D5A93D8-987D-43CD-A88D-294E524E8AA4}" type="datetimeFigureOut">
              <a:rPr lang="en-US"/>
              <a:pPr>
                <a:defRPr/>
              </a:pPr>
              <a:t>1/13/2025</a:t>
            </a:fld>
            <a:endParaRPr lang="en-US"/>
          </a:p>
        </p:txBody>
      </p:sp>
      <p:sp>
        <p:nvSpPr>
          <p:cNvPr id="6" name="Footer Placeholder 5">
            <a:extLst>
              <a:ext uri="{FF2B5EF4-FFF2-40B4-BE49-F238E27FC236}">
                <a16:creationId xmlns:a16="http://schemas.microsoft.com/office/drawing/2014/main" id="{EE5445C2-8CE6-4C71-8608-2F01CABB58D1}"/>
              </a:ext>
            </a:extLst>
          </p:cNvPr>
          <p:cNvSpPr>
            <a:spLocks noGrp="1"/>
          </p:cNvSpPr>
          <p:nvPr>
            <p:ph type="ftr" sz="quarter" idx="11"/>
          </p:nvPr>
        </p:nvSpPr>
        <p:spPr/>
        <p:txBody>
          <a:bodyPr/>
          <a:lstStyle>
            <a:lvl1pPr defTabSz="914400" eaLnBrk="0" fontAlgn="base" hangingPunct="0">
              <a:spcBef>
                <a:spcPct val="0"/>
              </a:spcBef>
              <a:spcAft>
                <a:spcPct val="0"/>
              </a:spcAft>
              <a:defRPr>
                <a:latin typeface="Calibri"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1BA7C05-ADF7-420D-838B-4842A4E9630B}"/>
              </a:ext>
            </a:extLst>
          </p:cNvPr>
          <p:cNvSpPr>
            <a:spLocks noGrp="1"/>
          </p:cNvSpPr>
          <p:nvPr>
            <p:ph type="sldNum" sz="quarter" idx="12"/>
          </p:nvPr>
        </p:nvSpPr>
        <p:spPr/>
        <p:txBody>
          <a:bodyPr/>
          <a:lstStyle>
            <a:lvl1pPr defTabSz="914400" eaLnBrk="0" hangingPunct="0">
              <a:defRPr/>
            </a:lvl1pPr>
          </a:lstStyle>
          <a:p>
            <a:fld id="{3D6469E5-8FD2-4943-9898-3C8700A2946B}" type="slidenum">
              <a:rPr lang="en-US" altLang="en-US"/>
              <a:pPr/>
              <a:t>‹#›</a:t>
            </a:fld>
            <a:endParaRPr lang="en-US" altLang="en-US"/>
          </a:p>
        </p:txBody>
      </p:sp>
    </p:spTree>
    <p:extLst>
      <p:ext uri="{BB962C8B-B14F-4D97-AF65-F5344CB8AC3E}">
        <p14:creationId xmlns:p14="http://schemas.microsoft.com/office/powerpoint/2010/main" val="1749735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98A22DD-450B-4685-98FE-1ADE0AE38C3F}"/>
              </a:ext>
            </a:extLst>
          </p:cNvPr>
          <p:cNvSpPr>
            <a:spLocks noGrp="1"/>
          </p:cNvSpPr>
          <p:nvPr>
            <p:ph type="dt" sz="half" idx="10"/>
          </p:nvPr>
        </p:nvSpPr>
        <p:spPr/>
        <p:txBody>
          <a:bodyPr/>
          <a:lstStyle>
            <a:lvl1pPr defTabSz="914400" eaLnBrk="0" fontAlgn="base" hangingPunct="0">
              <a:spcBef>
                <a:spcPct val="0"/>
              </a:spcBef>
              <a:spcAft>
                <a:spcPct val="0"/>
              </a:spcAft>
              <a:defRPr>
                <a:latin typeface="Calibri" pitchFamily="34" charset="0"/>
              </a:defRPr>
            </a:lvl1pPr>
          </a:lstStyle>
          <a:p>
            <a:pPr>
              <a:defRPr/>
            </a:pPr>
            <a:fld id="{FE5E6083-9F4F-4A22-A331-BCDC23A14A7A}" type="datetimeFigureOut">
              <a:rPr lang="en-US"/>
              <a:pPr>
                <a:defRPr/>
              </a:pPr>
              <a:t>1/13/2025</a:t>
            </a:fld>
            <a:endParaRPr lang="en-US"/>
          </a:p>
        </p:txBody>
      </p:sp>
      <p:sp>
        <p:nvSpPr>
          <p:cNvPr id="8" name="Footer Placeholder 7">
            <a:extLst>
              <a:ext uri="{FF2B5EF4-FFF2-40B4-BE49-F238E27FC236}">
                <a16:creationId xmlns:a16="http://schemas.microsoft.com/office/drawing/2014/main" id="{06436C5E-D6DE-40A1-8116-08862E58695C}"/>
              </a:ext>
            </a:extLst>
          </p:cNvPr>
          <p:cNvSpPr>
            <a:spLocks noGrp="1"/>
          </p:cNvSpPr>
          <p:nvPr>
            <p:ph type="ftr" sz="quarter" idx="11"/>
          </p:nvPr>
        </p:nvSpPr>
        <p:spPr/>
        <p:txBody>
          <a:bodyPr/>
          <a:lstStyle>
            <a:lvl1pPr defTabSz="914400" eaLnBrk="0" fontAlgn="base" hangingPunct="0">
              <a:spcBef>
                <a:spcPct val="0"/>
              </a:spcBef>
              <a:spcAft>
                <a:spcPct val="0"/>
              </a:spcAft>
              <a:defRPr>
                <a:latin typeface="Calibri"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B8343926-E35C-44DC-8970-B8394CD9656C}"/>
              </a:ext>
            </a:extLst>
          </p:cNvPr>
          <p:cNvSpPr>
            <a:spLocks noGrp="1"/>
          </p:cNvSpPr>
          <p:nvPr>
            <p:ph type="sldNum" sz="quarter" idx="12"/>
          </p:nvPr>
        </p:nvSpPr>
        <p:spPr/>
        <p:txBody>
          <a:bodyPr/>
          <a:lstStyle>
            <a:lvl1pPr defTabSz="914400" eaLnBrk="0" hangingPunct="0">
              <a:defRPr/>
            </a:lvl1pPr>
          </a:lstStyle>
          <a:p>
            <a:fld id="{C58CF7AD-560F-4261-A8A8-CC0F275CDDC7}" type="slidenum">
              <a:rPr lang="en-US" altLang="en-US"/>
              <a:pPr/>
              <a:t>‹#›</a:t>
            </a:fld>
            <a:endParaRPr lang="en-US" altLang="en-US"/>
          </a:p>
        </p:txBody>
      </p:sp>
    </p:spTree>
    <p:extLst>
      <p:ext uri="{BB962C8B-B14F-4D97-AF65-F5344CB8AC3E}">
        <p14:creationId xmlns:p14="http://schemas.microsoft.com/office/powerpoint/2010/main" val="4469289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780F81-F0AD-4BF4-BB19-ED6590FA4A94}"/>
              </a:ext>
            </a:extLst>
          </p:cNvPr>
          <p:cNvSpPr>
            <a:spLocks noGrp="1"/>
          </p:cNvSpPr>
          <p:nvPr>
            <p:ph type="dt" sz="half" idx="10"/>
          </p:nvPr>
        </p:nvSpPr>
        <p:spPr/>
        <p:txBody>
          <a:bodyPr/>
          <a:lstStyle>
            <a:lvl1pPr defTabSz="914400" eaLnBrk="0" fontAlgn="base" hangingPunct="0">
              <a:spcBef>
                <a:spcPct val="0"/>
              </a:spcBef>
              <a:spcAft>
                <a:spcPct val="0"/>
              </a:spcAft>
              <a:defRPr>
                <a:latin typeface="Calibri" pitchFamily="34" charset="0"/>
              </a:defRPr>
            </a:lvl1pPr>
          </a:lstStyle>
          <a:p>
            <a:pPr>
              <a:defRPr/>
            </a:pPr>
            <a:fld id="{4E92BAF2-628B-4FF9-908C-0E61925CDA3C}" type="datetimeFigureOut">
              <a:rPr lang="en-US"/>
              <a:pPr>
                <a:defRPr/>
              </a:pPr>
              <a:t>1/13/2025</a:t>
            </a:fld>
            <a:endParaRPr lang="en-US"/>
          </a:p>
        </p:txBody>
      </p:sp>
      <p:sp>
        <p:nvSpPr>
          <p:cNvPr id="4" name="Footer Placeholder 3">
            <a:extLst>
              <a:ext uri="{FF2B5EF4-FFF2-40B4-BE49-F238E27FC236}">
                <a16:creationId xmlns:a16="http://schemas.microsoft.com/office/drawing/2014/main" id="{D25FB57E-0C4C-494F-939D-E75BF00AA6F1}"/>
              </a:ext>
            </a:extLst>
          </p:cNvPr>
          <p:cNvSpPr>
            <a:spLocks noGrp="1"/>
          </p:cNvSpPr>
          <p:nvPr>
            <p:ph type="ftr" sz="quarter" idx="11"/>
          </p:nvPr>
        </p:nvSpPr>
        <p:spPr/>
        <p:txBody>
          <a:bodyPr/>
          <a:lstStyle>
            <a:lvl1pPr defTabSz="914400" eaLnBrk="0" fontAlgn="base" hangingPunct="0">
              <a:spcBef>
                <a:spcPct val="0"/>
              </a:spcBef>
              <a:spcAft>
                <a:spcPct val="0"/>
              </a:spcAft>
              <a:defRPr>
                <a:latin typeface="Calibri"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7365C17C-F45C-4BD7-8C9A-5B277064FAF6}"/>
              </a:ext>
            </a:extLst>
          </p:cNvPr>
          <p:cNvSpPr>
            <a:spLocks noGrp="1"/>
          </p:cNvSpPr>
          <p:nvPr>
            <p:ph type="sldNum" sz="quarter" idx="12"/>
          </p:nvPr>
        </p:nvSpPr>
        <p:spPr/>
        <p:txBody>
          <a:bodyPr/>
          <a:lstStyle>
            <a:lvl1pPr defTabSz="914400" eaLnBrk="0" hangingPunct="0">
              <a:defRPr/>
            </a:lvl1pPr>
          </a:lstStyle>
          <a:p>
            <a:fld id="{57BF5A67-6B3A-4550-ABC2-0138B8F96CAE}" type="slidenum">
              <a:rPr lang="en-US" altLang="en-US"/>
              <a:pPr/>
              <a:t>‹#›</a:t>
            </a:fld>
            <a:endParaRPr lang="en-US" altLang="en-US"/>
          </a:p>
        </p:txBody>
      </p:sp>
    </p:spTree>
    <p:extLst>
      <p:ext uri="{BB962C8B-B14F-4D97-AF65-F5344CB8AC3E}">
        <p14:creationId xmlns:p14="http://schemas.microsoft.com/office/powerpoint/2010/main" val="41824519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0302F3-E444-4E42-9083-3C400589CBA9}"/>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1ACB4288-2A39-47CC-8049-A7F3BF2D433A}"/>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A9FF2A31-8CDF-4DCC-AF79-F171F7091AD5}"/>
              </a:ext>
            </a:extLst>
          </p:cNvPr>
          <p:cNvSpPr>
            <a:spLocks noGrp="1"/>
          </p:cNvSpPr>
          <p:nvPr>
            <p:ph type="dt" sz="half" idx="10"/>
          </p:nvPr>
        </p:nvSpPr>
        <p:spPr/>
        <p:txBody>
          <a:bodyPr/>
          <a:lstStyle>
            <a:lvl1pPr defTabSz="914400" eaLnBrk="0" fontAlgn="base" hangingPunct="0">
              <a:spcBef>
                <a:spcPct val="0"/>
              </a:spcBef>
              <a:spcAft>
                <a:spcPct val="0"/>
              </a:spcAft>
              <a:defRPr>
                <a:latin typeface="Calibri" pitchFamily="34" charset="0"/>
              </a:defRPr>
            </a:lvl1pPr>
          </a:lstStyle>
          <a:p>
            <a:pPr>
              <a:defRPr/>
            </a:pPr>
            <a:fld id="{3FB39C79-33A6-47B1-BDC4-A1B198C5F952}" type="datetimeFigureOut">
              <a:rPr lang="en-US"/>
              <a:pPr>
                <a:defRPr/>
              </a:pPr>
              <a:t>1/13/2025</a:t>
            </a:fld>
            <a:endParaRPr lang="en-US"/>
          </a:p>
        </p:txBody>
      </p:sp>
      <p:sp>
        <p:nvSpPr>
          <p:cNvPr id="5" name="Footer Placeholder 7">
            <a:extLst>
              <a:ext uri="{FF2B5EF4-FFF2-40B4-BE49-F238E27FC236}">
                <a16:creationId xmlns:a16="http://schemas.microsoft.com/office/drawing/2014/main" id="{9619811B-2DB7-4AAA-8BF9-0F0A9F20E6C3}"/>
              </a:ext>
            </a:extLst>
          </p:cNvPr>
          <p:cNvSpPr>
            <a:spLocks noGrp="1"/>
          </p:cNvSpPr>
          <p:nvPr>
            <p:ph type="ftr" sz="quarter" idx="11"/>
          </p:nvPr>
        </p:nvSpPr>
        <p:spPr/>
        <p:txBody>
          <a:bodyPr/>
          <a:lstStyle>
            <a:lvl1pPr defTabSz="914400" eaLnBrk="0" fontAlgn="base" hangingPunct="0">
              <a:spcBef>
                <a:spcPct val="0"/>
              </a:spcBef>
              <a:spcAft>
                <a:spcPct val="0"/>
              </a:spcAft>
              <a:defRPr>
                <a:solidFill>
                  <a:srgbClr val="FFFFFF"/>
                </a:solidFill>
                <a:latin typeface="Calibri" pitchFamily="34" charset="0"/>
              </a:defRPr>
            </a:lvl1pPr>
          </a:lstStyle>
          <a:p>
            <a:pPr>
              <a:defRPr/>
            </a:pPr>
            <a:endParaRPr lang="en-US"/>
          </a:p>
        </p:txBody>
      </p:sp>
      <p:sp>
        <p:nvSpPr>
          <p:cNvPr id="6" name="Slide Number Placeholder 8">
            <a:extLst>
              <a:ext uri="{FF2B5EF4-FFF2-40B4-BE49-F238E27FC236}">
                <a16:creationId xmlns:a16="http://schemas.microsoft.com/office/drawing/2014/main" id="{90284860-4E08-46BF-BAEB-0B5C56C2C9FD}"/>
              </a:ext>
            </a:extLst>
          </p:cNvPr>
          <p:cNvSpPr>
            <a:spLocks noGrp="1"/>
          </p:cNvSpPr>
          <p:nvPr>
            <p:ph type="sldNum" sz="quarter" idx="12"/>
          </p:nvPr>
        </p:nvSpPr>
        <p:spPr/>
        <p:txBody>
          <a:bodyPr/>
          <a:lstStyle>
            <a:lvl1pPr defTabSz="914400" eaLnBrk="0" hangingPunct="0">
              <a:defRPr/>
            </a:lvl1pPr>
          </a:lstStyle>
          <a:p>
            <a:fld id="{5F6B86C4-CEF4-4850-9BC6-6EFBB8E61935}" type="slidenum">
              <a:rPr lang="en-US" altLang="en-US"/>
              <a:pPr/>
              <a:t>‹#›</a:t>
            </a:fld>
            <a:endParaRPr lang="en-US" altLang="en-US"/>
          </a:p>
        </p:txBody>
      </p:sp>
    </p:spTree>
    <p:extLst>
      <p:ext uri="{BB962C8B-B14F-4D97-AF65-F5344CB8AC3E}">
        <p14:creationId xmlns:p14="http://schemas.microsoft.com/office/powerpoint/2010/main" val="25879616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CACF4C-01CC-44A9-B5A8-7515A34A1D1F}"/>
              </a:ext>
            </a:extLst>
          </p:cNvPr>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0031986E-1954-46CD-B158-52C8BC7969D2}"/>
              </a:ext>
            </a:extLst>
          </p:cNvPr>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a:extLst>
              <a:ext uri="{FF2B5EF4-FFF2-40B4-BE49-F238E27FC236}">
                <a16:creationId xmlns:a16="http://schemas.microsoft.com/office/drawing/2014/main" id="{414E28F8-453B-472B-A5EA-32B8FD5840C3}"/>
              </a:ext>
            </a:extLst>
          </p:cNvPr>
          <p:cNvSpPr>
            <a:spLocks noGrp="1"/>
          </p:cNvSpPr>
          <p:nvPr>
            <p:ph type="dt" sz="half" idx="10"/>
          </p:nvPr>
        </p:nvSpPr>
        <p:spPr>
          <a:xfrm>
            <a:off x="465138" y="6459538"/>
            <a:ext cx="2619375" cy="365125"/>
          </a:xfrm>
        </p:spPr>
        <p:txBody>
          <a:bodyPr/>
          <a:lstStyle>
            <a:lvl1pPr algn="l" defTabSz="914400" eaLnBrk="0" fontAlgn="base" hangingPunct="0">
              <a:spcBef>
                <a:spcPct val="0"/>
              </a:spcBef>
              <a:spcAft>
                <a:spcPct val="0"/>
              </a:spcAft>
              <a:defRPr>
                <a:latin typeface="Calibri" pitchFamily="34" charset="0"/>
              </a:defRPr>
            </a:lvl1pPr>
          </a:lstStyle>
          <a:p>
            <a:pPr>
              <a:defRPr/>
            </a:pPr>
            <a:fld id="{ADB0EADA-106E-4A87-9C1E-F0569BD54584}" type="datetimeFigureOut">
              <a:rPr lang="en-US"/>
              <a:pPr>
                <a:defRPr/>
              </a:pPr>
              <a:t>1/13/2025</a:t>
            </a:fld>
            <a:endParaRPr lang="en-US"/>
          </a:p>
        </p:txBody>
      </p:sp>
      <p:sp>
        <p:nvSpPr>
          <p:cNvPr id="8" name="Footer Placeholder 5">
            <a:extLst>
              <a:ext uri="{FF2B5EF4-FFF2-40B4-BE49-F238E27FC236}">
                <a16:creationId xmlns:a16="http://schemas.microsoft.com/office/drawing/2014/main" id="{A06BAE9D-0656-4681-85ED-54844BAEFC7F}"/>
              </a:ext>
            </a:extLst>
          </p:cNvPr>
          <p:cNvSpPr>
            <a:spLocks noGrp="1"/>
          </p:cNvSpPr>
          <p:nvPr>
            <p:ph type="ftr" sz="quarter" idx="11"/>
          </p:nvPr>
        </p:nvSpPr>
        <p:spPr>
          <a:xfrm>
            <a:off x="4800600" y="6459538"/>
            <a:ext cx="4648200" cy="365125"/>
          </a:xfrm>
        </p:spPr>
        <p:txBody>
          <a:bodyPr/>
          <a:lstStyle>
            <a:lvl1pPr algn="l" defTabSz="914400" eaLnBrk="0" fontAlgn="base" hangingPunct="0">
              <a:spcBef>
                <a:spcPct val="0"/>
              </a:spcBef>
              <a:spcAft>
                <a:spcPct val="0"/>
              </a:spcAft>
              <a:defRPr>
                <a:solidFill>
                  <a:srgbClr val="637052"/>
                </a:solidFill>
                <a:latin typeface="Calibri" pitchFamily="34" charset="0"/>
              </a:defRPr>
            </a:lvl1pPr>
          </a:lstStyle>
          <a:p>
            <a:pPr>
              <a:defRPr/>
            </a:pPr>
            <a:endParaRPr lang="en-US"/>
          </a:p>
        </p:txBody>
      </p:sp>
      <p:sp>
        <p:nvSpPr>
          <p:cNvPr id="9" name="Slide Number Placeholder 6">
            <a:extLst>
              <a:ext uri="{FF2B5EF4-FFF2-40B4-BE49-F238E27FC236}">
                <a16:creationId xmlns:a16="http://schemas.microsoft.com/office/drawing/2014/main" id="{90CEF673-F5E3-4FD8-8442-C1532753218A}"/>
              </a:ext>
            </a:extLst>
          </p:cNvPr>
          <p:cNvSpPr>
            <a:spLocks noGrp="1"/>
          </p:cNvSpPr>
          <p:nvPr>
            <p:ph type="sldNum" sz="quarter" idx="12"/>
          </p:nvPr>
        </p:nvSpPr>
        <p:spPr/>
        <p:txBody>
          <a:bodyPr/>
          <a:lstStyle>
            <a:lvl1pPr defTabSz="914400" eaLnBrk="0" hangingPunct="0">
              <a:defRPr>
                <a:solidFill>
                  <a:srgbClr val="637052"/>
                </a:solidFill>
              </a:defRPr>
            </a:lvl1pPr>
          </a:lstStyle>
          <a:p>
            <a:fld id="{E5A7F473-2549-4903-B106-72CA7AC88249}" type="slidenum">
              <a:rPr lang="en-US" altLang="en-US"/>
              <a:pPr/>
              <a:t>‹#›</a:t>
            </a:fld>
            <a:endParaRPr lang="en-US" altLang="en-US"/>
          </a:p>
        </p:txBody>
      </p:sp>
    </p:spTree>
    <p:extLst>
      <p:ext uri="{BB962C8B-B14F-4D97-AF65-F5344CB8AC3E}">
        <p14:creationId xmlns:p14="http://schemas.microsoft.com/office/powerpoint/2010/main" val="13858966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40BEF7-FB3F-4AFF-BBE2-17214803BAC3}"/>
              </a:ext>
            </a:extLst>
          </p:cNvPr>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9557B77D-B9E1-476A-B264-E43E326A5E53}"/>
              </a:ext>
            </a:extLst>
          </p:cNvPr>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a:extLst>
              <a:ext uri="{FF2B5EF4-FFF2-40B4-BE49-F238E27FC236}">
                <a16:creationId xmlns:a16="http://schemas.microsoft.com/office/drawing/2014/main" id="{1D5076E8-EF25-4B8D-8842-8DF4C7914A33}"/>
              </a:ext>
            </a:extLst>
          </p:cNvPr>
          <p:cNvSpPr>
            <a:spLocks noGrp="1"/>
          </p:cNvSpPr>
          <p:nvPr>
            <p:ph type="dt" sz="half" idx="10"/>
          </p:nvPr>
        </p:nvSpPr>
        <p:spPr/>
        <p:txBody>
          <a:bodyPr/>
          <a:lstStyle>
            <a:lvl1pPr defTabSz="914400" eaLnBrk="0" fontAlgn="base" hangingPunct="0">
              <a:spcBef>
                <a:spcPct val="0"/>
              </a:spcBef>
              <a:spcAft>
                <a:spcPct val="0"/>
              </a:spcAft>
              <a:defRPr>
                <a:latin typeface="Calibri" pitchFamily="34" charset="0"/>
              </a:defRPr>
            </a:lvl1pPr>
          </a:lstStyle>
          <a:p>
            <a:pPr>
              <a:defRPr/>
            </a:pPr>
            <a:fld id="{73C4E718-C4C2-4AA5-96E7-C5D21A65710B}" type="datetimeFigureOut">
              <a:rPr lang="en-US"/>
              <a:pPr>
                <a:defRPr/>
              </a:pPr>
              <a:t>1/13/2025</a:t>
            </a:fld>
            <a:endParaRPr lang="en-US"/>
          </a:p>
        </p:txBody>
      </p:sp>
      <p:sp>
        <p:nvSpPr>
          <p:cNvPr id="8" name="Footer Placeholder 5">
            <a:extLst>
              <a:ext uri="{FF2B5EF4-FFF2-40B4-BE49-F238E27FC236}">
                <a16:creationId xmlns:a16="http://schemas.microsoft.com/office/drawing/2014/main" id="{29F9B37D-6AB4-43E2-A854-18AFB945D125}"/>
              </a:ext>
            </a:extLst>
          </p:cNvPr>
          <p:cNvSpPr>
            <a:spLocks noGrp="1"/>
          </p:cNvSpPr>
          <p:nvPr>
            <p:ph type="ftr" sz="quarter" idx="11"/>
          </p:nvPr>
        </p:nvSpPr>
        <p:spPr/>
        <p:txBody>
          <a:bodyPr/>
          <a:lstStyle>
            <a:lvl1pPr defTabSz="914400" eaLnBrk="0" fontAlgn="base" hangingPunct="0">
              <a:spcBef>
                <a:spcPct val="0"/>
              </a:spcBef>
              <a:spcAft>
                <a:spcPct val="0"/>
              </a:spcAft>
              <a:defRPr>
                <a:latin typeface="Calibri" pitchFamily="34" charset="0"/>
              </a:defRPr>
            </a:lvl1pPr>
          </a:lstStyle>
          <a:p>
            <a:pPr>
              <a:defRPr/>
            </a:pPr>
            <a:endParaRPr lang="en-US"/>
          </a:p>
        </p:txBody>
      </p:sp>
      <p:sp>
        <p:nvSpPr>
          <p:cNvPr id="9" name="Slide Number Placeholder 6">
            <a:extLst>
              <a:ext uri="{FF2B5EF4-FFF2-40B4-BE49-F238E27FC236}">
                <a16:creationId xmlns:a16="http://schemas.microsoft.com/office/drawing/2014/main" id="{0CB817EE-5941-4B1F-B8F1-B8440DD4C8D8}"/>
              </a:ext>
            </a:extLst>
          </p:cNvPr>
          <p:cNvSpPr>
            <a:spLocks noGrp="1"/>
          </p:cNvSpPr>
          <p:nvPr>
            <p:ph type="sldNum" sz="quarter" idx="12"/>
          </p:nvPr>
        </p:nvSpPr>
        <p:spPr/>
        <p:txBody>
          <a:bodyPr/>
          <a:lstStyle>
            <a:lvl1pPr defTabSz="914400" eaLnBrk="0" hangingPunct="0">
              <a:defRPr/>
            </a:lvl1pPr>
          </a:lstStyle>
          <a:p>
            <a:fld id="{D36B422A-875B-492F-A02D-9AF4E561E648}" type="slidenum">
              <a:rPr lang="en-US" altLang="en-US"/>
              <a:pPr/>
              <a:t>‹#›</a:t>
            </a:fld>
            <a:endParaRPr lang="en-US" altLang="en-US"/>
          </a:p>
        </p:txBody>
      </p:sp>
    </p:spTree>
    <p:extLst>
      <p:ext uri="{BB962C8B-B14F-4D97-AF65-F5344CB8AC3E}">
        <p14:creationId xmlns:p14="http://schemas.microsoft.com/office/powerpoint/2010/main" val="17262684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92805E-15BA-409F-A168-A5AE71467104}"/>
              </a:ext>
            </a:extLst>
          </p:cNvPr>
          <p:cNvSpPr>
            <a:spLocks noGrp="1"/>
          </p:cNvSpPr>
          <p:nvPr>
            <p:ph type="dt" sz="half" idx="10"/>
          </p:nvPr>
        </p:nvSpPr>
        <p:spPr/>
        <p:txBody>
          <a:bodyPr/>
          <a:lstStyle>
            <a:lvl1pPr defTabSz="914400" eaLnBrk="0" fontAlgn="base" hangingPunct="0">
              <a:spcBef>
                <a:spcPct val="0"/>
              </a:spcBef>
              <a:spcAft>
                <a:spcPct val="0"/>
              </a:spcAft>
              <a:defRPr>
                <a:latin typeface="Calibri" pitchFamily="34" charset="0"/>
              </a:defRPr>
            </a:lvl1pPr>
          </a:lstStyle>
          <a:p>
            <a:pPr>
              <a:defRPr/>
            </a:pPr>
            <a:fld id="{29182639-A881-457B-8072-DB72D240277B}" type="datetimeFigureOut">
              <a:rPr lang="en-US"/>
              <a:pPr>
                <a:defRPr/>
              </a:pPr>
              <a:t>1/13/2025</a:t>
            </a:fld>
            <a:endParaRPr lang="en-US"/>
          </a:p>
        </p:txBody>
      </p:sp>
      <p:sp>
        <p:nvSpPr>
          <p:cNvPr id="5" name="Footer Placeholder 4">
            <a:extLst>
              <a:ext uri="{FF2B5EF4-FFF2-40B4-BE49-F238E27FC236}">
                <a16:creationId xmlns:a16="http://schemas.microsoft.com/office/drawing/2014/main" id="{AEEC7B38-818F-4FBC-B46B-32674AD56746}"/>
              </a:ext>
            </a:extLst>
          </p:cNvPr>
          <p:cNvSpPr>
            <a:spLocks noGrp="1"/>
          </p:cNvSpPr>
          <p:nvPr>
            <p:ph type="ftr" sz="quarter" idx="11"/>
          </p:nvPr>
        </p:nvSpPr>
        <p:spPr/>
        <p:txBody>
          <a:bodyPr/>
          <a:lstStyle>
            <a:lvl1pPr defTabSz="914400" eaLnBrk="0" fontAlgn="base" hangingPunct="0">
              <a:spcBef>
                <a:spcPct val="0"/>
              </a:spcBef>
              <a:spcAft>
                <a:spcPct val="0"/>
              </a:spcAft>
              <a:defRPr>
                <a:latin typeface="Calibri"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BFC8F6DB-7945-4C33-B2F7-D4B865DA448C}"/>
              </a:ext>
            </a:extLst>
          </p:cNvPr>
          <p:cNvSpPr>
            <a:spLocks noGrp="1"/>
          </p:cNvSpPr>
          <p:nvPr>
            <p:ph type="sldNum" sz="quarter" idx="12"/>
          </p:nvPr>
        </p:nvSpPr>
        <p:spPr/>
        <p:txBody>
          <a:bodyPr/>
          <a:lstStyle>
            <a:lvl1pPr defTabSz="914400" eaLnBrk="0" hangingPunct="0">
              <a:defRPr/>
            </a:lvl1pPr>
          </a:lstStyle>
          <a:p>
            <a:fld id="{16048B5F-C016-4428-B67D-6C787B5CA1F8}" type="slidenum">
              <a:rPr lang="en-US" altLang="en-US"/>
              <a:pPr/>
              <a:t>‹#›</a:t>
            </a:fld>
            <a:endParaRPr lang="en-US" altLang="en-US"/>
          </a:p>
        </p:txBody>
      </p:sp>
    </p:spTree>
    <p:extLst>
      <p:ext uri="{BB962C8B-B14F-4D97-AF65-F5344CB8AC3E}">
        <p14:creationId xmlns:p14="http://schemas.microsoft.com/office/powerpoint/2010/main" val="15203543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C7E423-3DE7-400C-8F02-400F636B6194}"/>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346DB05B-4728-4CED-BCF3-F419AF1B029D}"/>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4829E7A7-A7BD-4D17-BA22-975BD420416E}"/>
              </a:ext>
            </a:extLst>
          </p:cNvPr>
          <p:cNvSpPr>
            <a:spLocks noGrp="1"/>
          </p:cNvSpPr>
          <p:nvPr>
            <p:ph type="dt" sz="half" idx="10"/>
          </p:nvPr>
        </p:nvSpPr>
        <p:spPr/>
        <p:txBody>
          <a:bodyPr/>
          <a:lstStyle>
            <a:lvl1pPr defTabSz="914400" eaLnBrk="0" fontAlgn="base" hangingPunct="0">
              <a:spcBef>
                <a:spcPct val="0"/>
              </a:spcBef>
              <a:spcAft>
                <a:spcPct val="0"/>
              </a:spcAft>
              <a:defRPr>
                <a:latin typeface="Calibri" pitchFamily="34" charset="0"/>
              </a:defRPr>
            </a:lvl1pPr>
          </a:lstStyle>
          <a:p>
            <a:pPr>
              <a:defRPr/>
            </a:pPr>
            <a:fld id="{02ED8B41-B466-4D57-B2D7-06AA8BEBA340}" type="datetimeFigureOut">
              <a:rPr lang="en-US"/>
              <a:pPr>
                <a:defRPr/>
              </a:pPr>
              <a:t>1/13/2025</a:t>
            </a:fld>
            <a:endParaRPr lang="en-US"/>
          </a:p>
        </p:txBody>
      </p:sp>
      <p:sp>
        <p:nvSpPr>
          <p:cNvPr id="7" name="Footer Placeholder 4">
            <a:extLst>
              <a:ext uri="{FF2B5EF4-FFF2-40B4-BE49-F238E27FC236}">
                <a16:creationId xmlns:a16="http://schemas.microsoft.com/office/drawing/2014/main" id="{D6EE1E79-D9CB-4219-A8A3-3731A8044EF4}"/>
              </a:ext>
            </a:extLst>
          </p:cNvPr>
          <p:cNvSpPr>
            <a:spLocks noGrp="1"/>
          </p:cNvSpPr>
          <p:nvPr>
            <p:ph type="ftr" sz="quarter" idx="11"/>
          </p:nvPr>
        </p:nvSpPr>
        <p:spPr/>
        <p:txBody>
          <a:bodyPr/>
          <a:lstStyle>
            <a:lvl1pPr defTabSz="914400" eaLnBrk="0" fontAlgn="base" hangingPunct="0">
              <a:spcBef>
                <a:spcPct val="0"/>
              </a:spcBef>
              <a:spcAft>
                <a:spcPct val="0"/>
              </a:spcAft>
              <a:defRPr>
                <a:latin typeface="Calibri" pitchFamily="34" charset="0"/>
              </a:defRPr>
            </a:lvl1pPr>
          </a:lstStyle>
          <a:p>
            <a:pPr>
              <a:defRPr/>
            </a:pPr>
            <a:endParaRPr lang="en-US"/>
          </a:p>
        </p:txBody>
      </p:sp>
      <p:sp>
        <p:nvSpPr>
          <p:cNvPr id="8" name="Slide Number Placeholder 5">
            <a:extLst>
              <a:ext uri="{FF2B5EF4-FFF2-40B4-BE49-F238E27FC236}">
                <a16:creationId xmlns:a16="http://schemas.microsoft.com/office/drawing/2014/main" id="{BAA3E9F8-A757-41A0-88E7-9CEB90B4BB4F}"/>
              </a:ext>
            </a:extLst>
          </p:cNvPr>
          <p:cNvSpPr>
            <a:spLocks noGrp="1"/>
          </p:cNvSpPr>
          <p:nvPr>
            <p:ph type="sldNum" sz="quarter" idx="12"/>
          </p:nvPr>
        </p:nvSpPr>
        <p:spPr/>
        <p:txBody>
          <a:bodyPr/>
          <a:lstStyle>
            <a:lvl1pPr defTabSz="914400" eaLnBrk="0" hangingPunct="0">
              <a:defRPr/>
            </a:lvl1pPr>
          </a:lstStyle>
          <a:p>
            <a:fld id="{8CBA79C4-CEAB-4685-96B9-74372DDF2AA9}" type="slidenum">
              <a:rPr lang="en-US" altLang="en-US"/>
              <a:pPr/>
              <a:t>‹#›</a:t>
            </a:fld>
            <a:endParaRPr lang="en-US" altLang="en-US"/>
          </a:p>
        </p:txBody>
      </p:sp>
    </p:spTree>
    <p:extLst>
      <p:ext uri="{BB962C8B-B14F-4D97-AF65-F5344CB8AC3E}">
        <p14:creationId xmlns:p14="http://schemas.microsoft.com/office/powerpoint/2010/main" val="193106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7CD3BAAE-D888-4CFD-B9D1-2E9444581B46}" type="datetimeFigureOut">
              <a:rPr lang="en-US" smtClean="0"/>
              <a:pPr>
                <a:defRPr/>
              </a:pPr>
              <a:t>1/13/2025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3A77B86C-2299-48C0-AA68-20A89FD6362F}" type="slidenum">
              <a:rPr lang="en-US" altLang="en-US" smtClean="0"/>
              <a:pPr/>
              <a:t>‹#›</a:t>
            </a:fld>
            <a:endParaRPr lang="en-US" altLang="en-US"/>
          </a:p>
        </p:txBody>
      </p:sp>
    </p:spTree>
    <p:extLst>
      <p:ext uri="{BB962C8B-B14F-4D97-AF65-F5344CB8AC3E}">
        <p14:creationId xmlns:p14="http://schemas.microsoft.com/office/powerpoint/2010/main" val="396537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02E71160-8FB0-4F7D-8205-8D3FC9BE4451}" type="datetimeFigureOut">
              <a:rPr lang="en-US" smtClean="0"/>
              <a:pPr>
                <a:defRPr/>
              </a:pPr>
              <a:t>1/13/2025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63844B9B-782A-46CD-A4FB-A28C10E4E6C0}" type="slidenum">
              <a:rPr lang="en-US" altLang="en-US" smtClean="0"/>
              <a:pPr/>
              <a:t>‹#›</a:t>
            </a:fld>
            <a:endParaRPr lang="en-US" altLang="en-US"/>
          </a:p>
        </p:txBody>
      </p:sp>
    </p:spTree>
    <p:extLst>
      <p:ext uri="{BB962C8B-B14F-4D97-AF65-F5344CB8AC3E}">
        <p14:creationId xmlns:p14="http://schemas.microsoft.com/office/powerpoint/2010/main" val="2194731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359B480-025D-4729-B1BC-1C31E2C03360}" type="datetimeFigureOut">
              <a:rPr lang="en-US" smtClean="0"/>
              <a:pPr>
                <a:defRPr/>
              </a:pPr>
              <a:t>1/13/2025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F5C8606D-ED79-4C04-9A2A-9CC526EFC4FD}" type="slidenum">
              <a:rPr lang="en-US" altLang="en-US" smtClean="0"/>
              <a:pPr/>
              <a:t>‹#›</a:t>
            </a:fld>
            <a:endParaRPr lang="en-US" altLang="en-US"/>
          </a:p>
        </p:txBody>
      </p:sp>
    </p:spTree>
    <p:extLst>
      <p:ext uri="{BB962C8B-B14F-4D97-AF65-F5344CB8AC3E}">
        <p14:creationId xmlns:p14="http://schemas.microsoft.com/office/powerpoint/2010/main" val="2510837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CF7BEE77-CD06-482A-96E7-0131C372CEED}" type="datetimeFigureOut">
              <a:rPr lang="en-US" smtClean="0"/>
              <a:pPr>
                <a:defRPr/>
              </a:pPr>
              <a:t>1/13/2025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4042C18-C682-432D-AB7A-391C2ED2C380}" type="slidenum">
              <a:rPr lang="en-US" altLang="en-US" smtClean="0"/>
              <a:pPr/>
              <a:t>‹#›</a:t>
            </a:fld>
            <a:endParaRPr lang="en-US" altLang="en-US"/>
          </a:p>
        </p:txBody>
      </p:sp>
    </p:spTree>
    <p:extLst>
      <p:ext uri="{BB962C8B-B14F-4D97-AF65-F5344CB8AC3E}">
        <p14:creationId xmlns:p14="http://schemas.microsoft.com/office/powerpoint/2010/main" val="832976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6C33510C-179E-4818-9C47-FC2F12C80E10}" type="datetimeFigureOut">
              <a:rPr lang="en-US" smtClean="0"/>
              <a:pPr>
                <a:defRPr/>
              </a:pPr>
              <a:t>1/13/2025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B4ECBF4-1818-416D-9F12-00519C0D6077}" type="slidenum">
              <a:rPr lang="en-US" altLang="en-US" smtClean="0"/>
              <a:pPr/>
              <a:t>‹#›</a:t>
            </a:fld>
            <a:endParaRPr lang="en-US" altLang="en-US"/>
          </a:p>
        </p:txBody>
      </p:sp>
    </p:spTree>
    <p:extLst>
      <p:ext uri="{BB962C8B-B14F-4D97-AF65-F5344CB8AC3E}">
        <p14:creationId xmlns:p14="http://schemas.microsoft.com/office/powerpoint/2010/main" val="412806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Props>
              </a:ext>
            </a:extLst>
          </a:blip>
          <a:srcRect/>
          <a:stretch>
            <a:fillRect l="-2000" t="-2000" r="-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93ADB8D-5C45-44C8-BBC4-641EC6AF0471}" type="datetimeFigureOut">
              <a:rPr lang="en-US" smtClean="0"/>
              <a:pPr>
                <a:defRPr/>
              </a:pPr>
              <a:t>1/13/2025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DF4B7-1B3A-453F-A135-2CE706D93D2C}" type="slidenum">
              <a:rPr lang="en-US" altLang="en-US" smtClean="0"/>
              <a:pPr/>
              <a:t>‹#›</a:t>
            </a:fld>
            <a:endParaRPr lang="en-US" altLang="en-US"/>
          </a:p>
        </p:txBody>
      </p:sp>
    </p:spTree>
    <p:extLst>
      <p:ext uri="{BB962C8B-B14F-4D97-AF65-F5344CB8AC3E}">
        <p14:creationId xmlns:p14="http://schemas.microsoft.com/office/powerpoint/2010/main" val="918700100"/>
      </p:ext>
    </p:extLst>
  </p:cSld>
  <p:clrMap bg1="lt1" tx1="dk1" bg2="lt2" tx2="dk2" accent1="accent1" accent2="accent2" accent3="accent3" accent4="accent4" accent5="accent5" accent6="accent6" hlink="hlink" folHlink="folHlink"/>
  <p:sldLayoutIdLst>
    <p:sldLayoutId id="2147498049" r:id="rId1"/>
    <p:sldLayoutId id="2147498050" r:id="rId2"/>
    <p:sldLayoutId id="2147498051" r:id="rId3"/>
    <p:sldLayoutId id="2147498052" r:id="rId4"/>
    <p:sldLayoutId id="2147498053" r:id="rId5"/>
    <p:sldLayoutId id="2147498054" r:id="rId6"/>
    <p:sldLayoutId id="2147498055" r:id="rId7"/>
    <p:sldLayoutId id="2147498056" r:id="rId8"/>
    <p:sldLayoutId id="2147498057" r:id="rId9"/>
    <p:sldLayoutId id="2147498058" r:id="rId10"/>
    <p:sldLayoutId id="21474980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ea typeface="굴림" panose="020B0600000101010101" pitchFamily="34" charset="-127"/>
                <a:cs typeface="굴림" panose="020B0600000101010101" pitchFamily="34" charset="-127"/>
              </a:defRPr>
            </a:lvl1pPr>
          </a:lstStyle>
          <a:p>
            <a:pPr eaLnBrk="0" fontAlgn="base" hangingPunct="0">
              <a:spcBef>
                <a:spcPct val="0"/>
              </a:spcBef>
              <a:spcAft>
                <a:spcPct val="0"/>
              </a:spcAft>
              <a:defRPr/>
            </a:pPr>
            <a:fld id="{2FBB42FA-4259-4F52-BD44-4A0AB5174BFE}" type="datetimeFigureOut">
              <a:rPr kumimoji="1" lang="en-IN" smtClean="0">
                <a:solidFill>
                  <a:prstClr val="black">
                    <a:tint val="75000"/>
                  </a:prstClr>
                </a:solidFill>
                <a:latin typeface="Arial" panose="020B0604020202020204" pitchFamily="34" charset="0"/>
              </a:rPr>
              <a:pPr eaLnBrk="0" fontAlgn="base" hangingPunct="0">
                <a:spcBef>
                  <a:spcPct val="0"/>
                </a:spcBef>
                <a:spcAft>
                  <a:spcPct val="0"/>
                </a:spcAft>
                <a:defRPr/>
              </a:pPr>
              <a:t>13-01-2025</a:t>
            </a:fld>
            <a:endParaRPr kumimoji="1" lang="en-IN">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ea typeface="굴림" panose="020B0600000101010101" pitchFamily="34" charset="-127"/>
                <a:cs typeface="굴림" panose="020B0600000101010101" pitchFamily="34" charset="-127"/>
              </a:defRPr>
            </a:lvl1pPr>
          </a:lstStyle>
          <a:p>
            <a:pPr eaLnBrk="0" fontAlgn="base" hangingPunct="0">
              <a:spcBef>
                <a:spcPct val="0"/>
              </a:spcBef>
              <a:spcAft>
                <a:spcPct val="0"/>
              </a:spcAft>
              <a:defRPr/>
            </a:pPr>
            <a:endParaRPr kumimoji="1" lang="en-IN">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pPr>
            <a:fld id="{8DA96D8C-E43D-4716-BB65-5F6640E15EDE}" type="slidenum">
              <a:rPr kumimoji="1" lang="en-IN" altLang="en-US" smtClean="0">
                <a:latin typeface="Arial" panose="020B0604020202020204" pitchFamily="34" charset="0"/>
              </a:rPr>
              <a:pPr eaLnBrk="0" fontAlgn="base" hangingPunct="0">
                <a:spcBef>
                  <a:spcPct val="0"/>
                </a:spcBef>
                <a:spcAft>
                  <a:spcPct val="0"/>
                </a:spcAft>
              </a:pPr>
              <a:t>‹#›</a:t>
            </a:fld>
            <a:endParaRPr kumimoji="1" lang="en-IN" altLang="en-US">
              <a:latin typeface="Arial" panose="020B0604020202020204" pitchFamily="34" charset="0"/>
            </a:endParaRPr>
          </a:p>
        </p:txBody>
      </p:sp>
    </p:spTree>
    <p:extLst>
      <p:ext uri="{BB962C8B-B14F-4D97-AF65-F5344CB8AC3E}">
        <p14:creationId xmlns:p14="http://schemas.microsoft.com/office/powerpoint/2010/main" val="562348497"/>
      </p:ext>
    </p:extLst>
  </p:cSld>
  <p:clrMap bg1="lt1" tx1="dk1" bg2="lt2" tx2="dk2" accent1="accent1" accent2="accent2" accent3="accent3" accent4="accent4" accent5="accent5" accent6="accent6" hlink="hlink" folHlink="folHlink"/>
  <p:sldLayoutIdLst>
    <p:sldLayoutId id="2147498061" r:id="rId1"/>
    <p:sldLayoutId id="2147498062" r:id="rId2"/>
    <p:sldLayoutId id="2147498063" r:id="rId3"/>
    <p:sldLayoutId id="2147498064" r:id="rId4"/>
    <p:sldLayoutId id="2147498065" r:id="rId5"/>
    <p:sldLayoutId id="2147498066" r:id="rId6"/>
    <p:sldLayoutId id="2147498067" r:id="rId7"/>
    <p:sldLayoutId id="2147498068" r:id="rId8"/>
    <p:sldLayoutId id="2147498069" r:id="rId9"/>
    <p:sldLayoutId id="2147498070" r:id="rId10"/>
    <p:sldLayoutId id="2147498071" r:id="rId11"/>
    <p:sldLayoutId id="2147498072" r:id="rId12"/>
    <p:sldLayoutId id="2147498073" r:id="rId13"/>
    <p:sldLayoutId id="2147498074" r:id="rId14"/>
    <p:sldLayoutId id="2147498075" r:id="rId15"/>
    <p:sldLayoutId id="2147498076" r:id="rId16"/>
    <p:sldLayoutId id="2147498077" r:id="rId17"/>
    <p:sldLayoutId id="2147498078" r:id="rId18"/>
    <p:sldLayoutId id="2147498079" r:id="rId19"/>
    <p:sldLayoutId id="2147498080" r:id="rId20"/>
    <p:sldLayoutId id="2147498081" r:id="rId21"/>
    <p:sldLayoutId id="2147498082" r:id="rId22"/>
    <p:sldLayoutId id="2147498083" r:id="rId23"/>
    <p:sldLayoutId id="2147498084" r:id="rId24"/>
    <p:sldLayoutId id="2147498085" r:id="rId25"/>
    <p:sldLayoutId id="2147498086" r:id="rId26"/>
    <p:sldLayoutId id="2147498087" r:id="rId27"/>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7C7AAE-69AF-4C26-97EA-75B2215B8F77}"/>
              </a:ext>
            </a:extLst>
          </p:cNvPr>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41B2902B-66C0-4AE7-9236-372EE8FFD8ED}"/>
              </a:ext>
            </a:extLst>
          </p:cNvPr>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C28168EF-B49C-4A50-BBE1-67DD632B9A8A}"/>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B20CD103-2CCF-40BD-B871-8252BA9121C0}"/>
              </a:ext>
            </a:extLst>
          </p:cNvPr>
          <p:cNvSpPr>
            <a:spLocks noGrp="1"/>
          </p:cNvSpPr>
          <p:nvPr>
            <p:ph type="body" idx="1"/>
          </p:nvPr>
        </p:nvSpPr>
        <p:spPr bwMode="auto">
          <a:xfrm>
            <a:off x="1096963" y="1846263"/>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952A7D9-08BB-4627-93B7-5608D769AE3D}"/>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900">
                <a:solidFill>
                  <a:srgbClr val="FFFFFF"/>
                </a:solidFill>
                <a:latin typeface="Calibri"/>
              </a:defRPr>
            </a:lvl1pPr>
          </a:lstStyle>
          <a:p>
            <a:pPr>
              <a:defRPr/>
            </a:pPr>
            <a:fld id="{11845508-8977-49CA-802C-E4B9162D6FD8}" type="datetimeFigureOut">
              <a:rPr lang="en-US"/>
              <a:pPr>
                <a:defRPr/>
              </a:pPr>
              <a:t>1/13/2025</a:t>
            </a:fld>
            <a:endParaRPr lang="en-US"/>
          </a:p>
        </p:txBody>
      </p:sp>
      <p:sp>
        <p:nvSpPr>
          <p:cNvPr id="5" name="Footer Placeholder 4">
            <a:extLst>
              <a:ext uri="{FF2B5EF4-FFF2-40B4-BE49-F238E27FC236}">
                <a16:creationId xmlns:a16="http://schemas.microsoft.com/office/drawing/2014/main" id="{5E950056-4C8B-4F10-9481-B4061ADE1E31}"/>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900" cap="all" baseline="0">
                <a:solidFill>
                  <a:srgbClr val="FFFFFF"/>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7DDC02A8-87A6-4412-B228-EF239E0A9DD5}"/>
              </a:ext>
            </a:extLst>
          </p:cNvPr>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000">
                <a:solidFill>
                  <a:srgbClr val="FFFFFF"/>
                </a:solidFill>
              </a:defRPr>
            </a:lvl1pPr>
          </a:lstStyle>
          <a:p>
            <a:fld id="{A2FB1A4B-E12D-4E8B-A9EA-F77DA8EDE909}" type="slidenum">
              <a:rPr lang="en-US" altLang="en-US"/>
              <a:pPr/>
              <a:t>‹#›</a:t>
            </a:fld>
            <a:endParaRPr lang="en-US" altLang="en-US"/>
          </a:p>
        </p:txBody>
      </p:sp>
      <p:cxnSp>
        <p:nvCxnSpPr>
          <p:cNvPr id="10" name="Straight Connector 9">
            <a:extLst>
              <a:ext uri="{FF2B5EF4-FFF2-40B4-BE49-F238E27FC236}">
                <a16:creationId xmlns:a16="http://schemas.microsoft.com/office/drawing/2014/main" id="{D145261D-5CF1-4D25-A7FF-6A050DA9E74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49582"/>
      </p:ext>
    </p:extLst>
  </p:cSld>
  <p:clrMap bg1="lt1" tx1="dk1" bg2="lt2" tx2="dk2" accent1="accent1" accent2="accent2" accent3="accent3" accent4="accent4" accent5="accent5" accent6="accent6" hlink="hlink" folHlink="folHlink"/>
  <p:sldLayoutIdLst>
    <p:sldLayoutId id="2147498089" r:id="rId1"/>
    <p:sldLayoutId id="2147498090" r:id="rId2"/>
    <p:sldLayoutId id="2147498091" r:id="rId3"/>
    <p:sldLayoutId id="2147498092" r:id="rId4"/>
    <p:sldLayoutId id="2147498093" r:id="rId5"/>
    <p:sldLayoutId id="2147498094" r:id="rId6"/>
    <p:sldLayoutId id="2147498095" r:id="rId7"/>
    <p:sldLayoutId id="2147498096" r:id="rId8"/>
    <p:sldLayoutId id="2147498097" r:id="rId9"/>
    <p:sldLayoutId id="2147498098" r:id="rId10"/>
    <p:sldLayoutId id="2147498099" r:id="rId11"/>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itchFamily="34" charset="0"/>
        </a:defRPr>
      </a:lvl2pPr>
      <a:lvl3pPr algn="l" rtl="0" eaLnBrk="0" fontAlgn="base" hangingPunct="0">
        <a:lnSpc>
          <a:spcPct val="85000"/>
        </a:lnSpc>
        <a:spcBef>
          <a:spcPct val="0"/>
        </a:spcBef>
        <a:spcAft>
          <a:spcPct val="0"/>
        </a:spcAft>
        <a:defRPr sz="4800">
          <a:solidFill>
            <a:srgbClr val="404040"/>
          </a:solidFill>
          <a:latin typeface="Calibri Light" pitchFamily="34" charset="0"/>
        </a:defRPr>
      </a:lvl3pPr>
      <a:lvl4pPr algn="l" rtl="0" eaLnBrk="0" fontAlgn="base" hangingPunct="0">
        <a:lnSpc>
          <a:spcPct val="85000"/>
        </a:lnSpc>
        <a:spcBef>
          <a:spcPct val="0"/>
        </a:spcBef>
        <a:spcAft>
          <a:spcPct val="0"/>
        </a:spcAft>
        <a:defRPr sz="4800">
          <a:solidFill>
            <a:srgbClr val="404040"/>
          </a:solidFill>
          <a:latin typeface="Calibri Light" pitchFamily="34" charset="0"/>
        </a:defRPr>
      </a:lvl4pPr>
      <a:lvl5pPr algn="l" rtl="0" eaLnBrk="0" fontAlgn="base" hangingPunct="0">
        <a:lnSpc>
          <a:spcPct val="85000"/>
        </a:lnSpc>
        <a:spcBef>
          <a:spcPct val="0"/>
        </a:spcBef>
        <a:spcAft>
          <a:spcPct val="0"/>
        </a:spcAft>
        <a:defRPr sz="4800">
          <a:solidFill>
            <a:srgbClr val="404040"/>
          </a:solidFill>
          <a:latin typeface="Calibri Light" pitchFamily="34" charset="0"/>
        </a:defRPr>
      </a:lvl5pPr>
      <a:lvl6pPr marL="457200" algn="l" rtl="0" fontAlgn="base">
        <a:lnSpc>
          <a:spcPct val="85000"/>
        </a:lnSpc>
        <a:spcBef>
          <a:spcPct val="0"/>
        </a:spcBef>
        <a:spcAft>
          <a:spcPct val="0"/>
        </a:spcAft>
        <a:defRPr sz="4800">
          <a:solidFill>
            <a:srgbClr val="404040"/>
          </a:solidFill>
          <a:latin typeface="Calibri Light" pitchFamily="34" charset="0"/>
        </a:defRPr>
      </a:lvl6pPr>
      <a:lvl7pPr marL="914400" algn="l" rtl="0" fontAlgn="base">
        <a:lnSpc>
          <a:spcPct val="85000"/>
        </a:lnSpc>
        <a:spcBef>
          <a:spcPct val="0"/>
        </a:spcBef>
        <a:spcAft>
          <a:spcPct val="0"/>
        </a:spcAft>
        <a:defRPr sz="4800">
          <a:solidFill>
            <a:srgbClr val="404040"/>
          </a:solidFill>
          <a:latin typeface="Calibri Light" pitchFamily="34" charset="0"/>
        </a:defRPr>
      </a:lvl7pPr>
      <a:lvl8pPr marL="1371600" algn="l" rtl="0" fontAlgn="base">
        <a:lnSpc>
          <a:spcPct val="85000"/>
        </a:lnSpc>
        <a:spcBef>
          <a:spcPct val="0"/>
        </a:spcBef>
        <a:spcAft>
          <a:spcPct val="0"/>
        </a:spcAft>
        <a:defRPr sz="4800">
          <a:solidFill>
            <a:srgbClr val="404040"/>
          </a:solidFill>
          <a:latin typeface="Calibri Light" pitchFamily="34" charset="0"/>
        </a:defRPr>
      </a:lvl8pPr>
      <a:lvl9pPr marL="1828800" algn="l" rtl="0" fontAlgn="base">
        <a:lnSpc>
          <a:spcPct val="85000"/>
        </a:lnSpc>
        <a:spcBef>
          <a:spcPct val="0"/>
        </a:spcBef>
        <a:spcAft>
          <a:spcPct val="0"/>
        </a:spcAft>
        <a:defRPr sz="4800">
          <a:solidFill>
            <a:srgbClr val="404040"/>
          </a:solidFill>
          <a:latin typeface="Calibri Light"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8280407"/>
          </a:xfrm>
          <a:prstGeom prst="rect">
            <a:avLst/>
          </a:prstGeom>
        </p:spPr>
      </p:pic>
      <p:sp>
        <p:nvSpPr>
          <p:cNvPr id="7" name="TextBox 6"/>
          <p:cNvSpPr txBox="1"/>
          <p:nvPr/>
        </p:nvSpPr>
        <p:spPr>
          <a:xfrm>
            <a:off x="10241280" y="6535482"/>
            <a:ext cx="1489166" cy="383775"/>
          </a:xfrm>
          <a:prstGeom prst="rect">
            <a:avLst/>
          </a:prstGeom>
          <a:noFill/>
        </p:spPr>
        <p:txBody>
          <a:bodyPr wrap="square" rtlCol="0">
            <a:spAutoFit/>
          </a:bodyPr>
          <a:lstStyle/>
          <a:p>
            <a:r>
              <a:rPr lang="en-US" i="1" dirty="0">
                <a:solidFill>
                  <a:schemeClr val="bg1"/>
                </a:solidFill>
              </a:rPr>
              <a:t>VOV</a:t>
            </a:r>
          </a:p>
        </p:txBody>
      </p:sp>
      <p:sp>
        <p:nvSpPr>
          <p:cNvPr id="8" name="Title 1"/>
          <p:cNvSpPr>
            <a:spLocks noGrp="1"/>
          </p:cNvSpPr>
          <p:nvPr>
            <p:ph type="ctrTitle"/>
          </p:nvPr>
        </p:nvSpPr>
        <p:spPr>
          <a:xfrm>
            <a:off x="1" y="-56269"/>
            <a:ext cx="12191999" cy="2799469"/>
          </a:xfrm>
          <a:solidFill>
            <a:srgbClr val="0070C0"/>
          </a:solidFill>
        </p:spPr>
        <p:txBody>
          <a:bodyPr>
            <a:noAutofit/>
          </a:bodyPr>
          <a:lstStyle/>
          <a:p>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HƯỚNG DẪN THỰC HIỆN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GIÁO DỤC QUYỀN TRẺ EM</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TRONG CƠ SỞ GIÁO DỤC MẦM NON</a:t>
            </a:r>
            <a:br>
              <a:rPr lang="en-US" sz="4000" b="1" dirty="0">
                <a:solidFill>
                  <a:schemeClr val="bg1"/>
                </a:solidFill>
                <a:latin typeface="Arial" panose="020B0604020202020204" pitchFamily="34" charset="0"/>
                <a:cs typeface="Arial" panose="020B0604020202020204" pitchFamily="34" charset="0"/>
              </a:rPr>
            </a:b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72020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304801"/>
            <a:ext cx="8305800" cy="685800"/>
          </a:xfrm>
        </p:spPr>
        <p:txBody>
          <a:bodyPr>
            <a:normAutofit fontScale="90000"/>
          </a:bodyPr>
          <a:lstStyle/>
          <a:p>
            <a:pPr lvl="0" eaLnBrk="1" fontAlgn="auto" hangingPunct="1">
              <a:lnSpc>
                <a:spcPct val="100000"/>
              </a:lnSpc>
              <a:spcBef>
                <a:spcPts val="0"/>
              </a:spcBef>
              <a:spcAft>
                <a:spcPts val="0"/>
              </a:spcAft>
            </a:pPr>
            <a:r>
              <a:rPr lang="en-US" sz="2500" b="1" i="1">
                <a:solidFill>
                  <a:prstClr val="black"/>
                </a:solidFill>
                <a:latin typeface="Calibri" panose="020F0502020204030204"/>
                <a:ea typeface="+mn-ea"/>
                <a:cs typeface="+mn-cs"/>
              </a:rPr>
              <a:t>3</a:t>
            </a:r>
            <a:r>
              <a:rPr lang="en-US" sz="2400" b="1" i="1">
                <a:solidFill>
                  <a:prstClr val="black"/>
                </a:solidFill>
                <a:latin typeface="Times New Roman" panose="02020603050405020304" pitchFamily="18" charset="0"/>
                <a:ea typeface="+mn-ea"/>
                <a:cs typeface="Times New Roman" panose="02020603050405020304" pitchFamily="18" charset="0"/>
              </a:rPr>
              <a:t>. Nhận </a:t>
            </a:r>
            <a:r>
              <a:rPr lang="en-US" sz="2400" b="1" i="1" dirty="0" err="1">
                <a:solidFill>
                  <a:prstClr val="black"/>
                </a:solidFill>
                <a:latin typeface="Times New Roman" panose="02020603050405020304" pitchFamily="18" charset="0"/>
                <a:ea typeface="+mn-ea"/>
                <a:cs typeface="Times New Roman" panose="02020603050405020304" pitchFamily="18" charset="0"/>
              </a:rPr>
              <a:t>diện</a:t>
            </a:r>
            <a:r>
              <a:rPr lang="en-US" sz="2400" b="1" i="1" dirty="0">
                <a:solidFill>
                  <a:prstClr val="black"/>
                </a:solidFill>
                <a:latin typeface="Times New Roman" panose="02020603050405020304" pitchFamily="18" charset="0"/>
                <a:ea typeface="+mn-ea"/>
                <a:cs typeface="Times New Roman" panose="02020603050405020304" pitchFamily="18" charset="0"/>
              </a:rPr>
              <a:t> </a:t>
            </a:r>
            <a:r>
              <a:rPr lang="en-US" sz="2400" b="1" i="1" dirty="0" err="1">
                <a:solidFill>
                  <a:prstClr val="black"/>
                </a:solidFill>
                <a:latin typeface="Times New Roman" panose="02020603050405020304" pitchFamily="18" charset="0"/>
                <a:ea typeface="+mn-ea"/>
                <a:cs typeface="Times New Roman" panose="02020603050405020304" pitchFamily="18" charset="0"/>
              </a:rPr>
              <a:t>hành</a:t>
            </a:r>
            <a:r>
              <a:rPr lang="en-US" sz="2400" b="1" i="1" dirty="0">
                <a:solidFill>
                  <a:prstClr val="black"/>
                </a:solidFill>
                <a:latin typeface="Times New Roman" panose="02020603050405020304" pitchFamily="18" charset="0"/>
                <a:ea typeface="+mn-ea"/>
                <a:cs typeface="Times New Roman" panose="02020603050405020304" pitchFamily="18" charset="0"/>
              </a:rPr>
              <a:t> vi </a:t>
            </a:r>
            <a:r>
              <a:rPr lang="en-US" sz="2400" b="1" i="1" dirty="0" err="1">
                <a:solidFill>
                  <a:prstClr val="black"/>
                </a:solidFill>
                <a:latin typeface="Times New Roman" panose="02020603050405020304" pitchFamily="18" charset="0"/>
                <a:ea typeface="+mn-ea"/>
                <a:cs typeface="Times New Roman" panose="02020603050405020304" pitchFamily="18" charset="0"/>
              </a:rPr>
              <a:t>vi</a:t>
            </a:r>
            <a:r>
              <a:rPr lang="en-US" sz="2400" b="1" i="1" dirty="0">
                <a:solidFill>
                  <a:prstClr val="black"/>
                </a:solidFill>
                <a:latin typeface="Times New Roman" panose="02020603050405020304" pitchFamily="18" charset="0"/>
                <a:ea typeface="+mn-ea"/>
                <a:cs typeface="Times New Roman" panose="02020603050405020304" pitchFamily="18" charset="0"/>
              </a:rPr>
              <a:t> </a:t>
            </a:r>
            <a:r>
              <a:rPr lang="en-US" sz="2400" b="1" i="1" dirty="0" err="1">
                <a:solidFill>
                  <a:prstClr val="black"/>
                </a:solidFill>
                <a:latin typeface="Times New Roman" panose="02020603050405020304" pitchFamily="18" charset="0"/>
                <a:ea typeface="+mn-ea"/>
                <a:cs typeface="Times New Roman" panose="02020603050405020304" pitchFamily="18" charset="0"/>
              </a:rPr>
              <a:t>phạm</a:t>
            </a:r>
            <a:r>
              <a:rPr lang="en-US" sz="2400" b="1" i="1" dirty="0">
                <a:solidFill>
                  <a:prstClr val="black"/>
                </a:solidFill>
                <a:latin typeface="Times New Roman" panose="02020603050405020304" pitchFamily="18" charset="0"/>
                <a:ea typeface="+mn-ea"/>
                <a:cs typeface="Times New Roman" panose="02020603050405020304" pitchFamily="18" charset="0"/>
              </a:rPr>
              <a:t> </a:t>
            </a:r>
            <a:r>
              <a:rPr lang="en-US" sz="2400" b="1" i="1" dirty="0" err="1">
                <a:solidFill>
                  <a:prstClr val="black"/>
                </a:solidFill>
                <a:latin typeface="Times New Roman" panose="02020603050405020304" pitchFamily="18" charset="0"/>
                <a:ea typeface="+mn-ea"/>
                <a:cs typeface="Times New Roman" panose="02020603050405020304" pitchFamily="18" charset="0"/>
              </a:rPr>
              <a:t>quyền</a:t>
            </a:r>
            <a:r>
              <a:rPr lang="en-US" sz="2400" b="1" i="1" dirty="0">
                <a:solidFill>
                  <a:prstClr val="black"/>
                </a:solidFill>
                <a:latin typeface="Times New Roman" panose="02020603050405020304" pitchFamily="18" charset="0"/>
                <a:ea typeface="+mn-ea"/>
                <a:cs typeface="Times New Roman" panose="02020603050405020304" pitchFamily="18" charset="0"/>
              </a:rPr>
              <a:t> </a:t>
            </a:r>
            <a:r>
              <a:rPr lang="en-US" sz="2400" b="1" i="1" dirty="0" err="1">
                <a:solidFill>
                  <a:prstClr val="black"/>
                </a:solidFill>
                <a:latin typeface="Times New Roman" panose="02020603050405020304" pitchFamily="18" charset="0"/>
                <a:ea typeface="+mn-ea"/>
                <a:cs typeface="Times New Roman" panose="02020603050405020304" pitchFamily="18" charset="0"/>
              </a:rPr>
              <a:t>trẻ</a:t>
            </a:r>
            <a:r>
              <a:rPr lang="en-US" sz="2400" b="1" i="1" dirty="0">
                <a:solidFill>
                  <a:prstClr val="black"/>
                </a:solidFill>
                <a:latin typeface="Times New Roman" panose="02020603050405020304" pitchFamily="18" charset="0"/>
                <a:ea typeface="+mn-ea"/>
                <a:cs typeface="Times New Roman" panose="02020603050405020304" pitchFamily="18" charset="0"/>
              </a:rPr>
              <a:t> </a:t>
            </a:r>
            <a:r>
              <a:rPr lang="en-US" sz="2400" b="1" i="1" dirty="0" err="1">
                <a:solidFill>
                  <a:prstClr val="black"/>
                </a:solidFill>
                <a:latin typeface="Times New Roman" panose="02020603050405020304" pitchFamily="18" charset="0"/>
                <a:ea typeface="+mn-ea"/>
                <a:cs typeface="Times New Roman" panose="02020603050405020304" pitchFamily="18" charset="0"/>
              </a:rPr>
              <a:t>em</a:t>
            </a:r>
            <a:br>
              <a:rPr lang="en-US" sz="2500" b="1" i="1" dirty="0">
                <a:solidFill>
                  <a:prstClr val="black"/>
                </a:solidFill>
                <a:latin typeface="Calibri" panose="020F0502020204030204"/>
                <a:ea typeface="+mn-ea"/>
                <a:cs typeface="+mn-cs"/>
              </a:rPr>
            </a:br>
            <a:endParaRPr lang="en-US" dirty="0"/>
          </a:p>
        </p:txBody>
      </p:sp>
      <p:graphicFrame>
        <p:nvGraphicFramePr>
          <p:cNvPr id="4" name="Content Placeholder 3"/>
          <p:cNvGraphicFramePr>
            <a:graphicFrameLocks noGrp="1"/>
          </p:cNvGraphicFramePr>
          <p:nvPr>
            <p:ph idx="1"/>
          </p:nvPr>
        </p:nvGraphicFramePr>
        <p:xfrm>
          <a:off x="252412" y="685801"/>
          <a:ext cx="11687175" cy="5972177"/>
        </p:xfrm>
        <a:graphic>
          <a:graphicData uri="http://schemas.openxmlformats.org/drawingml/2006/table">
            <a:tbl>
              <a:tblPr firstRow="1" bandRow="1">
                <a:tableStyleId>{5C22544A-7EE6-4342-B048-85BDC9FD1C3A}</a:tableStyleId>
              </a:tblPr>
              <a:tblGrid>
                <a:gridCol w="2481721">
                  <a:extLst>
                    <a:ext uri="{9D8B030D-6E8A-4147-A177-3AD203B41FA5}">
                      <a16:colId xmlns:a16="http://schemas.microsoft.com/office/drawing/2014/main" val="3559072136"/>
                    </a:ext>
                  </a:extLst>
                </a:gridCol>
                <a:gridCol w="5462129">
                  <a:extLst>
                    <a:ext uri="{9D8B030D-6E8A-4147-A177-3AD203B41FA5}">
                      <a16:colId xmlns:a16="http://schemas.microsoft.com/office/drawing/2014/main" val="2749652195"/>
                    </a:ext>
                  </a:extLst>
                </a:gridCol>
                <a:gridCol w="3743325">
                  <a:extLst>
                    <a:ext uri="{9D8B030D-6E8A-4147-A177-3AD203B41FA5}">
                      <a16:colId xmlns:a16="http://schemas.microsoft.com/office/drawing/2014/main" val="2338233942"/>
                    </a:ext>
                  </a:extLst>
                </a:gridCol>
              </a:tblGrid>
              <a:tr h="1970904">
                <a:tc>
                  <a:txBody>
                    <a:bodyPr/>
                    <a:lstStyle/>
                    <a:p>
                      <a:pPr marL="0" marR="0" algn="just">
                        <a:lnSpc>
                          <a:spcPct val="130000"/>
                        </a:lnSpc>
                        <a:spcBef>
                          <a:spcPts val="0"/>
                        </a:spcBef>
                        <a:spcAft>
                          <a:spcPts val="0"/>
                        </a:spcAft>
                      </a:pPr>
                      <a:r>
                        <a:rPr lang="en-US" sz="1800" b="0" kern="100" dirty="0">
                          <a:solidFill>
                            <a:schemeClr val="tx1"/>
                          </a:solidFill>
                          <a:effectLst/>
                          <a:latin typeface="Times New Roman" panose="02020603050405020304" pitchFamily="18" charset="0"/>
                          <a:ea typeface="Calibri" panose="020F0502020204030204" pitchFamily="34" charset="0"/>
                          <a:cs typeface="Cordia New"/>
                        </a:rPr>
                        <a:t>3. Vi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phạm</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các</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quyền</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được</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bảo</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vệ</a:t>
                      </a:r>
                      <a:endParaRPr lang="en-US" sz="1800" b="0" kern="100" dirty="0">
                        <a:solidFill>
                          <a:schemeClr val="tx1"/>
                        </a:solidFill>
                        <a:effectLst/>
                        <a:latin typeface="Calibri" panose="020F0502020204030204" pitchFamily="34" charset="0"/>
                        <a:ea typeface="Calibri" panose="020F0502020204030204" pitchFamily="34" charset="0"/>
                        <a:cs typeface="Cordia New"/>
                      </a:endParaRPr>
                    </a:p>
                  </a:txBody>
                  <a:tcPr marL="68580" marR="68580" marT="0" marB="0">
                    <a:solidFill>
                      <a:schemeClr val="accent1">
                        <a:lumMod val="40000"/>
                        <a:lumOff val="60000"/>
                      </a:schemeClr>
                    </a:solidFill>
                  </a:tcPr>
                </a:tc>
                <a:tc>
                  <a:txBody>
                    <a:bodyPr/>
                    <a:lstStyle/>
                    <a:p>
                      <a:pPr marL="0" marR="0" algn="just">
                        <a:lnSpc>
                          <a:spcPct val="130000"/>
                        </a:lnSpc>
                        <a:spcBef>
                          <a:spcPts val="0"/>
                        </a:spcBef>
                        <a:spcAft>
                          <a:spcPts val="0"/>
                        </a:spcAft>
                      </a:pP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Bỏ</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mặc</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trẻ</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một</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mình</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trong</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lớp</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hoặc</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trong</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phòng</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vệ</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sinh</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hoặc</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ngoài</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hành</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lang</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ngoài</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trời</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để</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trừng</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phạt</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trẻ</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a:t>
                      </a:r>
                      <a:endParaRPr lang="en-US" sz="1800" b="0" kern="100" dirty="0">
                        <a:solidFill>
                          <a:schemeClr val="tx1"/>
                        </a:solidFill>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Đánh</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trẻ</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a:t>
                      </a:r>
                      <a:endParaRPr lang="en-US" sz="1800" b="0" kern="100" dirty="0">
                        <a:solidFill>
                          <a:schemeClr val="tx1"/>
                        </a:solidFill>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Không</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quản</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lí</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trẻ</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để</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trẻ</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bị</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lạc</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bị</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bắt</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cóc</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a:t>
                      </a:r>
                      <a:endParaRPr lang="en-US" sz="1800" b="0" kern="100" dirty="0">
                        <a:solidFill>
                          <a:schemeClr val="tx1"/>
                        </a:solidFill>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Sỉ</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nhục</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xúc</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phạm</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chê</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bai</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định</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kiến</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với</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trẻ</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a:t>
                      </a:r>
                      <a:endParaRPr lang="en-US" sz="1800" b="0" kern="100" dirty="0">
                        <a:solidFill>
                          <a:schemeClr val="tx1"/>
                        </a:solidFill>
                        <a:effectLst/>
                        <a:latin typeface="Calibri" panose="020F0502020204030204" pitchFamily="34" charset="0"/>
                        <a:ea typeface="Calibri" panose="020F0502020204030204" pitchFamily="34" charset="0"/>
                        <a:cs typeface="Cordia New"/>
                      </a:endParaRPr>
                    </a:p>
                  </a:txBody>
                  <a:tcPr marL="68580" marR="68580" marT="0" marB="0">
                    <a:solidFill>
                      <a:schemeClr val="accent1">
                        <a:lumMod val="40000"/>
                        <a:lumOff val="60000"/>
                      </a:schemeClr>
                    </a:solidFill>
                  </a:tcPr>
                </a:tc>
                <a:tc>
                  <a:txBody>
                    <a:bodyPr/>
                    <a:lstStyle/>
                    <a:p>
                      <a:pPr marL="0" marR="0" algn="just">
                        <a:lnSpc>
                          <a:spcPct val="130000"/>
                        </a:lnSpc>
                        <a:spcBef>
                          <a:spcPts val="0"/>
                        </a:spcBef>
                        <a:spcAft>
                          <a:spcPts val="0"/>
                        </a:spcAft>
                      </a:pP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Đánh</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đập</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hành</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hạ</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trẻ</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a:t>
                      </a:r>
                      <a:endParaRPr lang="en-US" sz="1800" b="0" kern="100" dirty="0">
                        <a:solidFill>
                          <a:schemeClr val="tx1"/>
                        </a:solidFill>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Quấy</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rối</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tình</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dục</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dâm</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ô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trẻ</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em</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a:t>
                      </a:r>
                      <a:endParaRPr lang="en-US" sz="1800" b="0" kern="100" dirty="0">
                        <a:solidFill>
                          <a:schemeClr val="tx1"/>
                        </a:solidFill>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Sỉ</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nhục</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mắng</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chửi</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trẻ</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a:t>
                      </a:r>
                      <a:endParaRPr lang="en-US" sz="1800" b="0" kern="100" dirty="0">
                        <a:solidFill>
                          <a:schemeClr val="tx1"/>
                        </a:solidFill>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Đe</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doạ</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đánh</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trẻ</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a:t>
                      </a:r>
                      <a:endParaRPr lang="en-US" sz="1800" b="0" kern="100" dirty="0">
                        <a:solidFill>
                          <a:schemeClr val="tx1"/>
                        </a:solidFill>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Mua</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bán</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trẻ</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 </a:t>
                      </a:r>
                      <a:r>
                        <a:rPr lang="en-US" sz="1800" b="0" kern="100" dirty="0" err="1">
                          <a:solidFill>
                            <a:schemeClr val="tx1"/>
                          </a:solidFill>
                          <a:effectLst/>
                          <a:latin typeface="Times New Roman" panose="02020603050405020304" pitchFamily="18" charset="0"/>
                          <a:ea typeface="Calibri" panose="020F0502020204030204" pitchFamily="34" charset="0"/>
                          <a:cs typeface="Cordia New"/>
                        </a:rPr>
                        <a:t>em</a:t>
                      </a:r>
                      <a:r>
                        <a:rPr lang="en-US" sz="1800" b="0" kern="100" dirty="0">
                          <a:solidFill>
                            <a:schemeClr val="tx1"/>
                          </a:solidFill>
                          <a:effectLst/>
                          <a:latin typeface="Times New Roman" panose="02020603050405020304" pitchFamily="18" charset="0"/>
                          <a:ea typeface="Calibri" panose="020F0502020204030204" pitchFamily="34" charset="0"/>
                          <a:cs typeface="Cordia New"/>
                        </a:rPr>
                        <a:t>.</a:t>
                      </a:r>
                      <a:endParaRPr lang="en-US" sz="1800" b="0" kern="100" dirty="0">
                        <a:solidFill>
                          <a:schemeClr val="tx1"/>
                        </a:solidFill>
                        <a:effectLst/>
                        <a:latin typeface="Calibri" panose="020F0502020204030204" pitchFamily="34" charset="0"/>
                        <a:ea typeface="Calibri" panose="020F0502020204030204" pitchFamily="34" charset="0"/>
                        <a:cs typeface="Cordia New"/>
                      </a:endParaRPr>
                    </a:p>
                  </a:txBody>
                  <a:tcPr marL="68580" marR="68580" marT="0" marB="0">
                    <a:solidFill>
                      <a:schemeClr val="accent1">
                        <a:lumMod val="40000"/>
                        <a:lumOff val="60000"/>
                      </a:schemeClr>
                    </a:solidFill>
                  </a:tcPr>
                </a:tc>
                <a:extLst>
                  <a:ext uri="{0D108BD9-81ED-4DB2-BD59-A6C34878D82A}">
                    <a16:rowId xmlns:a16="http://schemas.microsoft.com/office/drawing/2014/main" val="3950543273"/>
                  </a:ext>
                </a:extLst>
              </a:tr>
              <a:tr h="3613324">
                <a:tc>
                  <a:txBody>
                    <a:bodyPr/>
                    <a:lstStyle/>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4. Vi </a:t>
                      </a:r>
                      <a:r>
                        <a:rPr lang="en-US" sz="1800" kern="100" dirty="0" err="1">
                          <a:effectLst/>
                          <a:latin typeface="Times New Roman" panose="02020603050405020304" pitchFamily="18" charset="0"/>
                          <a:ea typeface="Calibri" panose="020F0502020204030204" pitchFamily="34" charset="0"/>
                          <a:cs typeface="Cordia New"/>
                        </a:rPr>
                        <a:t>phạm</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các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quyền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được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tham</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gia</a:t>
                      </a:r>
                      <a:endParaRPr lang="en-US" sz="1800" kern="100" dirty="0">
                        <a:effectLst/>
                        <a:latin typeface="Calibri" panose="020F0502020204030204" pitchFamily="34" charset="0"/>
                        <a:ea typeface="Calibri" panose="020F0502020204030204" pitchFamily="34" charset="0"/>
                        <a:cs typeface="Cordia New"/>
                      </a:endParaRPr>
                    </a:p>
                  </a:txBody>
                  <a:tcPr marL="68580" marR="68580" marT="0" marB="0"/>
                </a:tc>
                <a:tc>
                  <a:txBody>
                    <a:bodyPr/>
                    <a:lstStyle/>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Không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cho</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nêu</a:t>
                      </a:r>
                      <a:r>
                        <a:rPr lang="en-US" sz="1800" kern="100" dirty="0">
                          <a:effectLst/>
                          <a:latin typeface="Times New Roman" panose="02020603050405020304" pitchFamily="18" charset="0"/>
                          <a:ea typeface="Calibri" panose="020F0502020204030204" pitchFamily="34" charset="0"/>
                          <a:cs typeface="Cordia New"/>
                        </a:rPr>
                        <a:t> ý </a:t>
                      </a:r>
                      <a:r>
                        <a:rPr lang="en-US" sz="1800" kern="100" dirty="0" err="1">
                          <a:effectLst/>
                          <a:latin typeface="Times New Roman" panose="02020603050405020304" pitchFamily="18" charset="0"/>
                          <a:ea typeface="Calibri" panose="020F0502020204030204" pitchFamily="34" charset="0"/>
                          <a:cs typeface="Cordia New"/>
                        </a:rPr>
                        <a:t>kiến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tự</a:t>
                      </a:r>
                      <a:r>
                        <a:rPr lang="en-US" sz="1800" kern="100" dirty="0">
                          <a:effectLst/>
                          <a:latin typeface="Times New Roman" panose="02020603050405020304" pitchFamily="18" charset="0"/>
                          <a:ea typeface="Calibri" panose="020F0502020204030204" pitchFamily="34" charset="0"/>
                          <a:cs typeface="Cordia New"/>
                        </a:rPr>
                        <a:t> do </a:t>
                      </a:r>
                      <a:r>
                        <a:rPr lang="en-US" sz="1800" kern="100" dirty="0" err="1">
                          <a:effectLst/>
                          <a:latin typeface="Times New Roman" panose="02020603050405020304" pitchFamily="18" charset="0"/>
                          <a:ea typeface="Calibri" panose="020F0502020204030204" pitchFamily="34" charset="0"/>
                          <a:cs typeface="Cordia New"/>
                        </a:rPr>
                        <a:t>lựa</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chọn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hoạt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động</a:t>
                      </a:r>
                      <a:r>
                        <a:rPr lang="en-US" sz="1800" kern="100" dirty="0">
                          <a:effectLst/>
                          <a:latin typeface="Times New Roman" panose="02020603050405020304" pitchFamily="18" charset="0"/>
                          <a:ea typeface="Calibri" panose="020F0502020204030204" pitchFamily="34" charset="0"/>
                          <a:cs typeface="Cordia New"/>
                        </a:rPr>
                        <a:t>.</a:t>
                      </a:r>
                      <a:endParaRPr lang="en-US" sz="1800" kern="100" dirty="0">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Làm</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hộ</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a:t>
                      </a:r>
                      <a:endParaRPr lang="en-US" sz="1800" kern="100" dirty="0">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Quyết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định</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thay</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a:t>
                      </a:r>
                      <a:endParaRPr lang="en-US" sz="1800" kern="100" dirty="0">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Áp</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đặt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vào</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một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góc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chơi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theo</a:t>
                      </a:r>
                      <a:r>
                        <a:rPr lang="en-US" sz="1800" kern="100" dirty="0">
                          <a:effectLst/>
                          <a:latin typeface="Times New Roman" panose="02020603050405020304" pitchFamily="18" charset="0"/>
                          <a:ea typeface="Calibri" panose="020F0502020204030204" pitchFamily="34" charset="0"/>
                          <a:cs typeface="Cordia New"/>
                        </a:rPr>
                        <a:t> ý </a:t>
                      </a:r>
                      <a:r>
                        <a:rPr lang="en-US" sz="1800" kern="100" dirty="0" err="1">
                          <a:effectLst/>
                          <a:latin typeface="Times New Roman" panose="02020603050405020304" pitchFamily="18" charset="0"/>
                          <a:ea typeface="Calibri" panose="020F0502020204030204" pitchFamily="34" charset="0"/>
                          <a:cs typeface="Cordia New"/>
                        </a:rPr>
                        <a:t>của</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giáo</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viên</a:t>
                      </a:r>
                      <a:r>
                        <a:rPr lang="en-US" sz="1800" kern="100" dirty="0">
                          <a:effectLst/>
                          <a:latin typeface="Times New Roman" panose="02020603050405020304" pitchFamily="18" charset="0"/>
                          <a:ea typeface="Calibri" panose="020F0502020204030204" pitchFamily="34" charset="0"/>
                          <a:cs typeface="Cordia New"/>
                        </a:rPr>
                        <a:t>.</a:t>
                      </a:r>
                      <a:endParaRPr lang="en-US" sz="1800" kern="100" dirty="0">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Áp</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đặt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trả</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lời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theo</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cách</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giáo</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viên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muốn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ấn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định</a:t>
                      </a:r>
                      <a:r>
                        <a:rPr lang="en-US" sz="1800" kern="100" dirty="0">
                          <a:effectLst/>
                          <a:latin typeface="Times New Roman" panose="02020603050405020304" pitchFamily="18" charset="0"/>
                          <a:ea typeface="Calibri" panose="020F0502020204030204" pitchFamily="34" charset="0"/>
                          <a:cs typeface="Cordia New"/>
                        </a:rPr>
                        <a:t>.</a:t>
                      </a:r>
                      <a:endParaRPr lang="en-US" sz="1800" kern="100" dirty="0">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Chọn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ngoan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giỏi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tham</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gia</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các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hoạt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động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dự</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giờ</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giáo</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viên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giỏi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biểu</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diễn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dẫn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đến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việc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những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được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cho</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là</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không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ngoan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không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giỏi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ít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có</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cơ</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hội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học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tập</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tốt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hơn</a:t>
                      </a:r>
                      <a:r>
                        <a:rPr lang="en-US" sz="1800" kern="100" dirty="0">
                          <a:effectLst/>
                          <a:latin typeface="Times New Roman" panose="02020603050405020304" pitchFamily="18" charset="0"/>
                          <a:ea typeface="Calibri" panose="020F0502020204030204" pitchFamily="34" charset="0"/>
                          <a:cs typeface="Cordia New"/>
                        </a:rPr>
                        <a:t>.</a:t>
                      </a:r>
                      <a:endParaRPr lang="en-US" sz="1800" kern="100" dirty="0">
                        <a:effectLst/>
                        <a:latin typeface="Calibri" panose="020F0502020204030204" pitchFamily="34" charset="0"/>
                        <a:ea typeface="Calibri" panose="020F0502020204030204" pitchFamily="34" charset="0"/>
                        <a:cs typeface="Cordia New"/>
                      </a:endParaRPr>
                    </a:p>
                  </a:txBody>
                  <a:tcPr marL="68580" marR="68580" marT="0" marB="0"/>
                </a:tc>
                <a:tc>
                  <a:txBody>
                    <a:bodyPr/>
                    <a:lstStyle/>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Không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lắng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nghe</a:t>
                      </a:r>
                      <a:r>
                        <a:rPr lang="en-US" sz="1800" kern="100" dirty="0">
                          <a:effectLst/>
                          <a:latin typeface="Times New Roman" panose="02020603050405020304" pitchFamily="18" charset="0"/>
                          <a:ea typeface="Calibri" panose="020F0502020204030204" pitchFamily="34" charset="0"/>
                          <a:cs typeface="Cordia New"/>
                        </a:rPr>
                        <a:t> ý </a:t>
                      </a:r>
                      <a:r>
                        <a:rPr lang="en-US" sz="1800" kern="100" dirty="0" err="1">
                          <a:effectLst/>
                          <a:latin typeface="Times New Roman" panose="02020603050405020304" pitchFamily="18" charset="0"/>
                          <a:ea typeface="Calibri" panose="020F0502020204030204" pitchFamily="34" charset="0"/>
                          <a:cs typeface="Cordia New"/>
                        </a:rPr>
                        <a:t>kiến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của</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a:t>
                      </a:r>
                      <a:endParaRPr lang="en-US" sz="1800" kern="100" dirty="0">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Không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cho</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biết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các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sự</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việc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vấn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đề</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liên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quan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đến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để</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được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lựa</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chọn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và</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quyết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định</a:t>
                      </a:r>
                      <a:r>
                        <a:rPr lang="en-US" sz="1800" kern="100" dirty="0">
                          <a:effectLst/>
                          <a:latin typeface="Times New Roman" panose="02020603050405020304" pitchFamily="18" charset="0"/>
                          <a:ea typeface="Calibri" panose="020F0502020204030204" pitchFamily="34" charset="0"/>
                          <a:cs typeface="Cordia New"/>
                        </a:rPr>
                        <a:t>. </a:t>
                      </a:r>
                      <a:endParaRPr lang="en-US" sz="1800" kern="100" dirty="0">
                        <a:effectLst/>
                        <a:latin typeface="Calibri" panose="020F0502020204030204" pitchFamily="34" charset="0"/>
                        <a:ea typeface="Calibri" panose="020F0502020204030204" pitchFamily="34" charset="0"/>
                        <a:cs typeface="Cordia New"/>
                      </a:endParaRPr>
                    </a:p>
                  </a:txBody>
                  <a:tcPr marL="68580" marR="68580" marT="0" marB="0"/>
                </a:tc>
                <a:extLst>
                  <a:ext uri="{0D108BD9-81ED-4DB2-BD59-A6C34878D82A}">
                    <a16:rowId xmlns:a16="http://schemas.microsoft.com/office/drawing/2014/main" val="2355851156"/>
                  </a:ext>
                </a:extLst>
              </a:tr>
              <a:tr h="387949">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04031060"/>
                  </a:ext>
                </a:extLst>
              </a:tr>
            </a:tbl>
          </a:graphicData>
        </a:graphic>
      </p:graphicFrame>
    </p:spTree>
    <p:extLst>
      <p:ext uri="{BB962C8B-B14F-4D97-AF65-F5344CB8AC3E}">
        <p14:creationId xmlns:p14="http://schemas.microsoft.com/office/powerpoint/2010/main" val="45931514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71550"/>
          </a:xfrm>
        </p:spPr>
        <p:txBody>
          <a:bodyPr>
            <a:normAutofit/>
          </a:bodyPr>
          <a:lstStyle/>
          <a:p>
            <a:r>
              <a:rPr lang="en-US" sz="2800" b="1">
                <a:latin typeface="Times New Roman" panose="02020603050405020304" pitchFamily="18" charset="0"/>
                <a:cs typeface="Times New Roman" panose="02020603050405020304" pitchFamily="18" charset="0"/>
              </a:rPr>
              <a:t>4. CÁC </a:t>
            </a:r>
            <a:r>
              <a:rPr lang="en-US" sz="2800" b="1" dirty="0">
                <a:latin typeface="Times New Roman" panose="02020603050405020304" pitchFamily="18" charset="0"/>
                <a:cs typeface="Times New Roman" panose="02020603050405020304" pitchFamily="18" charset="0"/>
              </a:rPr>
              <a:t>NHÓM QUYỀN TRẺ EM</a:t>
            </a:r>
            <a:endParaRPr lang="en-US" sz="28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600075" y="971550"/>
          <a:ext cx="11372849" cy="5886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249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182"/>
            <a:ext cx="10515600" cy="1325563"/>
          </a:xfrm>
        </p:spPr>
        <p:txBody>
          <a:bodyPr>
            <a:normAutofit/>
          </a:bodyPr>
          <a:lstStyle/>
          <a:p>
            <a:r>
              <a:rPr lang="en-US" sz="2800" b="1" dirty="0">
                <a:solidFill>
                  <a:srgbClr val="FF0000"/>
                </a:solidFill>
                <a:latin typeface="Times New Roman" panose="02020603050405020304" pitchFamily="18" charset="0"/>
                <a:cs typeface="Times New Roman" panose="02020603050405020304" pitchFamily="18" charset="0"/>
              </a:rPr>
              <a:t>25 </a:t>
            </a:r>
            <a:r>
              <a:rPr lang="en-US" sz="2800" b="1" dirty="0" err="1">
                <a:solidFill>
                  <a:srgbClr val="FF0000"/>
                </a:solidFill>
                <a:latin typeface="Times New Roman" panose="02020603050405020304" pitchFamily="18" charset="0"/>
                <a:cs typeface="Times New Roman" panose="02020603050405020304" pitchFamily="18" charset="0"/>
              </a:rPr>
              <a:t>quyền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trẻ</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được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định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trẻ</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2016</a:t>
            </a:r>
          </a:p>
        </p:txBody>
      </p:sp>
      <p:sp>
        <p:nvSpPr>
          <p:cNvPr id="3" name="Content Placeholder 2"/>
          <p:cNvSpPr>
            <a:spLocks noGrp="1"/>
          </p:cNvSpPr>
          <p:nvPr>
            <p:ph idx="1"/>
          </p:nvPr>
        </p:nvSpPr>
        <p:spPr>
          <a:xfrm>
            <a:off x="211012" y="1150363"/>
            <a:ext cx="5903741" cy="5355312"/>
          </a:xfrm>
        </p:spPr>
        <p:txBody>
          <a:bodyPr>
            <a:noAutofit/>
          </a:bodyPr>
          <a:lstStyle/>
          <a:p>
            <a:pPr marL="0" indent="0" algn="just">
              <a:buNone/>
            </a:pPr>
            <a:r>
              <a:rPr lang="en-US" sz="1800" b="1" dirty="0" err="1">
                <a:latin typeface="Times New Roman" panose="02020603050405020304" pitchFamily="18" charset="0"/>
                <a:cs typeface="Times New Roman" panose="02020603050405020304" pitchFamily="18" charset="0"/>
              </a:rPr>
              <a:t>Điều</a:t>
            </a:r>
            <a:r>
              <a:rPr lang="en-US" sz="1800" b="1" dirty="0">
                <a:latin typeface="Times New Roman" panose="02020603050405020304" pitchFamily="18" charset="0"/>
                <a:cs typeface="Times New Roman" panose="02020603050405020304" pitchFamily="18" charset="0"/>
              </a:rPr>
              <a:t> 12</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sống</a:t>
            </a:r>
            <a:endParaRPr lang="en-US" sz="1800" dirty="0">
              <a:latin typeface="Times New Roman" panose="02020603050405020304" pitchFamily="18" charset="0"/>
              <a:cs typeface="Times New Roman" panose="02020603050405020304" pitchFamily="18" charset="0"/>
            </a:endParaRPr>
          </a:p>
          <a:p>
            <a:pPr marL="0" indent="0" algn="just">
              <a:buNone/>
            </a:pPr>
            <a:r>
              <a:rPr lang="en-US" sz="1800" b="1" dirty="0" err="1">
                <a:latin typeface="Times New Roman" panose="02020603050405020304" pitchFamily="18" charset="0"/>
                <a:cs typeface="Times New Roman" panose="02020603050405020304" pitchFamily="18" charset="0"/>
              </a:rPr>
              <a:t>Điều</a:t>
            </a:r>
            <a:r>
              <a:rPr lang="en-US" sz="1800" b="1" dirty="0">
                <a:latin typeface="Times New Roman" panose="02020603050405020304" pitchFamily="18" charset="0"/>
                <a:cs typeface="Times New Roman" panose="02020603050405020304" pitchFamily="18" charset="0"/>
              </a:rPr>
              <a:t> 13.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khai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sinh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quốc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tịch</a:t>
            </a:r>
            <a:endParaRPr lang="en-US" sz="1800" dirty="0">
              <a:latin typeface="Times New Roman" panose="02020603050405020304" pitchFamily="18" charset="0"/>
              <a:cs typeface="Times New Roman" panose="02020603050405020304" pitchFamily="18" charset="0"/>
            </a:endParaRPr>
          </a:p>
          <a:p>
            <a:pPr marL="0" indent="0" algn="just">
              <a:buNone/>
            </a:pPr>
            <a:r>
              <a:rPr lang="en-US" sz="1800" b="1" dirty="0" err="1">
                <a:latin typeface="Times New Roman" panose="02020603050405020304" pitchFamily="18" charset="0"/>
                <a:cs typeface="Times New Roman" panose="02020603050405020304" pitchFamily="18" charset="0"/>
              </a:rPr>
              <a:t>Điều</a:t>
            </a:r>
            <a:r>
              <a:rPr lang="en-US" sz="1800" b="1" dirty="0">
                <a:latin typeface="Times New Roman" panose="02020603050405020304" pitchFamily="18" charset="0"/>
                <a:cs typeface="Times New Roman" panose="02020603050405020304" pitchFamily="18" charset="0"/>
              </a:rPr>
              <a:t> 14.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chăm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sóc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sức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khỏe</a:t>
            </a:r>
            <a:endParaRPr lang="en-US" sz="1800" dirty="0">
              <a:latin typeface="Times New Roman" panose="02020603050405020304" pitchFamily="18" charset="0"/>
              <a:cs typeface="Times New Roman" panose="02020603050405020304" pitchFamily="18" charset="0"/>
            </a:endParaRPr>
          </a:p>
          <a:p>
            <a:pPr marL="0" indent="0" algn="just">
              <a:buNone/>
            </a:pPr>
            <a:r>
              <a:rPr lang="en-US" sz="1800" b="1" dirty="0" err="1">
                <a:latin typeface="Times New Roman" panose="02020603050405020304" pitchFamily="18" charset="0"/>
                <a:cs typeface="Times New Roman" panose="02020603050405020304" pitchFamily="18" charset="0"/>
              </a:rPr>
              <a:t>Điều</a:t>
            </a:r>
            <a:r>
              <a:rPr lang="en-US" sz="1800" b="1" dirty="0">
                <a:latin typeface="Times New Roman" panose="02020603050405020304" pitchFamily="18" charset="0"/>
                <a:cs typeface="Times New Roman" panose="02020603050405020304" pitchFamily="18" charset="0"/>
              </a:rPr>
              <a:t> 15.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chăm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sóc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nuôi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dưỡng</a:t>
            </a:r>
            <a:endParaRPr lang="en-US" sz="1800" dirty="0">
              <a:latin typeface="Times New Roman" panose="02020603050405020304" pitchFamily="18" charset="0"/>
              <a:cs typeface="Times New Roman" panose="02020603050405020304" pitchFamily="18" charset="0"/>
            </a:endParaRPr>
          </a:p>
          <a:p>
            <a:pPr marL="0" indent="0" algn="just">
              <a:buNone/>
            </a:pPr>
            <a:r>
              <a:rPr lang="en-US" sz="1800" b="1" dirty="0" err="1">
                <a:latin typeface="Times New Roman" panose="02020603050405020304" pitchFamily="18" charset="0"/>
                <a:cs typeface="Times New Roman" panose="02020603050405020304" pitchFamily="18" charset="0"/>
              </a:rPr>
              <a:t>Điều</a:t>
            </a:r>
            <a:r>
              <a:rPr lang="en-US" sz="1800" b="1" dirty="0">
                <a:latin typeface="Times New Roman" panose="02020603050405020304" pitchFamily="18" charset="0"/>
                <a:cs typeface="Times New Roman" panose="02020603050405020304" pitchFamily="18" charset="0"/>
              </a:rPr>
              <a:t> 16.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giáo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dục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học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tập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phát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triển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năng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khiếu</a:t>
            </a:r>
            <a:endParaRPr lang="en-US" sz="1800" dirty="0">
              <a:latin typeface="Times New Roman" panose="02020603050405020304" pitchFamily="18" charset="0"/>
              <a:cs typeface="Times New Roman" panose="02020603050405020304" pitchFamily="18" charset="0"/>
            </a:endParaRPr>
          </a:p>
          <a:p>
            <a:pPr marL="0" indent="0" algn="just">
              <a:buNone/>
            </a:pPr>
            <a:r>
              <a:rPr lang="en-US" sz="1800" b="1" dirty="0" err="1">
                <a:latin typeface="Times New Roman" panose="02020603050405020304" pitchFamily="18" charset="0"/>
                <a:cs typeface="Times New Roman" panose="02020603050405020304" pitchFamily="18" charset="0"/>
              </a:rPr>
              <a:t>Điều</a:t>
            </a:r>
            <a:r>
              <a:rPr lang="en-US" sz="1800" b="1" dirty="0">
                <a:latin typeface="Times New Roman" panose="02020603050405020304" pitchFamily="18" charset="0"/>
                <a:cs typeface="Times New Roman" panose="02020603050405020304" pitchFamily="18" charset="0"/>
              </a:rPr>
              <a:t> 17.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vui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chơi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giải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trí</a:t>
            </a:r>
            <a:endParaRPr lang="en-US" sz="1800" dirty="0">
              <a:latin typeface="Times New Roman" panose="02020603050405020304" pitchFamily="18" charset="0"/>
              <a:cs typeface="Times New Roman" panose="02020603050405020304" pitchFamily="18" charset="0"/>
            </a:endParaRPr>
          </a:p>
          <a:p>
            <a:pPr marL="0" indent="0" algn="just">
              <a:buNone/>
            </a:pPr>
            <a:r>
              <a:rPr lang="en-US" sz="1800" b="1" dirty="0" err="1">
                <a:latin typeface="Times New Roman" panose="02020603050405020304" pitchFamily="18" charset="0"/>
                <a:cs typeface="Times New Roman" panose="02020603050405020304" pitchFamily="18" charset="0"/>
              </a:rPr>
              <a:t>Điều</a:t>
            </a:r>
            <a:r>
              <a:rPr lang="en-US" sz="1800" b="1" dirty="0">
                <a:latin typeface="Times New Roman" panose="02020603050405020304" pitchFamily="18" charset="0"/>
                <a:cs typeface="Times New Roman" panose="02020603050405020304" pitchFamily="18" charset="0"/>
              </a:rPr>
              <a:t> 18.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giữ</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gìn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phát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huy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bản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sắc</a:t>
            </a:r>
            <a:endParaRPr lang="en-US" sz="1800" dirty="0">
              <a:latin typeface="Times New Roman" panose="02020603050405020304" pitchFamily="18" charset="0"/>
              <a:cs typeface="Times New Roman" panose="02020603050405020304" pitchFamily="18" charset="0"/>
            </a:endParaRPr>
          </a:p>
          <a:p>
            <a:pPr marL="0" indent="0" algn="just">
              <a:buNone/>
            </a:pPr>
            <a:r>
              <a:rPr lang="en-US" sz="1800" b="1" dirty="0" err="1">
                <a:latin typeface="Times New Roman" panose="02020603050405020304" pitchFamily="18" charset="0"/>
                <a:cs typeface="Times New Roman" panose="02020603050405020304" pitchFamily="18" charset="0"/>
              </a:rPr>
              <a:t>Điều</a:t>
            </a:r>
            <a:r>
              <a:rPr lang="en-US" sz="1800" b="1" dirty="0">
                <a:latin typeface="Times New Roman" panose="02020603050405020304" pitchFamily="18" charset="0"/>
                <a:cs typeface="Times New Roman" panose="02020603050405020304" pitchFamily="18" charset="0"/>
              </a:rPr>
              <a:t> 19.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tự</a:t>
            </a:r>
            <a:r>
              <a:rPr lang="en-US" sz="1800" dirty="0">
                <a:latin typeface="Times New Roman" panose="02020603050405020304" pitchFamily="18" charset="0"/>
                <a:cs typeface="Times New Roman" panose="02020603050405020304" pitchFamily="18" charset="0"/>
              </a:rPr>
              <a:t> do </a:t>
            </a:r>
            <a:r>
              <a:rPr lang="en-US" sz="1800" dirty="0" err="1">
                <a:latin typeface="Times New Roman" panose="02020603050405020304" pitchFamily="18" charset="0"/>
                <a:cs typeface="Times New Roman" panose="02020603050405020304" pitchFamily="18" charset="0"/>
              </a:rPr>
              <a:t>tín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ngưỡng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tôn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giáo</a:t>
            </a:r>
            <a:endParaRPr lang="en-US" sz="1800" dirty="0">
              <a:latin typeface="Times New Roman" panose="02020603050405020304" pitchFamily="18" charset="0"/>
              <a:cs typeface="Times New Roman" panose="02020603050405020304" pitchFamily="18" charset="0"/>
            </a:endParaRPr>
          </a:p>
          <a:p>
            <a:pPr marL="0" indent="0" algn="just">
              <a:buNone/>
            </a:pPr>
            <a:r>
              <a:rPr lang="en-US" sz="1800" b="1" dirty="0" err="1">
                <a:latin typeface="Times New Roman" panose="02020603050405020304" pitchFamily="18" charset="0"/>
                <a:cs typeface="Times New Roman" panose="02020603050405020304" pitchFamily="18" charset="0"/>
              </a:rPr>
              <a:t>Điều</a:t>
            </a:r>
            <a:r>
              <a:rPr lang="en-US" sz="1800" b="1" dirty="0">
                <a:latin typeface="Times New Roman" panose="02020603050405020304" pitchFamily="18" charset="0"/>
                <a:cs typeface="Times New Roman" panose="02020603050405020304" pitchFamily="18" charset="0"/>
              </a:rPr>
              <a:t> 20.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sản</a:t>
            </a:r>
            <a:endParaRPr lang="en-US" sz="1800" dirty="0">
              <a:latin typeface="Times New Roman" panose="02020603050405020304" pitchFamily="18" charset="0"/>
              <a:cs typeface="Times New Roman" panose="02020603050405020304" pitchFamily="18" charset="0"/>
            </a:endParaRPr>
          </a:p>
          <a:p>
            <a:pPr marL="0" indent="0" algn="just">
              <a:buNone/>
            </a:pPr>
            <a:r>
              <a:rPr lang="en-US" sz="1800" b="1" dirty="0" err="1">
                <a:latin typeface="Times New Roman" panose="02020603050405020304" pitchFamily="18" charset="0"/>
                <a:cs typeface="Times New Roman" panose="02020603050405020304" pitchFamily="18" charset="0"/>
              </a:rPr>
              <a:t>Điều</a:t>
            </a:r>
            <a:r>
              <a:rPr lang="en-US" sz="1800" b="1" dirty="0">
                <a:latin typeface="Times New Roman" panose="02020603050405020304" pitchFamily="18" charset="0"/>
                <a:cs typeface="Times New Roman" panose="02020603050405020304" pitchFamily="18" charset="0"/>
              </a:rPr>
              <a:t> 21.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bí</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mật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sống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riêng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tư</a:t>
            </a:r>
            <a:endParaRPr lang="en-US" sz="1800" dirty="0">
              <a:latin typeface="Times New Roman" panose="02020603050405020304" pitchFamily="18" charset="0"/>
              <a:cs typeface="Times New Roman" panose="02020603050405020304" pitchFamily="18" charset="0"/>
            </a:endParaRPr>
          </a:p>
          <a:p>
            <a:pPr marL="0" indent="0" algn="just">
              <a:buNone/>
            </a:pPr>
            <a:r>
              <a:rPr lang="en-US" sz="1800" b="1" dirty="0" err="1">
                <a:latin typeface="Times New Roman" panose="02020603050405020304" pitchFamily="18" charset="0"/>
                <a:cs typeface="Times New Roman" panose="02020603050405020304" pitchFamily="18" charset="0"/>
              </a:rPr>
              <a:t>Điều</a:t>
            </a:r>
            <a:r>
              <a:rPr lang="en-US" sz="1800" b="1" dirty="0">
                <a:latin typeface="Times New Roman" panose="02020603050405020304" pitchFamily="18" charset="0"/>
                <a:cs typeface="Times New Roman" panose="02020603050405020304" pitchFamily="18" charset="0"/>
              </a:rPr>
              <a:t> 22.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sống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chung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với</a:t>
            </a:r>
            <a:r>
              <a:rPr lang="en-US" sz="1800" dirty="0">
                <a:latin typeface="Times New Roman" panose="02020603050405020304" pitchFamily="18" charset="0"/>
                <a:cs typeface="Times New Roman" panose="02020603050405020304" pitchFamily="18" charset="0"/>
              </a:rPr>
              <a:t> cha, </a:t>
            </a:r>
            <a:r>
              <a:rPr lang="en-US" sz="1800" dirty="0" err="1">
                <a:latin typeface="Times New Roman" panose="02020603050405020304" pitchFamily="18" charset="0"/>
                <a:cs typeface="Times New Roman" panose="02020603050405020304" pitchFamily="18" charset="0"/>
              </a:rPr>
              <a:t>mẹ</a:t>
            </a:r>
            <a:endParaRPr lang="en-US" sz="1800" dirty="0">
              <a:latin typeface="Times New Roman" panose="02020603050405020304" pitchFamily="18" charset="0"/>
              <a:cs typeface="Times New Roman" panose="02020603050405020304" pitchFamily="18" charset="0"/>
            </a:endParaRPr>
          </a:p>
          <a:p>
            <a:pPr marL="0" indent="0" algn="just">
              <a:buNone/>
            </a:pPr>
            <a:r>
              <a:rPr lang="en-US" sz="1800" b="1" dirty="0" err="1">
                <a:latin typeface="Times New Roman" panose="02020603050405020304" pitchFamily="18" charset="0"/>
                <a:cs typeface="Times New Roman" panose="02020603050405020304" pitchFamily="18" charset="0"/>
              </a:rPr>
              <a:t>Điều</a:t>
            </a:r>
            <a:r>
              <a:rPr lang="en-US" sz="1800" b="1" dirty="0">
                <a:latin typeface="Times New Roman" panose="02020603050405020304" pitchFamily="18" charset="0"/>
                <a:cs typeface="Times New Roman" panose="02020603050405020304" pitchFamily="18" charset="0"/>
              </a:rPr>
              <a:t> 23.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đoàn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tụ</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liên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hệ</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tiếp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xúc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với</a:t>
            </a:r>
            <a:r>
              <a:rPr lang="en-US" sz="1800" dirty="0">
                <a:latin typeface="Times New Roman" panose="02020603050405020304" pitchFamily="18" charset="0"/>
                <a:cs typeface="Times New Roman" panose="02020603050405020304" pitchFamily="18" charset="0"/>
              </a:rPr>
              <a:t> cha, </a:t>
            </a:r>
            <a:r>
              <a:rPr lang="en-US" sz="1800" dirty="0" err="1">
                <a:latin typeface="Times New Roman" panose="02020603050405020304" pitchFamily="18" charset="0"/>
                <a:cs typeface="Times New Roman" panose="02020603050405020304" pitchFamily="18" charset="0"/>
              </a:rPr>
              <a:t>mẹ</a:t>
            </a:r>
            <a:endParaRPr lang="en-US" sz="1800" dirty="0">
              <a:latin typeface="Times New Roman" panose="02020603050405020304" pitchFamily="18" charset="0"/>
              <a:cs typeface="Times New Roman" panose="02020603050405020304" pitchFamily="18" charset="0"/>
            </a:endParaRPr>
          </a:p>
          <a:p>
            <a:pPr marL="0" indent="0" algn="just">
              <a:buNone/>
            </a:pPr>
            <a:r>
              <a:rPr lang="en-US" sz="1800" b="1" dirty="0" err="1">
                <a:latin typeface="Times New Roman" panose="02020603050405020304" pitchFamily="18" charset="0"/>
                <a:cs typeface="Times New Roman" panose="02020603050405020304" pitchFamily="18" charset="0"/>
              </a:rPr>
              <a:t>Điều</a:t>
            </a:r>
            <a:r>
              <a:rPr lang="en-US" sz="1800" b="1" dirty="0">
                <a:latin typeface="Times New Roman" panose="02020603050405020304" pitchFamily="18" charset="0"/>
                <a:cs typeface="Times New Roman" panose="02020603050405020304" pitchFamily="18" charset="0"/>
              </a:rPr>
              <a:t> 24.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chăm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sóc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thay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thế</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nhận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làm</a:t>
            </a:r>
            <a:r>
              <a:rPr lang="en-US" sz="1800" dirty="0">
                <a:latin typeface="Times New Roman" panose="02020603050405020304" pitchFamily="18" charset="0"/>
                <a:cs typeface="Times New Roman" panose="02020603050405020304" pitchFamily="18" charset="0"/>
              </a:rPr>
              <a:t> con </a:t>
            </a:r>
            <a:r>
              <a:rPr lang="en-US" sz="1800" dirty="0" err="1">
                <a:latin typeface="Times New Roman" panose="02020603050405020304" pitchFamily="18" charset="0"/>
                <a:cs typeface="Times New Roman" panose="02020603050405020304" pitchFamily="18" charset="0"/>
              </a:rPr>
              <a:t>nuôi</a:t>
            </a:r>
            <a:endParaRPr lang="en-US" sz="1800" dirty="0">
              <a:latin typeface="Times New Roman" panose="02020603050405020304" pitchFamily="18" charset="0"/>
              <a:cs typeface="Times New Roman" panose="02020603050405020304" pitchFamily="18" charset="0"/>
            </a:endParaRPr>
          </a:p>
          <a:p>
            <a:pPr algn="just"/>
            <a:endParaRPr lang="en-US" sz="1800" dirty="0"/>
          </a:p>
        </p:txBody>
      </p:sp>
      <p:sp>
        <p:nvSpPr>
          <p:cNvPr id="4" name="Rectangle 3"/>
          <p:cNvSpPr/>
          <p:nvPr/>
        </p:nvSpPr>
        <p:spPr>
          <a:xfrm>
            <a:off x="6255433" y="1152640"/>
            <a:ext cx="5702105" cy="5355312"/>
          </a:xfrm>
          <a:prstGeom prst="rect">
            <a:avLst/>
          </a:prstGeom>
        </p:spPr>
        <p:txBody>
          <a:bodyPr wrap="square">
            <a:spAutoFit/>
          </a:bodyPr>
          <a:lstStyle/>
          <a:p>
            <a:pPr algn="just"/>
            <a:r>
              <a:rPr lang="en-US" sz="1800" b="1" dirty="0" err="1">
                <a:latin typeface="Times New Roman" panose="02020603050405020304" pitchFamily="18" charset="0"/>
                <a:cs typeface="Times New Roman" panose="02020603050405020304" pitchFamily="18" charset="0"/>
              </a:rPr>
              <a:t>Điều</a:t>
            </a:r>
            <a:r>
              <a:rPr lang="en-US" sz="1800" b="1" dirty="0">
                <a:latin typeface="Times New Roman" panose="02020603050405020304" pitchFamily="18" charset="0"/>
                <a:cs typeface="Times New Roman" panose="02020603050405020304" pitchFamily="18" charset="0"/>
              </a:rPr>
              <a:t> 25.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bảo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vệ</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xâm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hại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tình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dục</a:t>
            </a:r>
            <a:endParaRPr lang="en-US" sz="1800" dirty="0">
              <a:latin typeface="Times New Roman" panose="02020603050405020304" pitchFamily="18" charset="0"/>
              <a:cs typeface="Times New Roman" panose="02020603050405020304" pitchFamily="18" charset="0"/>
            </a:endParaRPr>
          </a:p>
          <a:p>
            <a:pPr algn="just"/>
            <a:r>
              <a:rPr lang="en-US" sz="1800" b="1" dirty="0" err="1">
                <a:latin typeface="Times New Roman" panose="02020603050405020304" pitchFamily="18" charset="0"/>
                <a:cs typeface="Times New Roman" panose="02020603050405020304" pitchFamily="18" charset="0"/>
              </a:rPr>
              <a:t>Điều</a:t>
            </a:r>
            <a:r>
              <a:rPr lang="en-US" sz="1800" b="1" dirty="0">
                <a:latin typeface="Times New Roman" panose="02020603050405020304" pitchFamily="18" charset="0"/>
                <a:cs typeface="Times New Roman" panose="02020603050405020304" pitchFamily="18" charset="0"/>
              </a:rPr>
              <a:t> 26.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bảo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vệ</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bóc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lột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sức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lao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động</a:t>
            </a:r>
            <a:endParaRPr lang="en-US" sz="1800" dirty="0">
              <a:latin typeface="Times New Roman" panose="02020603050405020304" pitchFamily="18" charset="0"/>
              <a:cs typeface="Times New Roman" panose="02020603050405020304" pitchFamily="18" charset="0"/>
            </a:endParaRPr>
          </a:p>
          <a:p>
            <a:pPr algn="just"/>
            <a:r>
              <a:rPr lang="en-US" sz="1800" b="1" dirty="0" err="1">
                <a:latin typeface="Times New Roman" panose="02020603050405020304" pitchFamily="18" charset="0"/>
                <a:cs typeface="Times New Roman" panose="02020603050405020304" pitchFamily="18" charset="0"/>
              </a:rPr>
              <a:t>Điều</a:t>
            </a:r>
            <a:r>
              <a:rPr lang="en-US" sz="1800" b="1" dirty="0">
                <a:latin typeface="Times New Roman" panose="02020603050405020304" pitchFamily="18" charset="0"/>
                <a:cs typeface="Times New Roman" panose="02020603050405020304" pitchFamily="18" charset="0"/>
              </a:rPr>
              <a:t> 27.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bảo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vệ</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bạo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lực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bỏ</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rơi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bỏ</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mặc</a:t>
            </a:r>
            <a:endParaRPr lang="en-US" sz="1800" dirty="0">
              <a:latin typeface="Times New Roman" panose="02020603050405020304" pitchFamily="18" charset="0"/>
              <a:cs typeface="Times New Roman" panose="02020603050405020304" pitchFamily="18" charset="0"/>
            </a:endParaRPr>
          </a:p>
          <a:p>
            <a:pPr algn="just"/>
            <a:r>
              <a:rPr lang="en-US" sz="1800" b="1" dirty="0" err="1">
                <a:latin typeface="Times New Roman" panose="02020603050405020304" pitchFamily="18" charset="0"/>
                <a:cs typeface="Times New Roman" panose="02020603050405020304" pitchFamily="18" charset="0"/>
              </a:rPr>
              <a:t>Điều</a:t>
            </a:r>
            <a:r>
              <a:rPr lang="en-US" sz="1800" b="1" dirty="0">
                <a:latin typeface="Times New Roman" panose="02020603050405020304" pitchFamily="18" charset="0"/>
                <a:cs typeface="Times New Roman" panose="02020603050405020304" pitchFamily="18" charset="0"/>
              </a:rPr>
              <a:t> 28.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bảo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vệ</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mua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bắt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đánh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tráo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chiếm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đoạt</a:t>
            </a:r>
            <a:endParaRPr lang="en-US" sz="1800" dirty="0">
              <a:latin typeface="Times New Roman" panose="02020603050405020304" pitchFamily="18" charset="0"/>
              <a:cs typeface="Times New Roman" panose="02020603050405020304" pitchFamily="18" charset="0"/>
            </a:endParaRPr>
          </a:p>
          <a:p>
            <a:pPr algn="just"/>
            <a:r>
              <a:rPr lang="en-US" sz="1800" b="1" dirty="0" err="1">
                <a:latin typeface="Times New Roman" panose="02020603050405020304" pitchFamily="18" charset="0"/>
                <a:cs typeface="Times New Roman" panose="02020603050405020304" pitchFamily="18" charset="0"/>
              </a:rPr>
              <a:t>Điều</a:t>
            </a:r>
            <a:r>
              <a:rPr lang="en-US" sz="1800" b="1" dirty="0">
                <a:latin typeface="Times New Roman" panose="02020603050405020304" pitchFamily="18" charset="0"/>
                <a:cs typeface="Times New Roman" panose="02020603050405020304" pitchFamily="18" charset="0"/>
              </a:rPr>
              <a:t> 29.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bảo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vệ</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khỏi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chất</a:t>
            </a:r>
            <a:r>
              <a:rPr lang="en-US" sz="1800" dirty="0">
                <a:latin typeface="Times New Roman" panose="02020603050405020304" pitchFamily="18" charset="0"/>
                <a:cs typeface="Times New Roman" panose="02020603050405020304" pitchFamily="18" charset="0"/>
              </a:rPr>
              <a:t> ma </a:t>
            </a:r>
            <a:r>
              <a:rPr lang="en-US" sz="1800" dirty="0" err="1">
                <a:latin typeface="Times New Roman" panose="02020603050405020304" pitchFamily="18" charset="0"/>
                <a:cs typeface="Times New Roman" panose="02020603050405020304" pitchFamily="18" charset="0"/>
              </a:rPr>
              <a:t>túy</a:t>
            </a:r>
            <a:endParaRPr lang="en-US" sz="1800" dirty="0">
              <a:latin typeface="Times New Roman" panose="02020603050405020304" pitchFamily="18" charset="0"/>
              <a:cs typeface="Times New Roman" panose="02020603050405020304" pitchFamily="18" charset="0"/>
            </a:endParaRPr>
          </a:p>
          <a:p>
            <a:pPr algn="just"/>
            <a:r>
              <a:rPr lang="en-US" sz="1800" b="1" dirty="0" err="1">
                <a:latin typeface="Times New Roman" panose="02020603050405020304" pitchFamily="18" charset="0"/>
                <a:cs typeface="Times New Roman" panose="02020603050405020304" pitchFamily="18" charset="0"/>
              </a:rPr>
              <a:t>Điều</a:t>
            </a:r>
            <a:r>
              <a:rPr lang="en-US" sz="1800" b="1" dirty="0">
                <a:latin typeface="Times New Roman" panose="02020603050405020304" pitchFamily="18" charset="0"/>
                <a:cs typeface="Times New Roman" panose="02020603050405020304" pitchFamily="18" charset="0"/>
              </a:rPr>
              <a:t> 30.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bảo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vệ</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trong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tố</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tụng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xử</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lý</a:t>
            </a:r>
            <a:r>
              <a:rPr lang="en-US" sz="1800" dirty="0">
                <a:latin typeface="Times New Roman" panose="02020603050405020304" pitchFamily="18" charset="0"/>
                <a:cs typeface="Times New Roman" panose="02020603050405020304" pitchFamily="18" charset="0"/>
              </a:rPr>
              <a:t> vi </a:t>
            </a:r>
            <a:r>
              <a:rPr lang="en-US" sz="1800" dirty="0" err="1">
                <a:latin typeface="Times New Roman" panose="02020603050405020304" pitchFamily="18" charset="0"/>
                <a:cs typeface="Times New Roman" panose="02020603050405020304" pitchFamily="18" charset="0"/>
              </a:rPr>
              <a:t>phạm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hành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chính</a:t>
            </a:r>
            <a:endParaRPr lang="en-US" sz="1800" dirty="0">
              <a:latin typeface="Times New Roman" panose="02020603050405020304" pitchFamily="18" charset="0"/>
              <a:cs typeface="Times New Roman" panose="02020603050405020304" pitchFamily="18" charset="0"/>
            </a:endParaRPr>
          </a:p>
          <a:p>
            <a:pPr algn="just"/>
            <a:r>
              <a:rPr lang="en-US" sz="1800" b="1" dirty="0" err="1">
                <a:latin typeface="Times New Roman" panose="02020603050405020304" pitchFamily="18" charset="0"/>
                <a:cs typeface="Times New Roman" panose="02020603050405020304" pitchFamily="18" charset="0"/>
              </a:rPr>
              <a:t>Điều</a:t>
            </a:r>
            <a:r>
              <a:rPr lang="en-US" sz="1800" b="1" dirty="0">
                <a:latin typeface="Times New Roman" panose="02020603050405020304" pitchFamily="18" charset="0"/>
                <a:cs typeface="Times New Roman" panose="02020603050405020304" pitchFamily="18" charset="0"/>
              </a:rPr>
              <a:t> 31.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bảo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vệ</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gặp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thiên</a:t>
            </a:r>
            <a:r>
              <a:rPr lang="en-US" sz="1800" dirty="0">
                <a:latin typeface="Times New Roman" panose="02020603050405020304" pitchFamily="18" charset="0"/>
                <a:cs typeface="Times New Roman" panose="02020603050405020304" pitchFamily="18" charset="0"/>
              </a:rPr>
              <a:t> tai, </a:t>
            </a:r>
            <a:r>
              <a:rPr lang="en-US" sz="1800" dirty="0" err="1">
                <a:latin typeface="Times New Roman" panose="02020603050405020304" pitchFamily="18" charset="0"/>
                <a:cs typeface="Times New Roman" panose="02020603050405020304" pitchFamily="18" charset="0"/>
              </a:rPr>
              <a:t>thảm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họa</a:t>
            </a:r>
            <a:r>
              <a:rPr lang="en-US" sz="1800" dirty="0">
                <a:latin typeface="Times New Roman" panose="02020603050405020304" pitchFamily="18" charset="0"/>
                <a:cs typeface="Times New Roman" panose="02020603050405020304" pitchFamily="18" charset="0"/>
              </a:rPr>
              <a:t>, ô </a:t>
            </a:r>
            <a:r>
              <a:rPr lang="en-US" sz="1800" dirty="0" err="1">
                <a:latin typeface="Times New Roman" panose="02020603050405020304" pitchFamily="18" charset="0"/>
                <a:cs typeface="Times New Roman" panose="02020603050405020304" pitchFamily="18" charset="0"/>
              </a:rPr>
              <a:t>nhiễm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môi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trường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xung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đột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vũ</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trang</a:t>
            </a:r>
            <a:endParaRPr lang="en-US" sz="1800" dirty="0">
              <a:latin typeface="Times New Roman" panose="02020603050405020304" pitchFamily="18" charset="0"/>
              <a:cs typeface="Times New Roman" panose="02020603050405020304" pitchFamily="18" charset="0"/>
            </a:endParaRPr>
          </a:p>
          <a:p>
            <a:pPr algn="just"/>
            <a:r>
              <a:rPr lang="en-US" sz="1800" b="1" dirty="0" err="1">
                <a:latin typeface="Times New Roman" panose="02020603050405020304" pitchFamily="18" charset="0"/>
                <a:cs typeface="Times New Roman" panose="02020603050405020304" pitchFamily="18" charset="0"/>
              </a:rPr>
              <a:t>Điều</a:t>
            </a:r>
            <a:r>
              <a:rPr lang="en-US" sz="1800" b="1" dirty="0">
                <a:latin typeface="Times New Roman" panose="02020603050405020304" pitchFamily="18" charset="0"/>
                <a:cs typeface="Times New Roman" panose="02020603050405020304" pitchFamily="18" charset="0"/>
              </a:rPr>
              <a:t> 32.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bảo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đảm</a:t>
            </a:r>
            <a:r>
              <a:rPr lang="en-US" sz="1800" dirty="0">
                <a:latin typeface="Times New Roman" panose="02020603050405020304" pitchFamily="18" charset="0"/>
                <a:cs typeface="Times New Roman" panose="02020603050405020304" pitchFamily="18" charset="0"/>
              </a:rPr>
              <a:t> an </a:t>
            </a:r>
            <a:r>
              <a:rPr lang="en-US" sz="1800" dirty="0" err="1">
                <a:latin typeface="Times New Roman" panose="02020603050405020304" pitchFamily="18" charset="0"/>
                <a:cs typeface="Times New Roman" panose="02020603050405020304" pitchFamily="18" charset="0"/>
              </a:rPr>
              <a:t>sinh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hội</a:t>
            </a:r>
            <a:endParaRPr lang="en-US" sz="1800" dirty="0">
              <a:latin typeface="Times New Roman" panose="02020603050405020304" pitchFamily="18" charset="0"/>
              <a:cs typeface="Times New Roman" panose="02020603050405020304" pitchFamily="18" charset="0"/>
            </a:endParaRPr>
          </a:p>
          <a:p>
            <a:pPr algn="just"/>
            <a:r>
              <a:rPr lang="en-US" sz="1800" b="1" dirty="0" err="1">
                <a:latin typeface="Times New Roman" panose="02020603050405020304" pitchFamily="18" charset="0"/>
                <a:cs typeface="Times New Roman" panose="02020603050405020304" pitchFamily="18" charset="0"/>
              </a:rPr>
              <a:t>Điều</a:t>
            </a:r>
            <a:r>
              <a:rPr lang="en-US" sz="1800" b="1" dirty="0">
                <a:latin typeface="Times New Roman" panose="02020603050405020304" pitchFamily="18" charset="0"/>
                <a:cs typeface="Times New Roman" panose="02020603050405020304" pitchFamily="18" charset="0"/>
              </a:rPr>
              <a:t> 33.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tiếp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cận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thông</a:t>
            </a:r>
            <a:r>
              <a:rPr lang="en-US" sz="1800" dirty="0">
                <a:latin typeface="Times New Roman" panose="02020603050405020304" pitchFamily="18" charset="0"/>
                <a:cs typeface="Times New Roman" panose="02020603050405020304" pitchFamily="18" charset="0"/>
              </a:rPr>
              <a:t> tin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tham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hoạt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động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hội</a:t>
            </a:r>
            <a:endParaRPr lang="en-US" sz="1800" dirty="0">
              <a:latin typeface="Times New Roman" panose="02020603050405020304" pitchFamily="18" charset="0"/>
              <a:cs typeface="Times New Roman" panose="02020603050405020304" pitchFamily="18" charset="0"/>
            </a:endParaRPr>
          </a:p>
          <a:p>
            <a:pPr algn="just"/>
            <a:r>
              <a:rPr lang="en-US" sz="1800" b="1" dirty="0" err="1">
                <a:latin typeface="Times New Roman" panose="02020603050405020304" pitchFamily="18" charset="0"/>
                <a:cs typeface="Times New Roman" panose="02020603050405020304" pitchFamily="18" charset="0"/>
              </a:rPr>
              <a:t>Điều</a:t>
            </a:r>
            <a:r>
              <a:rPr lang="en-US" sz="1800" b="1" dirty="0">
                <a:latin typeface="Times New Roman" panose="02020603050405020304" pitchFamily="18" charset="0"/>
                <a:cs typeface="Times New Roman" panose="02020603050405020304" pitchFamily="18" charset="0"/>
              </a:rPr>
              <a:t> 34.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tỏ</a:t>
            </a:r>
            <a:r>
              <a:rPr lang="en-US" sz="1800" dirty="0">
                <a:latin typeface="Times New Roman" panose="02020603050405020304" pitchFamily="18" charset="0"/>
                <a:cs typeface="Times New Roman" panose="02020603050405020304" pitchFamily="18" charset="0"/>
              </a:rPr>
              <a:t> ý </a:t>
            </a:r>
            <a:r>
              <a:rPr lang="en-US" sz="1800" dirty="0" err="1">
                <a:latin typeface="Times New Roman" panose="02020603050405020304" pitchFamily="18" charset="0"/>
                <a:cs typeface="Times New Roman" panose="02020603050405020304" pitchFamily="18" charset="0"/>
              </a:rPr>
              <a:t>kiến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hội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họp</a:t>
            </a:r>
            <a:endParaRPr lang="en-US" sz="1800" dirty="0">
              <a:latin typeface="Times New Roman" panose="02020603050405020304" pitchFamily="18" charset="0"/>
              <a:cs typeface="Times New Roman" panose="02020603050405020304" pitchFamily="18" charset="0"/>
            </a:endParaRPr>
          </a:p>
          <a:p>
            <a:pPr algn="just"/>
            <a:r>
              <a:rPr lang="en-US" sz="1800" b="1" dirty="0" err="1">
                <a:latin typeface="Times New Roman" panose="02020603050405020304" pitchFamily="18" charset="0"/>
                <a:cs typeface="Times New Roman" panose="02020603050405020304" pitchFamily="18" charset="0"/>
              </a:rPr>
              <a:t>Điều</a:t>
            </a:r>
            <a:r>
              <a:rPr lang="en-US" sz="1800" b="1" dirty="0">
                <a:latin typeface="Times New Roman" panose="02020603050405020304" pitchFamily="18" charset="0"/>
                <a:cs typeface="Times New Roman" panose="02020603050405020304" pitchFamily="18" charset="0"/>
              </a:rPr>
              <a:t> 35.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trẻ</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khuyết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tật</a:t>
            </a:r>
            <a:endParaRPr lang="en-US" sz="1800" dirty="0">
              <a:latin typeface="Times New Roman" panose="02020603050405020304" pitchFamily="18" charset="0"/>
              <a:cs typeface="Times New Roman" panose="02020603050405020304" pitchFamily="18" charset="0"/>
            </a:endParaRPr>
          </a:p>
          <a:p>
            <a:pPr algn="just"/>
            <a:r>
              <a:rPr lang="en-US" sz="1800" b="1" dirty="0" err="1">
                <a:latin typeface="Times New Roman" panose="02020603050405020304" pitchFamily="18" charset="0"/>
                <a:cs typeface="Times New Roman" panose="02020603050405020304" pitchFamily="18" charset="0"/>
              </a:rPr>
              <a:t>Điều</a:t>
            </a:r>
            <a:r>
              <a:rPr lang="en-US" sz="1800" b="1" dirty="0">
                <a:latin typeface="Times New Roman" panose="02020603050405020304" pitchFamily="18" charset="0"/>
                <a:cs typeface="Times New Roman" panose="02020603050405020304" pitchFamily="18" charset="0"/>
              </a:rPr>
              <a:t> 36.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trẻ</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quốc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tịch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trẻ</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lánh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nạn</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24443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71550"/>
          </a:xfrm>
        </p:spPr>
        <p:txBody>
          <a:bodyPr>
            <a:normAutofit/>
          </a:bodyPr>
          <a:lstStyle/>
          <a:p>
            <a:r>
              <a:rPr lang="en-US" sz="3000" b="1" dirty="0"/>
              <a:t>CÁC NHÓM QUYỀN TRẺ EM</a:t>
            </a:r>
            <a:endParaRPr lang="en-US" sz="3000" dirty="0"/>
          </a:p>
        </p:txBody>
      </p:sp>
      <p:graphicFrame>
        <p:nvGraphicFramePr>
          <p:cNvPr id="4" name="Content Placeholder 3"/>
          <p:cNvGraphicFramePr>
            <a:graphicFrameLocks noGrp="1"/>
          </p:cNvGraphicFramePr>
          <p:nvPr>
            <p:ph idx="1"/>
          </p:nvPr>
        </p:nvGraphicFramePr>
        <p:xfrm>
          <a:off x="219075" y="762000"/>
          <a:ext cx="11753849" cy="6095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286625" y="228598"/>
            <a:ext cx="4686300" cy="1815882"/>
          </a:xfrm>
          <a:prstGeom prst="rect">
            <a:avLst/>
          </a:prstGeom>
          <a:solidFill>
            <a:schemeClr val="accent2">
              <a:lumMod val="40000"/>
              <a:lumOff val="60000"/>
            </a:schemeClr>
          </a:solidFill>
        </p:spPr>
        <p:txBody>
          <a:bodyPr wrap="square">
            <a:spAutoFit/>
          </a:bodyPr>
          <a:lstStyle/>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Quyền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sống</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Quyền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họ</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quốc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tịch</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Quyền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giữ</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gìn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bản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sắc</a:t>
            </a:r>
            <a:r>
              <a:rPr lang="en-US" sz="1600" dirty="0">
                <a:latin typeface="Times New Roman" panose="02020603050405020304" pitchFamily="18" charset="0"/>
                <a:cs typeface="Times New Roman" panose="02020603050405020304" pitchFamily="18" charset="0"/>
              </a:rPr>
              <a:t> </a:t>
            </a:r>
          </a:p>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Quyền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đoàn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tụ</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đình</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Quyền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sức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khỏe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dịch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vụ</a:t>
            </a:r>
            <a:r>
              <a:rPr lang="en-US" sz="1600" dirty="0">
                <a:latin typeface="Times New Roman" panose="02020603050405020304" pitchFamily="18" charset="0"/>
                <a:cs typeface="Times New Roman" panose="02020603050405020304" pitchFamily="18" charset="0"/>
              </a:rPr>
              <a:t> y </a:t>
            </a:r>
            <a:r>
              <a:rPr lang="en-US" sz="1600" dirty="0" err="1">
                <a:latin typeface="Times New Roman" panose="02020603050405020304" pitchFamily="18" charset="0"/>
                <a:cs typeface="Times New Roman" panose="02020603050405020304" pitchFamily="18" charset="0"/>
              </a:rPr>
              <a:t>tế</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Quyền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hưởng</a:t>
            </a:r>
            <a:r>
              <a:rPr lang="en-US" sz="1600" dirty="0">
                <a:latin typeface="Times New Roman" panose="02020603050405020304" pitchFamily="18" charset="0"/>
                <a:cs typeface="Times New Roman" panose="02020603050405020304" pitchFamily="18" charset="0"/>
              </a:rPr>
              <a:t> an </a:t>
            </a:r>
            <a:r>
              <a:rPr lang="en-US" sz="1600" dirty="0" err="1">
                <a:latin typeface="Times New Roman" panose="02020603050405020304" pitchFamily="18" charset="0"/>
                <a:cs typeface="Times New Roman" panose="02020603050405020304" pitchFamily="18" charset="0"/>
              </a:rPr>
              <a:t>sinh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hội</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a:t>
            </a:r>
          </a:p>
        </p:txBody>
      </p:sp>
      <p:sp>
        <p:nvSpPr>
          <p:cNvPr id="6" name="Rectangle 5"/>
          <p:cNvSpPr/>
          <p:nvPr/>
        </p:nvSpPr>
        <p:spPr>
          <a:xfrm>
            <a:off x="9001125" y="2273077"/>
            <a:ext cx="2971799" cy="4616648"/>
          </a:xfrm>
          <a:prstGeom prst="rect">
            <a:avLst/>
          </a:prstGeom>
          <a:solidFill>
            <a:schemeClr val="accent2">
              <a:lumMod val="40000"/>
              <a:lumOff val="60000"/>
            </a:schemeClr>
          </a:solidFill>
        </p:spPr>
        <p:txBody>
          <a:bodyPr wrap="square">
            <a:spAutoFit/>
          </a:bodyPr>
          <a:lstStyle/>
          <a:p>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Quyền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được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bảo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vệ</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khỏi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sự</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biệt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đối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xử</a:t>
            </a:r>
            <a:r>
              <a:rPr lang="en-US" sz="1400" dirty="0">
                <a:latin typeface="Times New Roman" panose="02020603050405020304" pitchFamily="18" charset="0"/>
                <a:cs typeface="Times New Roman" panose="02020603050405020304" pitchFamily="18" charset="0"/>
              </a:rPr>
              <a:t>.</a:t>
            </a:r>
          </a:p>
          <a:p>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Quyền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riêng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tư</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Quyền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được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bảo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vệ</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khỏi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bạo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lực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xâm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hại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sao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nhãng</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Quyền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được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bảo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vệ</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đặc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biệt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đối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với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trẻ</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gia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đình</a:t>
            </a:r>
            <a:r>
              <a:rPr lang="en-US" sz="1400" dirty="0">
                <a:latin typeface="Times New Roman" panose="02020603050405020304" pitchFamily="18" charset="0"/>
                <a:cs typeface="Times New Roman" panose="02020603050405020304" pitchFamily="18" charset="0"/>
              </a:rPr>
              <a:t>:</a:t>
            </a:r>
          </a:p>
          <a:p>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Quyền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được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bảo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vệ</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bị</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bóc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lột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về</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kinh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tế</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phải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làm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bất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kì</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việc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nào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nguy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hiểm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hoặc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có</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hại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sức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khỏe</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Quyền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được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bảo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vệ</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chống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lại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việc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sử</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dụng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sản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xuất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buôn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bán</a:t>
            </a:r>
            <a:r>
              <a:rPr lang="en-US" sz="1400" dirty="0">
                <a:latin typeface="Times New Roman" panose="02020603050405020304" pitchFamily="18" charset="0"/>
                <a:cs typeface="Times New Roman" panose="02020603050405020304" pitchFamily="18" charset="0"/>
              </a:rPr>
              <a:t> ma </a:t>
            </a:r>
            <a:r>
              <a:rPr lang="en-US" sz="1400" dirty="0" err="1">
                <a:latin typeface="Times New Roman" panose="02020603050405020304" pitchFamily="18" charset="0"/>
                <a:cs typeface="Times New Roman" panose="02020603050405020304" pitchFamily="18" charset="0"/>
              </a:rPr>
              <a:t>tuý</a:t>
            </a:r>
            <a:r>
              <a:rPr lang="en-US" sz="1400" dirty="0">
                <a:latin typeface="Times New Roman" panose="02020603050405020304" pitchFamily="18" charset="0"/>
                <a:cs typeface="Times New Roman" panose="02020603050405020304" pitchFamily="18" charset="0"/>
              </a:rPr>
              <a:t>.</a:t>
            </a:r>
          </a:p>
          <a:p>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Quyền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được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bảo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vệ</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khỏi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sự</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xâm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hại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bóc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lột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tình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dục</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Quyền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được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đối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xử</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đạo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đối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với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trẻ</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em</a:t>
            </a:r>
            <a:r>
              <a:rPr lang="en-US" sz="1400" dirty="0">
                <a:latin typeface="Times New Roman" panose="02020603050405020304" pitchFamily="18" charset="0"/>
                <a:cs typeface="Times New Roman" panose="02020603050405020304" pitchFamily="18" charset="0"/>
              </a:rPr>
              <a:t> vi </a:t>
            </a:r>
            <a:r>
              <a:rPr lang="en-US" sz="1400" dirty="0" err="1">
                <a:latin typeface="Times New Roman" panose="02020603050405020304" pitchFamily="18" charset="0"/>
                <a:cs typeface="Times New Roman" panose="02020603050405020304" pitchFamily="18" charset="0"/>
              </a:rPr>
              <a:t>phạm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pháp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luật</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Quyền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được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bảo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vệ</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chăm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sóc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phục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hồi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sau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bị</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tổn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thương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tái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hòa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nhập</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a:t>
            </a:r>
          </a:p>
        </p:txBody>
      </p:sp>
      <p:sp>
        <p:nvSpPr>
          <p:cNvPr id="7" name="Rectangle 6"/>
          <p:cNvSpPr/>
          <p:nvPr/>
        </p:nvSpPr>
        <p:spPr>
          <a:xfrm>
            <a:off x="263625" y="955132"/>
            <a:ext cx="4686300" cy="1815882"/>
          </a:xfrm>
          <a:prstGeom prst="rect">
            <a:avLst/>
          </a:prstGeom>
          <a:solidFill>
            <a:schemeClr val="accent2">
              <a:lumMod val="40000"/>
              <a:lumOff val="60000"/>
            </a:schemeClr>
          </a:solidFill>
        </p:spPr>
        <p:txBody>
          <a:bodyPr wrap="square">
            <a:spAutoFit/>
          </a:bodyPr>
          <a:lstStyle/>
          <a:p>
            <a:r>
              <a:rPr lang="en-US" sz="1600"/>
              <a:t>- Quyền </a:t>
            </a:r>
            <a:r>
              <a:rPr lang="en-US" sz="1600" dirty="0" err="1"/>
              <a:t>có</a:t>
            </a:r>
            <a:r>
              <a:rPr lang="en-US" sz="1600" dirty="0"/>
              <a:t> </a:t>
            </a:r>
            <a:r>
              <a:rPr lang="en-US" sz="1600" dirty="0" err="1"/>
              <a:t>cuộc</a:t>
            </a:r>
            <a:r>
              <a:rPr lang="en-US" sz="1600" dirty="0"/>
              <a:t> </a:t>
            </a:r>
            <a:r>
              <a:rPr lang="en-US" sz="1600" dirty="0" err="1"/>
              <a:t>sống</a:t>
            </a:r>
            <a:r>
              <a:rPr lang="en-US" sz="1600" dirty="0"/>
              <a:t> </a:t>
            </a:r>
            <a:r>
              <a:rPr lang="en-US" sz="1600" dirty="0" err="1"/>
              <a:t>đầy</a:t>
            </a:r>
            <a:r>
              <a:rPr lang="en-US" sz="1600" dirty="0"/>
              <a:t> </a:t>
            </a:r>
            <a:r>
              <a:rPr lang="en-US" sz="1600" dirty="0" err="1"/>
              <a:t>đủ</a:t>
            </a:r>
            <a:endParaRPr lang="en-US" sz="1600" dirty="0"/>
          </a:p>
          <a:p>
            <a:r>
              <a:rPr lang="en-US" sz="1600"/>
              <a:t>- Quyền </a:t>
            </a:r>
            <a:r>
              <a:rPr lang="en-US" sz="1600" dirty="0" err="1"/>
              <a:t>được</a:t>
            </a:r>
            <a:r>
              <a:rPr lang="en-US" sz="1600" dirty="0"/>
              <a:t> </a:t>
            </a:r>
            <a:r>
              <a:rPr lang="en-US" sz="1600" dirty="0" err="1"/>
              <a:t>học</a:t>
            </a:r>
            <a:r>
              <a:rPr lang="en-US" sz="1600" dirty="0"/>
              <a:t> </a:t>
            </a:r>
            <a:r>
              <a:rPr lang="en-US" sz="1600" dirty="0" err="1"/>
              <a:t>hành</a:t>
            </a:r>
            <a:r>
              <a:rPr lang="en-US" sz="1600" dirty="0"/>
              <a:t>,</a:t>
            </a:r>
          </a:p>
          <a:p>
            <a:r>
              <a:rPr lang="en-US" sz="1600"/>
              <a:t>- Quyền </a:t>
            </a:r>
            <a:r>
              <a:rPr lang="en-US" sz="1600" dirty="0" err="1"/>
              <a:t>được</a:t>
            </a:r>
            <a:r>
              <a:rPr lang="en-US" sz="1600" dirty="0"/>
              <a:t> </a:t>
            </a:r>
            <a:r>
              <a:rPr lang="en-US" sz="1600" dirty="0" err="1"/>
              <a:t>giải</a:t>
            </a:r>
            <a:r>
              <a:rPr lang="en-US" sz="1600" dirty="0"/>
              <a:t> </a:t>
            </a:r>
            <a:r>
              <a:rPr lang="en-US" sz="1600" dirty="0" err="1"/>
              <a:t>trí</a:t>
            </a:r>
            <a:r>
              <a:rPr lang="en-US" sz="1600" dirty="0"/>
              <a:t>, </a:t>
            </a:r>
            <a:r>
              <a:rPr lang="en-US" sz="1600" dirty="0" err="1"/>
              <a:t>vui</a:t>
            </a:r>
            <a:r>
              <a:rPr lang="en-US" sz="1600" dirty="0"/>
              <a:t> </a:t>
            </a:r>
            <a:r>
              <a:rPr lang="en-US" sz="1600" dirty="0" err="1"/>
              <a:t>chơi</a:t>
            </a:r>
            <a:r>
              <a:rPr lang="en-US" sz="1600" dirty="0"/>
              <a:t> </a:t>
            </a:r>
            <a:r>
              <a:rPr lang="en-US" sz="1600" dirty="0" err="1"/>
              <a:t>và</a:t>
            </a:r>
            <a:r>
              <a:rPr lang="en-US" sz="1600" dirty="0"/>
              <a:t> </a:t>
            </a:r>
            <a:r>
              <a:rPr lang="en-US" sz="1600" dirty="0" err="1"/>
              <a:t>văn</a:t>
            </a:r>
            <a:r>
              <a:rPr lang="en-US" sz="1600" dirty="0"/>
              <a:t> </a:t>
            </a:r>
            <a:r>
              <a:rPr lang="en-US" sz="1600" dirty="0" err="1"/>
              <a:t>hóa</a:t>
            </a:r>
            <a:endParaRPr lang="en-US" sz="1600" dirty="0"/>
          </a:p>
          <a:p>
            <a:r>
              <a:rPr lang="en-US" sz="1600"/>
              <a:t>- Quyền </a:t>
            </a:r>
            <a:r>
              <a:rPr lang="en-US" sz="1600" dirty="0" err="1"/>
              <a:t>được</a:t>
            </a:r>
            <a:r>
              <a:rPr lang="en-US" sz="1600" dirty="0"/>
              <a:t> </a:t>
            </a:r>
            <a:r>
              <a:rPr lang="en-US" sz="1600" dirty="0" err="1"/>
              <a:t>bảo</a:t>
            </a:r>
            <a:r>
              <a:rPr lang="en-US" sz="1600" dirty="0"/>
              <a:t> </a:t>
            </a:r>
            <a:r>
              <a:rPr lang="en-US" sz="1600" dirty="0" err="1"/>
              <a:t>vệ</a:t>
            </a:r>
            <a:r>
              <a:rPr lang="en-US" sz="1600" dirty="0"/>
              <a:t>, </a:t>
            </a:r>
            <a:r>
              <a:rPr lang="en-US" sz="1600" dirty="0" err="1"/>
              <a:t>chống</a:t>
            </a:r>
            <a:r>
              <a:rPr lang="en-US" sz="1600" dirty="0"/>
              <a:t> </a:t>
            </a:r>
            <a:r>
              <a:rPr lang="en-US" sz="1600" dirty="0" err="1"/>
              <a:t>lại</a:t>
            </a:r>
            <a:r>
              <a:rPr lang="en-US" sz="1600" dirty="0"/>
              <a:t> </a:t>
            </a:r>
            <a:r>
              <a:rPr lang="en-US" sz="1600" dirty="0" err="1"/>
              <a:t>sự</a:t>
            </a:r>
            <a:r>
              <a:rPr lang="en-US" sz="1600" dirty="0"/>
              <a:t> </a:t>
            </a:r>
            <a:r>
              <a:rPr lang="en-US" sz="1600" dirty="0" err="1"/>
              <a:t>bóc</a:t>
            </a:r>
            <a:r>
              <a:rPr lang="en-US" sz="1600" dirty="0"/>
              <a:t> </a:t>
            </a:r>
            <a:r>
              <a:rPr lang="en-US" sz="1600" dirty="0" err="1"/>
              <a:t>lột</a:t>
            </a:r>
            <a:r>
              <a:rPr lang="en-US" sz="1600" dirty="0"/>
              <a:t> </a:t>
            </a:r>
            <a:r>
              <a:rPr lang="en-US" sz="1600" dirty="0" err="1"/>
              <a:t>và</a:t>
            </a:r>
            <a:r>
              <a:rPr lang="en-US" sz="1600" dirty="0"/>
              <a:t> </a:t>
            </a:r>
            <a:r>
              <a:rPr lang="en-US" sz="1600" dirty="0" err="1"/>
              <a:t>lạm</a:t>
            </a:r>
            <a:r>
              <a:rPr lang="en-US" sz="1600" dirty="0"/>
              <a:t> </a:t>
            </a:r>
            <a:r>
              <a:rPr lang="en-US" sz="1600" dirty="0" err="1"/>
              <a:t>dụng</a:t>
            </a:r>
            <a:endParaRPr lang="en-US" sz="1600" dirty="0"/>
          </a:p>
          <a:p>
            <a:r>
              <a:rPr lang="en-US" sz="1600"/>
              <a:t>- Quyền </a:t>
            </a:r>
            <a:r>
              <a:rPr lang="en-US" sz="1600" dirty="0" err="1"/>
              <a:t>được</a:t>
            </a:r>
            <a:r>
              <a:rPr lang="en-US" sz="1600" dirty="0"/>
              <a:t> </a:t>
            </a:r>
            <a:r>
              <a:rPr lang="en-US" sz="1600" dirty="0" err="1"/>
              <a:t>tham</a:t>
            </a:r>
            <a:r>
              <a:rPr lang="en-US" sz="1600" dirty="0"/>
              <a:t> </a:t>
            </a:r>
            <a:r>
              <a:rPr lang="en-US" sz="1600" dirty="0" err="1"/>
              <a:t>gia</a:t>
            </a:r>
            <a:r>
              <a:rPr lang="en-US" sz="1600" dirty="0"/>
              <a:t> </a:t>
            </a:r>
            <a:r>
              <a:rPr lang="en-US" sz="1600" dirty="0" err="1"/>
              <a:t>các</a:t>
            </a:r>
            <a:r>
              <a:rPr lang="en-US" sz="1600" dirty="0"/>
              <a:t> </a:t>
            </a:r>
            <a:r>
              <a:rPr lang="en-US" sz="1600" dirty="0" err="1"/>
              <a:t>hoạt</a:t>
            </a:r>
            <a:r>
              <a:rPr lang="en-US" sz="1600" dirty="0"/>
              <a:t> </a:t>
            </a:r>
            <a:r>
              <a:rPr lang="en-US" sz="1600" dirty="0" err="1"/>
              <a:t>động</a:t>
            </a:r>
            <a:r>
              <a:rPr lang="en-US" sz="1600" dirty="0"/>
              <a:t> </a:t>
            </a:r>
            <a:r>
              <a:rPr lang="en-US" sz="1600" dirty="0" err="1"/>
              <a:t>văn</a:t>
            </a:r>
            <a:r>
              <a:rPr lang="en-US" sz="1600" dirty="0"/>
              <a:t> </a:t>
            </a:r>
            <a:r>
              <a:rPr lang="en-US" sz="1600" dirty="0" err="1"/>
              <a:t>hóa</a:t>
            </a:r>
            <a:r>
              <a:rPr lang="en-US" sz="1600" dirty="0"/>
              <a:t>, </a:t>
            </a:r>
            <a:r>
              <a:rPr lang="en-US" sz="1600" dirty="0" err="1"/>
              <a:t>nghệ</a:t>
            </a:r>
            <a:r>
              <a:rPr lang="en-US" sz="1600" dirty="0"/>
              <a:t> </a:t>
            </a:r>
            <a:r>
              <a:rPr lang="en-US" sz="1600" dirty="0" err="1"/>
              <a:t>thuật</a:t>
            </a:r>
            <a:r>
              <a:rPr lang="en-US" sz="1600" dirty="0"/>
              <a:t>, v.v.</a:t>
            </a:r>
          </a:p>
        </p:txBody>
      </p:sp>
      <p:sp>
        <p:nvSpPr>
          <p:cNvPr id="8" name="Rectangle 7"/>
          <p:cNvSpPr/>
          <p:nvPr/>
        </p:nvSpPr>
        <p:spPr>
          <a:xfrm>
            <a:off x="289411" y="5008720"/>
            <a:ext cx="4686300" cy="1754326"/>
          </a:xfrm>
          <a:prstGeom prst="rect">
            <a:avLst/>
          </a:prstGeom>
          <a:solidFill>
            <a:schemeClr val="accent2">
              <a:lumMod val="40000"/>
              <a:lumOff val="60000"/>
            </a:schemeClr>
          </a:solidFill>
        </p:spPr>
        <p:txBody>
          <a:bodyPr wrap="square">
            <a:spAutoFit/>
          </a:bodyPr>
          <a:lstStyle/>
          <a:p>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tự</a:t>
            </a:r>
            <a:r>
              <a:rPr lang="en-US" sz="1800" dirty="0">
                <a:latin typeface="Times New Roman" panose="02020603050405020304" pitchFamily="18" charset="0"/>
                <a:cs typeface="Times New Roman" panose="02020603050405020304" pitchFamily="18" charset="0"/>
              </a:rPr>
              <a:t> do </a:t>
            </a:r>
            <a:r>
              <a:rPr lang="en-US" sz="1800" dirty="0" err="1">
                <a:latin typeface="Times New Roman" panose="02020603050405020304" pitchFamily="18" charset="0"/>
                <a:cs typeface="Times New Roman" panose="02020603050405020304" pitchFamily="18" charset="0"/>
              </a:rPr>
              <a:t>bày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tỏ</a:t>
            </a:r>
            <a:r>
              <a:rPr lang="en-US" sz="1800" dirty="0">
                <a:latin typeface="Times New Roman" panose="02020603050405020304" pitchFamily="18" charset="0"/>
                <a:cs typeface="Times New Roman" panose="02020603050405020304" pitchFamily="18" charset="0"/>
              </a:rPr>
              <a:t> ý </a:t>
            </a:r>
            <a:r>
              <a:rPr lang="en-US" sz="1800" dirty="0" err="1">
                <a:latin typeface="Times New Roman" panose="02020603050405020304" pitchFamily="18" charset="0"/>
                <a:cs typeface="Times New Roman" panose="02020603050405020304" pitchFamily="18" charset="0"/>
              </a:rPr>
              <a:t>kiến</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tự</a:t>
            </a:r>
            <a:r>
              <a:rPr lang="en-US" sz="1800" dirty="0">
                <a:latin typeface="Times New Roman" panose="02020603050405020304" pitchFamily="18" charset="0"/>
                <a:cs typeface="Times New Roman" panose="02020603050405020304" pitchFamily="18" charset="0"/>
              </a:rPr>
              <a:t> do </a:t>
            </a:r>
            <a:r>
              <a:rPr lang="en-US" sz="1800" dirty="0" err="1">
                <a:latin typeface="Times New Roman" panose="02020603050405020304" pitchFamily="18" charset="0"/>
                <a:cs typeface="Times New Roman" panose="02020603050405020304" pitchFamily="18" charset="0"/>
              </a:rPr>
              <a:t>ngôn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luận</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tự</a:t>
            </a:r>
            <a:r>
              <a:rPr lang="en-US" sz="1800" dirty="0">
                <a:latin typeface="Times New Roman" panose="02020603050405020304" pitchFamily="18" charset="0"/>
                <a:cs typeface="Times New Roman" panose="02020603050405020304" pitchFamily="18" charset="0"/>
              </a:rPr>
              <a:t> do </a:t>
            </a:r>
            <a:r>
              <a:rPr lang="en-US" sz="1800" dirty="0" err="1">
                <a:latin typeface="Times New Roman" panose="02020603050405020304" pitchFamily="18" charset="0"/>
                <a:cs typeface="Times New Roman" panose="02020603050405020304" pitchFamily="18" charset="0"/>
              </a:rPr>
              <a:t>tư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tưởng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tín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ngưỡng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tôn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giáo</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tự</a:t>
            </a:r>
            <a:r>
              <a:rPr lang="en-US" sz="1800" dirty="0">
                <a:latin typeface="Times New Roman" panose="02020603050405020304" pitchFamily="18" charset="0"/>
                <a:cs typeface="Times New Roman" panose="02020603050405020304" pitchFamily="18" charset="0"/>
              </a:rPr>
              <a:t> do </a:t>
            </a:r>
            <a:r>
              <a:rPr lang="en-US" sz="1800" dirty="0" err="1">
                <a:latin typeface="Times New Roman" panose="02020603050405020304" pitchFamily="18" charset="0"/>
                <a:cs typeface="Times New Roman" panose="02020603050405020304" pitchFamily="18" charset="0"/>
              </a:rPr>
              <a:t>kết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giao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hội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họp</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Quyền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nhận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thông</a:t>
            </a:r>
            <a:r>
              <a:rPr lang="en-US" sz="1800" dirty="0">
                <a:latin typeface="Times New Roman" panose="02020603050405020304" pitchFamily="18" charset="0"/>
                <a:cs typeface="Times New Roman" panose="02020603050405020304" pitchFamily="18" charset="0"/>
              </a:rPr>
              <a:t> tin </a:t>
            </a:r>
            <a:r>
              <a:rPr lang="en-US" sz="1800" dirty="0" err="1">
                <a:latin typeface="Times New Roman" panose="02020603050405020304" pitchFamily="18" charset="0"/>
                <a:cs typeface="Times New Roman" panose="02020603050405020304" pitchFamily="18" charset="0"/>
              </a:rPr>
              <a:t>thích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hợp</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547035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901"/>
            <a:ext cx="10515600" cy="1325563"/>
          </a:xfrm>
        </p:spPr>
        <p:txBody>
          <a:bodyPr>
            <a:normAutofit/>
          </a:bodyPr>
          <a:lstStyle/>
          <a:p>
            <a:pPr algn="ctr"/>
            <a:r>
              <a:rPr lang="en-US" sz="3200" dirty="0">
                <a:latin typeface="Times New Roman" panose="02020603050405020304" pitchFamily="18" charset="0"/>
                <a:cs typeface="Times New Roman" panose="02020603050405020304" pitchFamily="18" charset="0"/>
              </a:rPr>
              <a:t>BỔN PHẬN CỦA TRẺ EM</a:t>
            </a:r>
          </a:p>
        </p:txBody>
      </p:sp>
      <p:graphicFrame>
        <p:nvGraphicFramePr>
          <p:cNvPr id="4" name="Content Placeholder 3"/>
          <p:cNvGraphicFramePr>
            <a:graphicFrameLocks noGrp="1"/>
          </p:cNvGraphicFramePr>
          <p:nvPr>
            <p:ph idx="1"/>
          </p:nvPr>
        </p:nvGraphicFramePr>
        <p:xfrm>
          <a:off x="211015" y="1477107"/>
          <a:ext cx="11648049" cy="5148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02066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F22A-605B-4B8A-8DA9-E29F67DF2C23}"/>
              </a:ext>
            </a:extLst>
          </p:cNvPr>
          <p:cNvSpPr>
            <a:spLocks noGrp="1"/>
          </p:cNvSpPr>
          <p:nvPr>
            <p:ph type="title"/>
          </p:nvPr>
        </p:nvSpPr>
        <p:spPr>
          <a:xfrm>
            <a:off x="1143000" y="365125"/>
            <a:ext cx="10210800" cy="473075"/>
          </a:xfrm>
        </p:spPr>
        <p:txBody>
          <a:bodyPr/>
          <a:lstStyle/>
          <a:p>
            <a:pPr algn="ctr"/>
            <a:r>
              <a:rPr lang="en-US" sz="2000" b="1" dirty="0">
                <a:solidFill>
                  <a:prstClr val="black"/>
                </a:solidFill>
                <a:latin typeface="Times New Roman" panose="02020603050405020304" pitchFamily="18" charset="0"/>
                <a:cs typeface="Times New Roman" panose="02020603050405020304" pitchFamily="18" charset="0"/>
              </a:rPr>
              <a:t>BỔN PHẬN CỦA TRẺ EM</a:t>
            </a:r>
            <a:endParaRPr lang="en-US" dirty="0"/>
          </a:p>
        </p:txBody>
      </p:sp>
      <p:sp>
        <p:nvSpPr>
          <p:cNvPr id="3" name="Content Placeholder 2">
            <a:extLst>
              <a:ext uri="{FF2B5EF4-FFF2-40B4-BE49-F238E27FC236}">
                <a16:creationId xmlns:a16="http://schemas.microsoft.com/office/drawing/2014/main" id="{D13F62FE-F435-4C15-BCB5-9B543C5DDFC4}"/>
              </a:ext>
            </a:extLst>
          </p:cNvPr>
          <p:cNvSpPr>
            <a:spLocks noGrp="1"/>
          </p:cNvSpPr>
          <p:nvPr>
            <p:ph idx="1"/>
          </p:nvPr>
        </p:nvSpPr>
        <p:spPr>
          <a:xfrm>
            <a:off x="762000" y="990600"/>
            <a:ext cx="10210800" cy="5181600"/>
          </a:xfrm>
        </p:spPr>
        <p:txBody>
          <a:bodyPr>
            <a:normAutofit fontScale="47500" lnSpcReduction="20000"/>
          </a:bodyPr>
          <a:lstStyle/>
          <a:p>
            <a:pPr indent="0" algn="just">
              <a:lnSpc>
                <a:spcPct val="130000"/>
              </a:lnSpc>
              <a:spcAft>
                <a:spcPts val="0"/>
              </a:spcAft>
              <a:buNone/>
            </a:pPr>
            <a:r>
              <a:rPr lang="en-US" sz="3300" b="1">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Bổn</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trẻ</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bản</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thân</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hủy</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hoại</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danh</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dự</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tài</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sản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khiêm</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tốn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giữ</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gìn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rèn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luyện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chăm</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3300" dirty="0">
                <a:latin typeface="Times New Roman" panose="02020603050405020304" pitchFamily="18" charset="0"/>
                <a:ea typeface="Calibri" panose="020F0502020204030204" pitchFamily="34" charset="0"/>
                <a:cs typeface="Times New Roman" panose="02020603050405020304" pitchFamily="18" charset="0"/>
              </a:rPr>
              <a:t> ý </a:t>
            </a:r>
            <a:r>
              <a:rPr lang="en-US" sz="3300" dirty="0" err="1">
                <a:latin typeface="Times New Roman" panose="02020603050405020304" pitchFamily="18" charset="0"/>
                <a:ea typeface="Calibri" panose="020F0502020204030204" pitchFamily="34" charset="0"/>
                <a:cs typeface="Times New Roman" panose="02020603050405020304" pitchFamily="18" charset="0"/>
              </a:rPr>
              <a:t>bỏ</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rời</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bỏ</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gia</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xem</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phim</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3300" dirty="0">
                <a:latin typeface="Times New Roman" panose="02020603050405020304" pitchFamily="18" charset="0"/>
                <a:ea typeface="Calibri" panose="020F0502020204030204" pitchFamily="34" charset="0"/>
                <a:cs typeface="Times New Roman" panose="02020603050405020304" pitchFamily="18" charset="0"/>
              </a:rPr>
              <a:t> dung </a:t>
            </a:r>
            <a:r>
              <a:rPr lang="en-US" sz="3300" dirty="0" err="1">
                <a:latin typeface="Times New Roman" panose="02020603050405020304" pitchFamily="18" charset="0"/>
                <a:ea typeface="Calibri" panose="020F0502020204030204" pitchFamily="34" charset="0"/>
                <a:cs typeface="Times New Roman" panose="02020603050405020304" pitchFamily="18" charset="0"/>
              </a:rPr>
              <a:t>xấu</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bạo</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lực</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độc</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hại</a:t>
            </a:r>
            <a:r>
              <a:rPr lang="en-US" sz="3300" dirty="0">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30000"/>
              </a:lnSpc>
              <a:spcAft>
                <a:spcPts val="0"/>
              </a:spcAft>
              <a:buNone/>
            </a:pPr>
            <a:r>
              <a:rPr lang="en-US" sz="3300" b="1">
                <a:latin typeface="Times New Roman" panose="02020603050405020304" pitchFamily="18" charset="0"/>
                <a:ea typeface="Times New Roman" panose="02020603050405020304" pitchFamily="18" charset="0"/>
              </a:rPr>
              <a:t>    + </a:t>
            </a:r>
            <a:r>
              <a:rPr lang="pt-BR" sz="3300" b="1" dirty="0">
                <a:latin typeface="Times New Roman" panose="02020603050405020304" pitchFamily="18" charset="0"/>
                <a:ea typeface="Times New Roman" panose="02020603050405020304" pitchFamily="18" charset="0"/>
              </a:rPr>
              <a:t>Bổn phận của trẻ em đối với gia đình</a:t>
            </a:r>
            <a:r>
              <a:rPr lang="en-US" sz="3300" dirty="0">
                <a:latin typeface="Times New Roman" panose="02020603050405020304" pitchFamily="18" charset="0"/>
                <a:ea typeface="Times New Roman" panose="02020603050405020304" pitchFamily="18" charset="0"/>
              </a:rPr>
              <a:t>: </a:t>
            </a:r>
            <a:r>
              <a:rPr lang="pt-BR" sz="3300" dirty="0">
                <a:latin typeface="Times New Roman" panose="02020603050405020304" pitchFamily="18" charset="0"/>
                <a:ea typeface="Times New Roman" panose="02020603050405020304" pitchFamily="18" charset="0"/>
              </a:rPr>
              <a:t>Kính trọng, lễ phép, hiếu thảo với ông bà, cha mẹ; yêu thương, quan tâm, chia sẻ tình cảm, nguyện vọng với cha mẹ và các thành viên trong gia đình, dòng họ; Học </a:t>
            </a:r>
            <a:r>
              <a:rPr lang="en-US" sz="3300" dirty="0" err="1">
                <a:latin typeface="Times New Roman" panose="02020603050405020304" pitchFamily="18" charset="0"/>
                <a:ea typeface="Times New Roman" panose="02020603050405020304" pitchFamily="18" charset="0"/>
              </a:rPr>
              <a:t>tập</a:t>
            </a:r>
            <a:r>
              <a:rPr lang="en-US" sz="3300" dirty="0">
                <a:latin typeface="Times New Roman" panose="02020603050405020304" pitchFamily="18" charset="0"/>
                <a:ea typeface="Times New Roman" panose="02020603050405020304" pitchFamily="18" charset="0"/>
              </a:rPr>
              <a:t>, </a:t>
            </a:r>
            <a:r>
              <a:rPr lang="en-US" sz="3300" dirty="0" err="1">
                <a:latin typeface="Times New Roman" panose="02020603050405020304" pitchFamily="18" charset="0"/>
                <a:ea typeface="Times New Roman" panose="02020603050405020304" pitchFamily="18" charset="0"/>
              </a:rPr>
              <a:t>rèn</a:t>
            </a:r>
            <a:r>
              <a:rPr lang="en-US" sz="3300" dirty="0">
                <a:latin typeface="Times New Roman" panose="02020603050405020304" pitchFamily="18" charset="0"/>
                <a:ea typeface="Times New Roman" panose="02020603050405020304" pitchFamily="18" charset="0"/>
              </a:rPr>
              <a:t> </a:t>
            </a:r>
            <a:r>
              <a:rPr lang="en-US" sz="3300" dirty="0" err="1">
                <a:latin typeface="Times New Roman" panose="02020603050405020304" pitchFamily="18" charset="0"/>
                <a:ea typeface="Times New Roman" panose="02020603050405020304" pitchFamily="18" charset="0"/>
              </a:rPr>
              <a:t>luyện</a:t>
            </a:r>
            <a:r>
              <a:rPr lang="pt-BR" sz="3300" dirty="0">
                <a:latin typeface="Times New Roman" panose="02020603050405020304" pitchFamily="18" charset="0"/>
                <a:ea typeface="Times New Roman" panose="02020603050405020304" pitchFamily="18" charset="0"/>
              </a:rPr>
              <a:t>, giữ gìn nề nếp gia đình, phụ giúp </a:t>
            </a:r>
            <a:r>
              <a:rPr lang="en-US" sz="3300" dirty="0">
                <a:latin typeface="Times New Roman" panose="02020603050405020304" pitchFamily="18" charset="0"/>
                <a:ea typeface="Times New Roman" panose="02020603050405020304" pitchFamily="18" charset="0"/>
              </a:rPr>
              <a:t>cha </a:t>
            </a:r>
            <a:r>
              <a:rPr lang="en-US" sz="3300" dirty="0" err="1">
                <a:latin typeface="Times New Roman" panose="02020603050405020304" pitchFamily="18" charset="0"/>
                <a:ea typeface="Times New Roman" panose="02020603050405020304" pitchFamily="18" charset="0"/>
              </a:rPr>
              <a:t>mẹ</a:t>
            </a:r>
            <a:r>
              <a:rPr lang="en-US" sz="3300" dirty="0">
                <a:latin typeface="Times New Roman" panose="02020603050405020304" pitchFamily="18" charset="0"/>
                <a:ea typeface="Times New Roman" panose="02020603050405020304" pitchFamily="18" charset="0"/>
              </a:rPr>
              <a:t> </a:t>
            </a:r>
            <a:r>
              <a:rPr lang="en-US" sz="3300" dirty="0" err="1">
                <a:latin typeface="Times New Roman" panose="02020603050405020304" pitchFamily="18" charset="0"/>
                <a:ea typeface="Times New Roman" panose="02020603050405020304" pitchFamily="18" charset="0"/>
              </a:rPr>
              <a:t>và</a:t>
            </a:r>
            <a:r>
              <a:rPr lang="en-US" sz="3300" dirty="0">
                <a:latin typeface="Times New Roman" panose="02020603050405020304" pitchFamily="18" charset="0"/>
                <a:ea typeface="Times New Roman" panose="02020603050405020304" pitchFamily="18" charset="0"/>
              </a:rPr>
              <a:t> </a:t>
            </a:r>
            <a:r>
              <a:rPr lang="en-US" sz="3300" dirty="0" err="1">
                <a:latin typeface="Times New Roman" panose="02020603050405020304" pitchFamily="18" charset="0"/>
                <a:ea typeface="Times New Roman" panose="02020603050405020304" pitchFamily="18" charset="0"/>
              </a:rPr>
              <a:t>các</a:t>
            </a:r>
            <a:r>
              <a:rPr lang="en-US" sz="3300" dirty="0">
                <a:latin typeface="Times New Roman" panose="02020603050405020304" pitchFamily="18" charset="0"/>
                <a:ea typeface="Times New Roman" panose="02020603050405020304" pitchFamily="18" charset="0"/>
              </a:rPr>
              <a:t> </a:t>
            </a:r>
            <a:r>
              <a:rPr lang="en-US" sz="3300" dirty="0" err="1">
                <a:latin typeface="Times New Roman" panose="02020603050405020304" pitchFamily="18" charset="0"/>
                <a:ea typeface="Times New Roman" panose="02020603050405020304" pitchFamily="18" charset="0"/>
              </a:rPr>
              <a:t>thành</a:t>
            </a:r>
            <a:r>
              <a:rPr lang="en-US" sz="3300" dirty="0">
                <a:latin typeface="Times New Roman" panose="02020603050405020304" pitchFamily="18" charset="0"/>
                <a:ea typeface="Times New Roman" panose="02020603050405020304" pitchFamily="18" charset="0"/>
              </a:rPr>
              <a:t> </a:t>
            </a:r>
            <a:r>
              <a:rPr lang="en-US" sz="3300" dirty="0" err="1">
                <a:latin typeface="Times New Roman" panose="02020603050405020304" pitchFamily="18" charset="0"/>
                <a:ea typeface="Times New Roman" panose="02020603050405020304" pitchFamily="18" charset="0"/>
              </a:rPr>
              <a:t>viên</a:t>
            </a:r>
            <a:r>
              <a:rPr lang="en-US" sz="3300" dirty="0">
                <a:latin typeface="Times New Roman" panose="02020603050405020304" pitchFamily="18" charset="0"/>
                <a:ea typeface="Times New Roman" panose="02020603050405020304" pitchFamily="18" charset="0"/>
              </a:rPr>
              <a:t> </a:t>
            </a:r>
            <a:r>
              <a:rPr lang="en-US" sz="3300" dirty="0" err="1">
                <a:latin typeface="Times New Roman" panose="02020603050405020304" pitchFamily="18" charset="0"/>
                <a:ea typeface="Times New Roman" panose="02020603050405020304" pitchFamily="18" charset="0"/>
              </a:rPr>
              <a:t>trong</a:t>
            </a:r>
            <a:r>
              <a:rPr lang="en-US" sz="3300" dirty="0">
                <a:latin typeface="Times New Roman" panose="02020603050405020304" pitchFamily="18" charset="0"/>
                <a:ea typeface="Times New Roman" panose="02020603050405020304" pitchFamily="18" charset="0"/>
              </a:rPr>
              <a:t> </a:t>
            </a:r>
            <a:r>
              <a:rPr lang="en-US" sz="3300" dirty="0" err="1">
                <a:latin typeface="Times New Roman" panose="02020603050405020304" pitchFamily="18" charset="0"/>
                <a:ea typeface="Times New Roman" panose="02020603050405020304" pitchFamily="18" charset="0"/>
              </a:rPr>
              <a:t>gia</a:t>
            </a:r>
            <a:r>
              <a:rPr lang="en-US" sz="3300" dirty="0">
                <a:latin typeface="Times New Roman" panose="02020603050405020304" pitchFamily="18" charset="0"/>
                <a:ea typeface="Times New Roman" panose="02020603050405020304" pitchFamily="18" charset="0"/>
              </a:rPr>
              <a:t> </a:t>
            </a:r>
            <a:r>
              <a:rPr lang="en-US" sz="3300" dirty="0" err="1">
                <a:latin typeface="Times New Roman" panose="02020603050405020304" pitchFamily="18" charset="0"/>
                <a:ea typeface="Times New Roman" panose="02020603050405020304" pitchFamily="18" charset="0"/>
              </a:rPr>
              <a:t>đình</a:t>
            </a:r>
            <a:r>
              <a:rPr lang="en-US" sz="3300" dirty="0">
                <a:latin typeface="Times New Roman" panose="02020603050405020304" pitchFamily="18" charset="0"/>
                <a:ea typeface="Times New Roman" panose="02020603050405020304" pitchFamily="18" charset="0"/>
              </a:rPr>
              <a:t> </a:t>
            </a:r>
            <a:r>
              <a:rPr lang="pt-BR" sz="3300" dirty="0">
                <a:latin typeface="Times New Roman" panose="02020603050405020304" pitchFamily="18" charset="0"/>
                <a:ea typeface="Times New Roman" panose="02020603050405020304" pitchFamily="18" charset="0"/>
              </a:rPr>
              <a:t>những công việc phù hợp với độ tuổi, giới tính và sự phát triển của trẻ em.</a:t>
            </a:r>
            <a:endParaRPr lang="en-US" sz="3300" dirty="0">
              <a:latin typeface="Times New Roman" panose="02020603050405020304" pitchFamily="18" charset="0"/>
              <a:ea typeface="Times New Roman" panose="02020603050405020304" pitchFamily="18" charset="0"/>
            </a:endParaRPr>
          </a:p>
          <a:p>
            <a:pPr indent="0" algn="just">
              <a:lnSpc>
                <a:spcPct val="130000"/>
              </a:lnSpc>
              <a:spcAft>
                <a:spcPts val="0"/>
              </a:spcAft>
              <a:buNone/>
            </a:pP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Bổn</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trẻ</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nhà</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thầy</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cô</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giáo</a:t>
            </a:r>
            <a:r>
              <a:rPr lang="en-US" sz="3300" dirty="0">
                <a:latin typeface="Times New Roman" panose="02020603050405020304" pitchFamily="18" charset="0"/>
                <a:ea typeface="Calibri" panose="020F0502020204030204" pitchFamily="34" charset="0"/>
                <a:cs typeface="Times New Roman" panose="02020603050405020304" pitchFamily="18" charset="0"/>
              </a:rPr>
              <a:t>:</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quý</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cán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đoàn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3300" dirty="0">
                <a:latin typeface="Times New Roman" panose="02020603050405020304" pitchFamily="18" charset="0"/>
                <a:ea typeface="Calibri" panose="020F0502020204030204" pitchFamily="34" charset="0"/>
                <a:cs typeface="Times New Roman" panose="02020603050405020304" pitchFamily="18" charset="0"/>
              </a:rPr>
              <a:t>, chia </a:t>
            </a:r>
            <a:r>
              <a:rPr lang="en-US" sz="3300" dirty="0" err="1">
                <a:latin typeface="Times New Roman" panose="02020603050405020304" pitchFamily="18" charset="0"/>
                <a:ea typeface="Calibri" panose="020F0502020204030204" pitchFamily="34" charset="0"/>
                <a:cs typeface="Times New Roman" panose="02020603050405020304" pitchFamily="18" charset="0"/>
              </a:rPr>
              <a:t>sẻ</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đỡ</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bè</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chăm</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giữ</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gìn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tài</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sản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chấp</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đủ</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quy</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quy</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góc</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3300" dirty="0">
                <a:latin typeface="Times New Roman" panose="02020603050405020304" pitchFamily="18" charset="0"/>
                <a:ea typeface="Calibri" panose="020F0502020204030204" pitchFamily="34" charset="0"/>
                <a:cs typeface="Times New Roman" panose="02020603050405020304" pitchFamily="18" charset="0"/>
              </a:rPr>
              <a:t>.</a:t>
            </a:r>
          </a:p>
          <a:p>
            <a:pPr indent="0" algn="just">
              <a:lnSpc>
                <a:spcPct val="130000"/>
              </a:lnSpc>
              <a:spcAft>
                <a:spcPts val="0"/>
              </a:spcAft>
              <a:buNone/>
            </a:pP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Bổn</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trẻ</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xã</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hội</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lễ</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phép</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đỡ</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khả</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khỏe</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danh</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dự</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chấp</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quy</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3300" dirty="0">
                <a:latin typeface="Times New Roman" panose="02020603050405020304" pitchFamily="18" charset="0"/>
                <a:ea typeface="Calibri" panose="020F0502020204030204" pitchFamily="34" charset="0"/>
                <a:cs typeface="Times New Roman" panose="02020603050405020304" pitchFamily="18" charset="0"/>
              </a:rPr>
              <a:t> an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trật</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3300" dirty="0">
                <a:latin typeface="Times New Roman" panose="02020603050405020304" pitchFamily="18" charset="0"/>
                <a:ea typeface="Calibri" panose="020F0502020204030204" pitchFamily="34" charset="0"/>
                <a:cs typeface="Times New Roman" panose="02020603050405020304" pitchFamily="18" charset="0"/>
              </a:rPr>
              <a:t>, an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xã</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giữ</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gìn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dùng</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tài</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sản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cho</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3300" dirty="0">
                <a:latin typeface="Times New Roman" panose="02020603050405020304" pitchFamily="18" charset="0"/>
                <a:ea typeface="Calibri" panose="020F0502020204030204" pitchFamily="34" charset="0"/>
                <a:cs typeface="Times New Roman" panose="02020603050405020304" pitchFamily="18" charset="0"/>
              </a:rPr>
              <a:t> vi </a:t>
            </a:r>
            <a:r>
              <a:rPr lang="en-US" sz="33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đang</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là</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3300" dirty="0">
                <a:latin typeface="Times New Roman" panose="02020603050405020304" pitchFamily="18" charset="0"/>
                <a:ea typeface="Calibri" panose="020F0502020204030204" pitchFamily="34" charset="0"/>
                <a:cs typeface="Times New Roman" panose="02020603050405020304" pitchFamily="18" charset="0"/>
              </a:rPr>
              <a:t> vi </a:t>
            </a:r>
            <a:r>
              <a:rPr lang="en-US" sz="3300" dirty="0" err="1">
                <a:latin typeface="Times New Roman" panose="02020603050405020304" pitchFamily="18" charset="0"/>
                <a:ea typeface="Calibri" panose="020F0502020204030204" pitchFamily="34" charset="0"/>
                <a:cs typeface="Times New Roman" panose="02020603050405020304" pitchFamily="18" charset="0"/>
              </a:rPr>
              <a:t>vi</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3300" dirty="0">
                <a:latin typeface="Times New Roman" panose="02020603050405020304" pitchFamily="18" charset="0"/>
                <a:ea typeface="Calibri" panose="020F0502020204030204" pitchFamily="34" charset="0"/>
                <a:cs typeface="Times New Roman" panose="02020603050405020304" pitchFamily="18" charset="0"/>
              </a:rPr>
              <a:t>.</a:t>
            </a:r>
          </a:p>
          <a:p>
            <a:pPr indent="0" algn="just">
              <a:lnSpc>
                <a:spcPct val="130000"/>
              </a:lnSpc>
              <a:spcAft>
                <a:spcPts val="0"/>
              </a:spcAft>
              <a:buNone/>
            </a:pP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Bổn</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trẻ</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quê</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b="1"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3300" b="1"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quê</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3300" dirty="0">
                <a:latin typeface="Times New Roman" panose="02020603050405020304" pitchFamily="18" charset="0"/>
                <a:ea typeface="Calibri" panose="020F0502020204030204" pitchFamily="34" charset="0"/>
                <a:cs typeface="Times New Roman" panose="02020603050405020304" pitchFamily="18" charset="0"/>
              </a:rPr>
              <a:t> con </a:t>
            </a:r>
            <a:r>
              <a:rPr lang="en-US" sz="33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giữ</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gìn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phong</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tục</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quán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tộc</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giữ</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gìn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danh</a:t>
            </a:r>
            <a:r>
              <a:rPr lang="en-US" sz="3300" dirty="0">
                <a:latin typeface="Times New Roman" panose="02020603050405020304" pitchFamily="18" charset="0"/>
                <a:ea typeface="Calibri" panose="020F0502020204030204" pitchFamily="34" charset="0"/>
                <a:cs typeface="Times New Roman" panose="02020603050405020304" pitchFamily="18" charset="0"/>
              </a:rPr>
              <a:t> lam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thắng</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3300" dirty="0">
                <a:latin typeface="Times New Roman" panose="02020603050405020304" pitchFamily="18" charset="0"/>
                <a:ea typeface="Calibri" panose="020F0502020204030204" pitchFamily="34" charset="0"/>
                <a:cs typeface="Times New Roman" panose="02020603050405020304" pitchFamily="18" charset="0"/>
              </a:rPr>
              <a:t>, di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lịch</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quê</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Tuân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thủ</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chấp</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đoàn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lưu</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bè</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em</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3300" dirty="0">
                <a:latin typeface="Times New Roman" panose="02020603050405020304" pitchFamily="18" charset="0"/>
                <a:ea typeface="Calibri" panose="020F0502020204030204" pitchFamily="34" charset="0"/>
                <a:cs typeface="Times New Roman" panose="02020603050405020304" pitchFamily="18" charset="0"/>
              </a:rPr>
              <a:t> </a:t>
            </a:r>
            <a:r>
              <a:rPr lang="en-US" sz="33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3300" dirty="0">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71517867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a:solidFill>
                  <a:srgbClr val="FF0000"/>
                </a:solidFill>
                <a:latin typeface="Times New Roman" panose="02020603050405020304" pitchFamily="18" charset="0"/>
                <a:cs typeface="Times New Roman" panose="02020603050405020304" pitchFamily="18" charset="0"/>
              </a:rPr>
              <a:t>HOẠT ĐỘNG THỰC HÀNH</a:t>
            </a:r>
            <a:br>
              <a:rPr lang="en-US" sz="3200" dirty="0"/>
            </a:br>
            <a:endParaRPr lang="en-US" sz="3200" dirty="0"/>
          </a:p>
        </p:txBody>
      </p:sp>
      <p:sp>
        <p:nvSpPr>
          <p:cNvPr id="3" name="Content Placeholder 2"/>
          <p:cNvSpPr>
            <a:spLocks noGrp="1"/>
          </p:cNvSpPr>
          <p:nvPr>
            <p:ph idx="1"/>
          </p:nvPr>
        </p:nvSpPr>
        <p:spPr>
          <a:xfrm>
            <a:off x="838200" y="1266092"/>
            <a:ext cx="5727192" cy="4775934"/>
          </a:xfrm>
        </p:spPr>
        <p:txBody>
          <a:bodyPr>
            <a:normAutofit/>
          </a:bodyPr>
          <a:lstStyle/>
          <a:p>
            <a:pPr marL="0" indent="0">
              <a:buNone/>
            </a:pPr>
            <a:r>
              <a:rPr lang="en-US" sz="2400"/>
              <a:t>1. Tìm tranhminh </a:t>
            </a:r>
            <a:r>
              <a:rPr lang="en-US" sz="2400" dirty="0" err="1"/>
              <a:t>họa</a:t>
            </a:r>
            <a:r>
              <a:rPr lang="en-US" sz="2400" dirty="0"/>
              <a:t> QTE</a:t>
            </a:r>
          </a:p>
          <a:p>
            <a:pPr marL="0" indent="0" algn="just">
              <a:buNone/>
            </a:pPr>
            <a:r>
              <a:rPr lang="en-US" sz="2400" dirty="0" err="1"/>
              <a:t>Mỗi</a:t>
            </a:r>
            <a:r>
              <a:rPr lang="en-US" sz="2400" dirty="0"/>
              <a:t> </a:t>
            </a:r>
            <a:r>
              <a:rPr lang="en-US" sz="2400" dirty="0" err="1"/>
              <a:t>nhóm</a:t>
            </a:r>
            <a:r>
              <a:rPr lang="en-US" sz="2400" dirty="0"/>
              <a:t> </a:t>
            </a:r>
            <a:r>
              <a:rPr lang="en-US" sz="2400" dirty="0" err="1"/>
              <a:t>bốc</a:t>
            </a:r>
            <a:r>
              <a:rPr lang="en-US" sz="2400" dirty="0"/>
              <a:t> </a:t>
            </a:r>
            <a:r>
              <a:rPr lang="en-US" sz="2400" dirty="0" err="1"/>
              <a:t>thăm</a:t>
            </a:r>
            <a:r>
              <a:rPr lang="en-US" sz="2400" dirty="0"/>
              <a:t> </a:t>
            </a:r>
            <a:r>
              <a:rPr lang="en-US" sz="2400" dirty="0" err="1"/>
              <a:t>ngẫu</a:t>
            </a:r>
            <a:r>
              <a:rPr lang="en-US" sz="2400" dirty="0"/>
              <a:t> </a:t>
            </a:r>
            <a:r>
              <a:rPr lang="en-US" sz="2400" dirty="0" err="1"/>
              <a:t>nhiên</a:t>
            </a:r>
            <a:r>
              <a:rPr lang="en-US" sz="2400" dirty="0"/>
              <a:t> </a:t>
            </a:r>
            <a:r>
              <a:rPr lang="en-US" sz="2400" dirty="0" err="1"/>
              <a:t>một</a:t>
            </a:r>
            <a:r>
              <a:rPr lang="en-US" sz="2400" dirty="0"/>
              <a:t> </a:t>
            </a:r>
            <a:r>
              <a:rPr lang="en-US" sz="2400" dirty="0" err="1"/>
              <a:t>Điều</a:t>
            </a:r>
            <a:r>
              <a:rPr lang="en-US" sz="2400" dirty="0"/>
              <a:t> </a:t>
            </a:r>
            <a:r>
              <a:rPr lang="en-US" sz="2400" dirty="0" err="1"/>
              <a:t>trong</a:t>
            </a:r>
            <a:r>
              <a:rPr lang="en-US" sz="2400" dirty="0"/>
              <a:t> </a:t>
            </a:r>
            <a:r>
              <a:rPr lang="en-US" sz="2400" dirty="0" err="1"/>
              <a:t>Luật</a:t>
            </a:r>
            <a:r>
              <a:rPr lang="en-US" sz="2400" dirty="0"/>
              <a:t> </a:t>
            </a:r>
            <a:r>
              <a:rPr lang="en-US" sz="2400" dirty="0" err="1"/>
              <a:t>trẻ</a:t>
            </a:r>
            <a:r>
              <a:rPr lang="en-US" sz="2400" dirty="0"/>
              <a:t> </a:t>
            </a:r>
            <a:r>
              <a:rPr lang="en-US" sz="2400" dirty="0" err="1"/>
              <a:t>em</a:t>
            </a:r>
            <a:r>
              <a:rPr lang="en-US" sz="2400" dirty="0"/>
              <a:t> 2016, </a:t>
            </a:r>
            <a:r>
              <a:rPr lang="en-US" sz="2400" dirty="0" err="1"/>
              <a:t>xác</a:t>
            </a:r>
            <a:r>
              <a:rPr lang="en-US" sz="2400" dirty="0"/>
              <a:t> </a:t>
            </a:r>
            <a:r>
              <a:rPr lang="en-US" sz="2400" dirty="0" err="1"/>
              <a:t>định</a:t>
            </a:r>
            <a:r>
              <a:rPr lang="en-US" sz="2400" dirty="0"/>
              <a:t> </a:t>
            </a:r>
            <a:r>
              <a:rPr lang="en-US" sz="2400" dirty="0" err="1"/>
              <a:t>quyền</a:t>
            </a:r>
            <a:r>
              <a:rPr lang="en-US" sz="2400" dirty="0"/>
              <a:t> </a:t>
            </a:r>
            <a:r>
              <a:rPr lang="en-US" sz="2400" dirty="0" err="1"/>
              <a:t>của</a:t>
            </a:r>
            <a:r>
              <a:rPr lang="en-US" sz="2400" dirty="0"/>
              <a:t> </a:t>
            </a:r>
            <a:r>
              <a:rPr lang="en-US" sz="2400" dirty="0" err="1"/>
              <a:t>trẻ</a:t>
            </a:r>
            <a:r>
              <a:rPr lang="en-US" sz="2400" dirty="0"/>
              <a:t> </a:t>
            </a:r>
            <a:r>
              <a:rPr lang="en-US" sz="2400" dirty="0" err="1"/>
              <a:t>em</a:t>
            </a:r>
            <a:r>
              <a:rPr lang="en-US" sz="2400" dirty="0"/>
              <a:t> </a:t>
            </a:r>
            <a:r>
              <a:rPr lang="en-US" sz="2400" dirty="0" err="1"/>
              <a:t>được</a:t>
            </a:r>
            <a:r>
              <a:rPr lang="en-US" sz="2400" dirty="0"/>
              <a:t> </a:t>
            </a:r>
            <a:r>
              <a:rPr lang="en-US" sz="2400" dirty="0" err="1"/>
              <a:t>nói</a:t>
            </a:r>
            <a:r>
              <a:rPr lang="en-US" sz="2400" dirty="0"/>
              <a:t> </a:t>
            </a:r>
            <a:r>
              <a:rPr lang="en-US" sz="2400" dirty="0" err="1"/>
              <a:t>đến</a:t>
            </a:r>
            <a:r>
              <a:rPr lang="en-US" sz="2400" dirty="0"/>
              <a:t> </a:t>
            </a:r>
            <a:r>
              <a:rPr lang="en-US" sz="2400" dirty="0" err="1"/>
              <a:t>trong</a:t>
            </a:r>
            <a:r>
              <a:rPr lang="en-US" sz="2400" dirty="0"/>
              <a:t> </a:t>
            </a:r>
            <a:r>
              <a:rPr lang="en-US" sz="2400" dirty="0" err="1"/>
              <a:t>Điều</a:t>
            </a:r>
            <a:r>
              <a:rPr lang="en-US" sz="2400" dirty="0"/>
              <a:t> </a:t>
            </a:r>
            <a:r>
              <a:rPr lang="en-US" sz="2400" dirty="0" err="1"/>
              <a:t>luật</a:t>
            </a:r>
            <a:r>
              <a:rPr lang="en-US" sz="2400" dirty="0"/>
              <a:t> </a:t>
            </a:r>
            <a:r>
              <a:rPr lang="en-US" sz="2400" dirty="0" err="1"/>
              <a:t>đó</a:t>
            </a:r>
            <a:r>
              <a:rPr lang="en-US" sz="2400" dirty="0"/>
              <a:t> </a:t>
            </a:r>
            <a:r>
              <a:rPr lang="en-US" sz="2400" dirty="0" err="1"/>
              <a:t>và</a:t>
            </a:r>
            <a:r>
              <a:rPr lang="en-US" sz="2400" dirty="0"/>
              <a:t> </a:t>
            </a:r>
            <a:r>
              <a:rPr lang="en-US" sz="2400" dirty="0" err="1"/>
              <a:t>vẽ</a:t>
            </a:r>
            <a:r>
              <a:rPr lang="en-US" sz="2400" dirty="0"/>
              <a:t> </a:t>
            </a:r>
            <a:r>
              <a:rPr lang="en-US" sz="2400" dirty="0" err="1"/>
              <a:t>biểu</a:t>
            </a:r>
            <a:r>
              <a:rPr lang="en-US" sz="2400" dirty="0"/>
              <a:t> </a:t>
            </a:r>
            <a:r>
              <a:rPr lang="en-US" sz="2400" dirty="0" err="1"/>
              <a:t>tượng</a:t>
            </a:r>
            <a:r>
              <a:rPr lang="en-US" sz="2400" dirty="0"/>
              <a:t> minh </a:t>
            </a:r>
            <a:r>
              <a:rPr lang="en-US" sz="2400" dirty="0" err="1"/>
              <a:t>họa</a:t>
            </a:r>
            <a:r>
              <a:rPr lang="en-US" sz="2400" dirty="0"/>
              <a:t> </a:t>
            </a:r>
            <a:r>
              <a:rPr lang="en-US" sz="2400" dirty="0" err="1"/>
              <a:t>cho</a:t>
            </a:r>
            <a:r>
              <a:rPr lang="en-US" sz="2400" dirty="0"/>
              <a:t> </a:t>
            </a:r>
            <a:r>
              <a:rPr lang="en-US" sz="2400" dirty="0" err="1"/>
              <a:t>quyền</a:t>
            </a:r>
            <a:r>
              <a:rPr lang="en-US" sz="2400" dirty="0"/>
              <a:t> </a:t>
            </a:r>
            <a:r>
              <a:rPr lang="en-US" sz="2400" dirty="0" err="1"/>
              <a:t>đã</a:t>
            </a:r>
            <a:r>
              <a:rPr lang="en-US" sz="2400" dirty="0"/>
              <a:t> </a:t>
            </a:r>
            <a:r>
              <a:rPr lang="en-US" sz="2400" dirty="0" err="1"/>
              <a:t>xác</a:t>
            </a:r>
            <a:r>
              <a:rPr lang="en-US" sz="2400" dirty="0"/>
              <a:t> </a:t>
            </a:r>
            <a:r>
              <a:rPr lang="en-US" sz="2400" dirty="0" err="1"/>
              <a:t>định</a:t>
            </a:r>
            <a:r>
              <a:rPr lang="en-US" sz="2400" dirty="0"/>
              <a:t>.</a:t>
            </a:r>
          </a:p>
          <a:p>
            <a:pPr marL="0" indent="0">
              <a:buNone/>
            </a:pPr>
            <a:r>
              <a:rPr lang="en-US" sz="2400" dirty="0"/>
              <a:t>2. </a:t>
            </a:r>
            <a:r>
              <a:rPr lang="en-US" sz="2400" dirty="0" err="1"/>
              <a:t>Trò</a:t>
            </a:r>
            <a:r>
              <a:rPr lang="en-US" sz="2400" dirty="0"/>
              <a:t> </a:t>
            </a:r>
            <a:r>
              <a:rPr lang="en-US" sz="2400" dirty="0" err="1"/>
              <a:t>chơi</a:t>
            </a:r>
            <a:r>
              <a:rPr lang="en-US" sz="2400" dirty="0"/>
              <a:t>: </a:t>
            </a:r>
            <a:r>
              <a:rPr lang="en-US" sz="2400" dirty="0" err="1"/>
              <a:t>Đoán</a:t>
            </a:r>
            <a:r>
              <a:rPr lang="en-US" sz="2400" dirty="0"/>
              <a:t> </a:t>
            </a:r>
            <a:r>
              <a:rPr lang="en-US" sz="2400" dirty="0" err="1"/>
              <a:t>tên</a:t>
            </a:r>
            <a:r>
              <a:rPr lang="en-US" sz="2400" dirty="0"/>
              <a:t> </a:t>
            </a:r>
            <a:r>
              <a:rPr lang="en-US" sz="2400" dirty="0" err="1"/>
              <a:t>quyền</a:t>
            </a:r>
            <a:r>
              <a:rPr lang="en-US" sz="2400" dirty="0"/>
              <a:t> </a:t>
            </a:r>
            <a:r>
              <a:rPr lang="en-US" sz="2400" dirty="0" err="1"/>
              <a:t>trẻ</a:t>
            </a:r>
            <a:r>
              <a:rPr lang="en-US" sz="2400" dirty="0"/>
              <a:t> </a:t>
            </a:r>
            <a:r>
              <a:rPr lang="en-US" sz="2400" dirty="0" err="1"/>
              <a:t>em</a:t>
            </a:r>
            <a:r>
              <a:rPr lang="en-US" sz="2400" dirty="0"/>
              <a:t> qua </a:t>
            </a:r>
            <a:r>
              <a:rPr lang="en-US" sz="2400" dirty="0" err="1"/>
              <a:t>hình</a:t>
            </a:r>
            <a:r>
              <a:rPr lang="en-US" sz="2400" dirty="0"/>
              <a:t> </a:t>
            </a:r>
            <a:r>
              <a:rPr lang="en-US" sz="2400" dirty="0" err="1"/>
              <a:t>ảnh</a:t>
            </a:r>
            <a:endParaRPr lang="en-US" sz="2400" dirty="0"/>
          </a:p>
          <a:p>
            <a:pPr marL="0" indent="0">
              <a:buNone/>
            </a:pPr>
            <a:r>
              <a:rPr lang="en-US" sz="2400" dirty="0"/>
              <a:t>3. </a:t>
            </a:r>
            <a:r>
              <a:rPr lang="en-US" sz="2400" dirty="0" err="1"/>
              <a:t>Sắp</a:t>
            </a:r>
            <a:r>
              <a:rPr lang="en-US" sz="2400" dirty="0"/>
              <a:t> </a:t>
            </a:r>
            <a:r>
              <a:rPr lang="en-US" sz="2400" dirty="0" err="1"/>
              <a:t>xếp</a:t>
            </a:r>
            <a:r>
              <a:rPr lang="en-US" sz="2400" dirty="0"/>
              <a:t> </a:t>
            </a:r>
            <a:r>
              <a:rPr lang="en-US" sz="2400" dirty="0" err="1"/>
              <a:t>các</a:t>
            </a:r>
            <a:r>
              <a:rPr lang="en-US" sz="2400" dirty="0"/>
              <a:t> </a:t>
            </a:r>
            <a:r>
              <a:rPr lang="en-US" sz="2400" dirty="0" err="1"/>
              <a:t>quyền</a:t>
            </a:r>
            <a:r>
              <a:rPr lang="en-US" sz="2400" dirty="0"/>
              <a:t> </a:t>
            </a:r>
            <a:r>
              <a:rPr lang="en-US" sz="2400" dirty="0" err="1"/>
              <a:t>đã</a:t>
            </a:r>
            <a:r>
              <a:rPr lang="en-US" sz="2400" dirty="0"/>
              <a:t> minh </a:t>
            </a:r>
            <a:r>
              <a:rPr lang="en-US" sz="2400" dirty="0" err="1"/>
              <a:t>họa</a:t>
            </a:r>
            <a:r>
              <a:rPr lang="en-US" sz="2400" dirty="0"/>
              <a:t> </a:t>
            </a:r>
            <a:r>
              <a:rPr lang="en-US" sz="2400" dirty="0" err="1"/>
              <a:t>vào</a:t>
            </a:r>
            <a:r>
              <a:rPr lang="en-US" sz="2400" dirty="0"/>
              <a:t> </a:t>
            </a:r>
            <a:r>
              <a:rPr lang="en-US" sz="2400" dirty="0" err="1"/>
              <a:t>một</a:t>
            </a:r>
            <a:r>
              <a:rPr lang="en-US" sz="2400" dirty="0"/>
              <a:t> </a:t>
            </a:r>
            <a:r>
              <a:rPr lang="en-US" sz="2400" dirty="0" err="1"/>
              <a:t>trong</a:t>
            </a:r>
            <a:r>
              <a:rPr lang="en-US" sz="2400" dirty="0"/>
              <a:t> </a:t>
            </a:r>
            <a:r>
              <a:rPr lang="en-US" sz="2400" dirty="0" err="1"/>
              <a:t>bốn</a:t>
            </a:r>
            <a:r>
              <a:rPr lang="en-US" sz="2400" dirty="0"/>
              <a:t> </a:t>
            </a:r>
            <a:r>
              <a:rPr lang="en-US" sz="2400" dirty="0" err="1"/>
              <a:t>nhóm</a:t>
            </a:r>
            <a:r>
              <a:rPr lang="en-US" sz="2400" dirty="0"/>
              <a:t> QTE.</a:t>
            </a:r>
          </a:p>
        </p:txBody>
      </p:sp>
      <p:pic>
        <p:nvPicPr>
          <p:cNvPr id="4" name="Picture 3"/>
          <p:cNvPicPr>
            <a:picLocks noChangeAspect="1"/>
          </p:cNvPicPr>
          <p:nvPr/>
        </p:nvPicPr>
        <p:blipFill>
          <a:blip r:embed="rId2"/>
          <a:stretch>
            <a:fillRect/>
          </a:stretch>
        </p:blipFill>
        <p:spPr>
          <a:xfrm>
            <a:off x="6899999" y="1266092"/>
            <a:ext cx="5151323" cy="4994031"/>
          </a:xfrm>
          <a:prstGeom prst="rect">
            <a:avLst/>
          </a:prstGeom>
        </p:spPr>
      </p:pic>
    </p:spTree>
    <p:extLst>
      <p:ext uri="{BB962C8B-B14F-4D97-AF65-F5344CB8AC3E}">
        <p14:creationId xmlns:p14="http://schemas.microsoft.com/office/powerpoint/2010/main" val="31915554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5" name="Rectangle 4"/>
          <p:cNvSpPr>
            <a:spLocks noChangeArrowheads="1"/>
          </p:cNvSpPr>
          <p:nvPr/>
        </p:nvSpPr>
        <p:spPr bwMode="auto">
          <a:xfrm>
            <a:off x="5638800" y="5029200"/>
            <a:ext cx="4572000" cy="113030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8676" name="Rectangle 3"/>
          <p:cNvSpPr txBox="1">
            <a:spLocks noChangeArrowheads="1"/>
          </p:cNvSpPr>
          <p:nvPr/>
        </p:nvSpPr>
        <p:spPr bwMode="auto">
          <a:xfrm>
            <a:off x="1752600" y="381000"/>
            <a:ext cx="845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rgbClr val="44546A"/>
              </a:buClr>
              <a:buSzTx/>
              <a:buFontTx/>
              <a:buNone/>
              <a:tabLst/>
              <a:defRPr/>
            </a:pPr>
            <a:endParaRPr kumimoji="0" lang="en-US" altLang="en-US" sz="2000" b="1" i="0" u="sng"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p:txBody>
      </p:sp>
      <p:sp>
        <p:nvSpPr>
          <p:cNvPr id="28677" name="Rectangle 4"/>
          <p:cNvSpPr>
            <a:spLocks noChangeArrowheads="1"/>
          </p:cNvSpPr>
          <p:nvPr/>
        </p:nvSpPr>
        <p:spPr bwMode="auto">
          <a:xfrm>
            <a:off x="2514600" y="4724400"/>
            <a:ext cx="7315200" cy="71755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200" b="1" i="0" u="none" strike="noStrike" kern="1200" cap="none" spc="0" normalizeH="0" baseline="0" noProof="0">
              <a:ln>
                <a:noFill/>
              </a:ln>
              <a:solidFill>
                <a:srgbClr val="002060"/>
              </a:solidFill>
              <a:effectLst/>
              <a:uLnTx/>
              <a:uFillTx/>
              <a:latin typeface="Arial" panose="020B0604020202020204" pitchFamily="34" charset="0"/>
              <a:ea typeface="+mn-ea"/>
              <a:cs typeface="+mn-cs"/>
            </a:endParaRPr>
          </a:p>
        </p:txBody>
      </p:sp>
      <p:sp>
        <p:nvSpPr>
          <p:cNvPr id="9" name="Rectangle 8"/>
          <p:cNvSpPr/>
          <p:nvPr/>
        </p:nvSpPr>
        <p:spPr>
          <a:xfrm>
            <a:off x="685800" y="2133600"/>
            <a:ext cx="10972800" cy="1723549"/>
          </a:xfrm>
          <a:prstGeom prst="rect">
            <a:avLst/>
          </a:prstGeom>
          <a:noFill/>
        </p:spPr>
        <p:txBody>
          <a:bodyPr wrap="square">
            <a:spAutoFit/>
          </a:bodyPr>
          <a:lstStyle/>
          <a:p>
            <a:pPr marL="0" marR="0" lvl="0" indent="0" algn="ctr" defTabSz="914400" rtl="0" eaLnBrk="0" fontAlgn="base" latinLnBrk="0" hangingPunct="0">
              <a:lnSpc>
                <a:spcPct val="100000"/>
              </a:lnSpc>
              <a:spcBef>
                <a:spcPts val="300"/>
              </a:spcBef>
              <a:spcAft>
                <a:spcPts val="300"/>
              </a:spcAft>
              <a:buClrTx/>
              <a:buSzTx/>
              <a:buFontTx/>
              <a:buNone/>
              <a:tabLst/>
              <a:defRPr/>
            </a:pPr>
            <a:r>
              <a:rPr kumimoji="0" lang="en-US" sz="3200" b="1" i="0" u="none" strike="noStrike" kern="1200" cap="none" spc="0" normalizeH="0" baseline="0" noProof="0" dirty="0">
                <a:ln w="9525">
                  <a:noFill/>
                  <a:prstDash val="solid"/>
                </a:ln>
                <a:solidFill>
                  <a:srgbClr val="FF0000"/>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mn-ea"/>
                <a:cs typeface="Times New Roman" panose="02020603050405020304" pitchFamily="18" charset="0"/>
              </a:rPr>
              <a:t>HƯỚNG</a:t>
            </a:r>
            <a:r>
              <a:rPr kumimoji="0" lang="en-US" sz="3200" b="1" i="0" u="none" strike="noStrike" kern="1200" cap="none" spc="0" normalizeH="0" noProof="0" dirty="0">
                <a:ln w="9525">
                  <a:noFill/>
                  <a:prstDash val="solid"/>
                </a:ln>
                <a:solidFill>
                  <a:srgbClr val="FF0000"/>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mn-ea"/>
                <a:cs typeface="Times New Roman" panose="02020603050405020304" pitchFamily="18" charset="0"/>
              </a:rPr>
              <a:t> DẪN</a:t>
            </a:r>
          </a:p>
          <a:p>
            <a:pPr marL="0" marR="0" lvl="0" indent="0" algn="ctr" defTabSz="914400" rtl="0" eaLnBrk="0" fontAlgn="base" latinLnBrk="0" hangingPunct="0">
              <a:lnSpc>
                <a:spcPct val="100000"/>
              </a:lnSpc>
              <a:spcBef>
                <a:spcPts val="300"/>
              </a:spcBef>
              <a:spcAft>
                <a:spcPts val="300"/>
              </a:spcAft>
              <a:buClrTx/>
              <a:buSzTx/>
              <a:buFontTx/>
              <a:buNone/>
              <a:tabLst/>
              <a:defRPr/>
            </a:pPr>
            <a:r>
              <a:rPr kumimoji="0" lang="en-US" sz="3200" b="1" i="0" u="none" strike="noStrike" kern="1200" cap="none" spc="0" normalizeH="0" noProof="0" dirty="0">
                <a:ln w="9525">
                  <a:noFill/>
                  <a:prstDash val="solid"/>
                </a:ln>
                <a:solidFill>
                  <a:srgbClr val="FF0000"/>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mn-ea"/>
                <a:cs typeface="Times New Roman" panose="02020603050405020304" pitchFamily="18" charset="0"/>
              </a:rPr>
              <a:t> TÍCH HỢP NỘI DUNG GIÁO DỤC </a:t>
            </a:r>
            <a:r>
              <a:rPr kumimoji="0" lang="en-US" sz="3200" b="1" i="0" u="none" strike="noStrike" kern="1200" cap="none" spc="0" normalizeH="0" baseline="0" noProof="0" dirty="0">
                <a:ln w="9525">
                  <a:noFill/>
                  <a:prstDash val="solid"/>
                </a:ln>
                <a:solidFill>
                  <a:srgbClr val="FF0000"/>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mn-ea"/>
                <a:cs typeface="Times New Roman" panose="02020603050405020304" pitchFamily="18" charset="0"/>
              </a:rPr>
              <a:t>QUYỀN TRẺ</a:t>
            </a:r>
            <a:r>
              <a:rPr kumimoji="0" lang="en-US" sz="3200" b="1" i="0" u="none" strike="noStrike" kern="1200" cap="none" spc="0" normalizeH="0" noProof="0" dirty="0">
                <a:ln w="9525">
                  <a:noFill/>
                  <a:prstDash val="solid"/>
                </a:ln>
                <a:solidFill>
                  <a:srgbClr val="FF0000"/>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mn-ea"/>
                <a:cs typeface="Times New Roman" panose="02020603050405020304" pitchFamily="18" charset="0"/>
              </a:rPr>
              <a:t> EM </a:t>
            </a:r>
          </a:p>
          <a:p>
            <a:pPr marL="0" marR="0" lvl="0" indent="0" algn="ctr" defTabSz="914400" rtl="0" eaLnBrk="0" fontAlgn="base" latinLnBrk="0" hangingPunct="0">
              <a:lnSpc>
                <a:spcPct val="100000"/>
              </a:lnSpc>
              <a:spcBef>
                <a:spcPts val="300"/>
              </a:spcBef>
              <a:spcAft>
                <a:spcPts val="300"/>
              </a:spcAft>
              <a:buClrTx/>
              <a:buSzTx/>
              <a:buFontTx/>
              <a:buNone/>
              <a:tabLst/>
              <a:defRPr/>
            </a:pPr>
            <a:r>
              <a:rPr kumimoji="0" lang="en-US" sz="3200" b="1" i="0" u="none" strike="noStrike" kern="1200" cap="none" spc="0" normalizeH="0" noProof="0" dirty="0">
                <a:ln w="9525">
                  <a:noFill/>
                  <a:prstDash val="solid"/>
                </a:ln>
                <a:solidFill>
                  <a:srgbClr val="FF0000"/>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mn-ea"/>
                <a:cs typeface="Times New Roman" panose="02020603050405020304" pitchFamily="18" charset="0"/>
              </a:rPr>
              <a:t>CHO TRẺ MẪU GIÁO</a:t>
            </a:r>
            <a:endParaRPr kumimoji="0" lang="en-US" sz="3200" b="1" i="0" u="none" strike="noStrike" kern="1200" cap="none" spc="0" normalizeH="0" baseline="0" noProof="0" dirty="0">
              <a:ln w="9525">
                <a:noFill/>
                <a:prstDash val="solid"/>
              </a:ln>
              <a:solidFill>
                <a:srgbClr val="FF0000"/>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344069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nodePh="1">
                                  <p:stCondLst>
                                    <p:cond delay="0"/>
                                  </p:stCondLst>
                                  <p:endCondLst>
                                    <p:cond evt="begin" delay="0">
                                      <p:tn val="5"/>
                                    </p:cond>
                                  </p:end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500"/>
                                        <p:tgtEl>
                                          <p:spTgt spid="28676"/>
                                        </p:tgtEl>
                                        <p:attrNameLst>
                                          <p:attrName>ppt_y</p:attrName>
                                        </p:attrNameLst>
                                      </p:cBhvr>
                                      <p:tavLst>
                                        <p:tav tm="0">
                                          <p:val>
                                            <p:strVal val="#ppt_y+#ppt_h*1.125000"/>
                                          </p:val>
                                        </p:tav>
                                        <p:tav tm="100000">
                                          <p:val>
                                            <p:strVal val="#ppt_y"/>
                                          </p:val>
                                        </p:tav>
                                      </p:tavLst>
                                    </p:anim>
                                    <p:animEffect transition="in" filter="wipe(up)">
                                      <p:cBhvr>
                                        <p:cTn id="8" dur="500"/>
                                        <p:tgtEl>
                                          <p:spTgt spid="28676"/>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2" presetClass="entr" presetSubtype="4" fill="hold" grpId="0" nodeType="afterEffect" nodePh="1">
                                  <p:stCondLst>
                                    <p:cond delay="0"/>
                                  </p:stCondLst>
                                  <p:endCondLst>
                                    <p:cond evt="begin" delay="0">
                                      <p:tn val="16"/>
                                    </p:cond>
                                  </p:endCondLst>
                                  <p:childTnLst>
                                    <p:set>
                                      <p:cBhvr>
                                        <p:cTn id="17" dur="1" fill="hold">
                                          <p:stCondLst>
                                            <p:cond delay="0"/>
                                          </p:stCondLst>
                                        </p:cTn>
                                        <p:tgtEl>
                                          <p:spTgt spid="28675"/>
                                        </p:tgtEl>
                                        <p:attrNameLst>
                                          <p:attrName>style.visibility</p:attrName>
                                        </p:attrNameLst>
                                      </p:cBhvr>
                                      <p:to>
                                        <p:strVal val="visible"/>
                                      </p:to>
                                    </p:set>
                                    <p:anim calcmode="lin" valueType="num">
                                      <p:cBhvr additive="base">
                                        <p:cTn id="18" dur="500"/>
                                        <p:tgtEl>
                                          <p:spTgt spid="28675"/>
                                        </p:tgtEl>
                                        <p:attrNameLst>
                                          <p:attrName>ppt_y</p:attrName>
                                        </p:attrNameLst>
                                      </p:cBhvr>
                                      <p:tavLst>
                                        <p:tav tm="0">
                                          <p:val>
                                            <p:strVal val="#ppt_y+#ppt_h*1.125000"/>
                                          </p:val>
                                        </p:tav>
                                        <p:tav tm="100000">
                                          <p:val>
                                            <p:strVal val="#ppt_y"/>
                                          </p:val>
                                        </p:tav>
                                      </p:tavLst>
                                    </p:anim>
                                    <p:animEffect transition="in" filter="wipe(up)">
                                      <p:cBhvr>
                                        <p:cTn id="19"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6"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412B5-098A-417F-978A-FECD65AA9E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03B147-E920-4232-AF76-2174C7573DA3}"/>
              </a:ext>
            </a:extLst>
          </p:cNvPr>
          <p:cNvSpPr>
            <a:spLocks noGrp="1"/>
          </p:cNvSpPr>
          <p:nvPr>
            <p:ph idx="1"/>
          </p:nvPr>
        </p:nvSpPr>
        <p:spPr/>
        <p:txBody>
          <a:bodyPr/>
          <a:lstStyle/>
          <a:p>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tr</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chúng</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đ</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b="1" dirty="0">
                <a:solidFill>
                  <a:srgbClr val="FF0000"/>
                </a:solidFill>
              </a:rPr>
              <a:t>25 </a:t>
            </a:r>
            <a:r>
              <a:rPr lang="en-US" b="1" dirty="0" err="1">
                <a:solidFill>
                  <a:srgbClr val="FF0000"/>
                </a:solidFill>
              </a:rPr>
              <a:t>quyền</a:t>
            </a:r>
            <a:r>
              <a:rPr lang="en-US" b="1" dirty="0">
                <a:solidFill>
                  <a:srgbClr val="FF0000"/>
                </a:solidFill>
              </a:rPr>
              <a:t> </a:t>
            </a:r>
            <a:r>
              <a:rPr lang="en-US" b="1" dirty="0" err="1">
                <a:solidFill>
                  <a:srgbClr val="FF0000"/>
                </a:solidFill>
              </a:rPr>
              <a:t>trẻ</a:t>
            </a:r>
            <a:r>
              <a:rPr lang="en-US" b="1" dirty="0">
                <a:solidFill>
                  <a:srgbClr val="FF0000"/>
                </a:solidFill>
              </a:rPr>
              <a:t> </a:t>
            </a:r>
            <a:r>
              <a:rPr lang="en-US" b="1" dirty="0" err="1">
                <a:solidFill>
                  <a:srgbClr val="FF0000"/>
                </a:solidFill>
              </a:rPr>
              <a:t>em</a:t>
            </a:r>
            <a:r>
              <a:rPr lang="en-US" b="1" dirty="0">
                <a:solidFill>
                  <a:srgbClr val="FF0000"/>
                </a:solidFill>
              </a:rPr>
              <a:t> </a:t>
            </a:r>
            <a:r>
              <a:rPr lang="en-US" b="1" dirty="0" err="1">
                <a:solidFill>
                  <a:srgbClr val="FF0000"/>
                </a:solidFill>
              </a:rPr>
              <a:t>được</a:t>
            </a:r>
            <a:r>
              <a:rPr lang="en-US" b="1" dirty="0">
                <a:solidFill>
                  <a:srgbClr val="FF0000"/>
                </a:solidFill>
              </a:rPr>
              <a:t> </a:t>
            </a:r>
            <a:r>
              <a:rPr lang="en-US" b="1" dirty="0" err="1">
                <a:solidFill>
                  <a:srgbClr val="FF0000"/>
                </a:solidFill>
              </a:rPr>
              <a:t>quy</a:t>
            </a:r>
            <a:r>
              <a:rPr lang="en-US" b="1" dirty="0">
                <a:solidFill>
                  <a:srgbClr val="FF0000"/>
                </a:solidFill>
              </a:rPr>
              <a:t> </a:t>
            </a:r>
            <a:r>
              <a:rPr lang="en-US" b="1" dirty="0" err="1">
                <a:solidFill>
                  <a:srgbClr val="FF0000"/>
                </a:solidFill>
              </a:rPr>
              <a:t>định</a:t>
            </a:r>
            <a:r>
              <a:rPr lang="en-US" b="1" dirty="0">
                <a:solidFill>
                  <a:srgbClr val="FF0000"/>
                </a:solidFill>
              </a:rPr>
              <a:t> </a:t>
            </a:r>
            <a:r>
              <a:rPr lang="en-US" b="1" dirty="0" err="1">
                <a:solidFill>
                  <a:srgbClr val="FF0000"/>
                </a:solidFill>
              </a:rPr>
              <a:t>trong</a:t>
            </a:r>
            <a:r>
              <a:rPr lang="en-US" b="1" dirty="0">
                <a:solidFill>
                  <a:srgbClr val="FF0000"/>
                </a:solidFill>
              </a:rPr>
              <a:t> </a:t>
            </a:r>
            <a:r>
              <a:rPr lang="en-US" b="1" dirty="0" err="1">
                <a:solidFill>
                  <a:srgbClr val="FF0000"/>
                </a:solidFill>
              </a:rPr>
              <a:t>Luật</a:t>
            </a:r>
            <a:r>
              <a:rPr lang="en-US" b="1" dirty="0">
                <a:solidFill>
                  <a:srgbClr val="FF0000"/>
                </a:solidFill>
              </a:rPr>
              <a:t> </a:t>
            </a:r>
            <a:r>
              <a:rPr lang="en-US" b="1" dirty="0" err="1">
                <a:solidFill>
                  <a:srgbClr val="FF0000"/>
                </a:solidFill>
              </a:rPr>
              <a:t>trẻ</a:t>
            </a:r>
            <a:r>
              <a:rPr lang="en-US" b="1" dirty="0">
                <a:solidFill>
                  <a:srgbClr val="FF0000"/>
                </a:solidFill>
              </a:rPr>
              <a:t> </a:t>
            </a:r>
            <a:r>
              <a:rPr lang="en-US" b="1" dirty="0" err="1">
                <a:solidFill>
                  <a:srgbClr val="FF0000"/>
                </a:solidFill>
              </a:rPr>
              <a:t>em</a:t>
            </a:r>
            <a:r>
              <a:rPr lang="en-US" b="1" dirty="0">
                <a:solidFill>
                  <a:srgbClr val="FF0000"/>
                </a:solidFill>
              </a:rPr>
              <a:t> 2016.</a:t>
            </a:r>
          </a:p>
          <a:p>
            <a:r>
              <a:rPr lang="en-US" b="1" dirty="0" err="1">
                <a:solidFill>
                  <a:srgbClr val="FF0000"/>
                </a:solidFill>
                <a:latin typeface="Times New Roman" panose="02020603050405020304" pitchFamily="18" charset="0"/>
                <a:cs typeface="Times New Roman" panose="02020603050405020304" pitchFamily="18" charset="0"/>
              </a:rPr>
              <a:t>Vậy</a:t>
            </a:r>
            <a:r>
              <a:rPr lang="en-US" b="1" dirty="0">
                <a:solidFill>
                  <a:srgbClr val="FF0000"/>
                </a:solidFill>
                <a:latin typeface="Times New Roman" panose="02020603050405020304" pitchFamily="18" charset="0"/>
                <a:cs typeface="Times New Roman" panose="02020603050405020304" pitchFamily="18" charset="0"/>
              </a:rPr>
              <a:t> 25 </a:t>
            </a:r>
            <a:r>
              <a:rPr lang="en-US" b="1" dirty="0" err="1">
                <a:solidFill>
                  <a:srgbClr val="FF0000"/>
                </a:solidFill>
                <a:latin typeface="Times New Roman" panose="02020603050405020304" pitchFamily="18" charset="0"/>
                <a:cs typeface="Times New Roman" panose="02020603050405020304" pitchFamily="18" charset="0"/>
              </a:rPr>
              <a:t>quyền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này</a:t>
            </a:r>
            <a:r>
              <a:rPr lang="en-US" b="1" dirty="0">
                <a:solidFill>
                  <a:srgbClr val="FF0000"/>
                </a:solidFill>
                <a:latin typeface="Times New Roman" panose="02020603050405020304" pitchFamily="18" charset="0"/>
                <a:cs typeface="Times New Roman" panose="02020603050405020304" pitchFamily="18" charset="0"/>
              </a:rPr>
              <a:t> đ</a:t>
            </a:r>
            <a:r>
              <a:rPr lang="vi-VN" b="1" dirty="0">
                <a:solidFill>
                  <a:srgbClr val="FF0000"/>
                </a:solidFill>
                <a:latin typeface="Times New Roman" panose="02020603050405020304" pitchFamily="18" charset="0"/>
                <a:cs typeface="Times New Roman" panose="02020603050405020304" pitchFamily="18" charset="0"/>
              </a:rPr>
              <a:t>ư</a:t>
            </a:r>
            <a:r>
              <a:rPr lang="en-US" b="1" dirty="0" err="1">
                <a:solidFill>
                  <a:srgbClr val="FF0000"/>
                </a:solidFill>
                <a:latin typeface="Times New Roman" panose="02020603050405020304" pitchFamily="18" charset="0"/>
                <a:cs typeface="Times New Roman" panose="02020603050405020304" pitchFamily="18" charset="0"/>
              </a:rPr>
              <a:t>ợc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phân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làm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mấy</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nhóm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Quyền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những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nhóm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Quyền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nào</a:t>
            </a:r>
            <a:r>
              <a:rPr lang="en-US" b="1" dirty="0">
                <a:solidFill>
                  <a:srgbClr val="FF0000"/>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8925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6B81F-69A8-414F-AB42-E48D48021BC4}"/>
              </a:ext>
            </a:extLst>
          </p:cNvPr>
          <p:cNvSpPr>
            <a:spLocks noGrp="1"/>
          </p:cNvSpPr>
          <p:nvPr>
            <p:ph type="title"/>
          </p:nvPr>
        </p:nvSpPr>
        <p:spPr>
          <a:xfrm>
            <a:off x="76200" y="365125"/>
            <a:ext cx="10363200" cy="625475"/>
          </a:xfrm>
        </p:spPr>
        <p:txBody>
          <a:bodyPr>
            <a:normAutofit/>
          </a:bodyPr>
          <a:lstStyle/>
          <a:p>
            <a:pPr algn="ctr"/>
            <a:r>
              <a:rPr lang="en-US" sz="2000" b="1" dirty="0">
                <a:solidFill>
                  <a:srgbClr val="0033CC"/>
                </a:solidFill>
                <a:latin typeface="Times New Roman" panose="02020603050405020304" pitchFamily="18" charset="0"/>
                <a:cs typeface="Times New Roman" panose="02020603050405020304" pitchFamily="18" charset="0"/>
              </a:rPr>
              <a:t>H</a:t>
            </a:r>
            <a:r>
              <a:rPr lang="vi-VN" sz="2000" b="1" dirty="0">
                <a:solidFill>
                  <a:srgbClr val="0033CC"/>
                </a:solidFill>
                <a:latin typeface="Times New Roman" panose="02020603050405020304" pitchFamily="18" charset="0"/>
                <a:cs typeface="Times New Roman" panose="02020603050405020304" pitchFamily="18" charset="0"/>
              </a:rPr>
              <a:t>Ư</a:t>
            </a:r>
            <a:r>
              <a:rPr lang="en-US" sz="2000" b="1" dirty="0">
                <a:solidFill>
                  <a:srgbClr val="0033CC"/>
                </a:solidFill>
                <a:latin typeface="Times New Roman" panose="02020603050405020304" pitchFamily="18" charset="0"/>
                <a:cs typeface="Times New Roman" panose="02020603050405020304" pitchFamily="18" charset="0"/>
              </a:rPr>
              <a:t>ỚNG DẪN TÍCH HỢP NỘI DUNG GIÁO DỤC QUYỀN TRẺ EM (QTE) CHO TRẺ MG</a:t>
            </a:r>
            <a:endParaRPr lang="en-US" dirty="0">
              <a:solidFill>
                <a:srgbClr val="0033CC"/>
              </a:solidFill>
            </a:endParaRPr>
          </a:p>
        </p:txBody>
      </p:sp>
      <p:sp>
        <p:nvSpPr>
          <p:cNvPr id="3" name="Content Placeholder 2">
            <a:extLst>
              <a:ext uri="{FF2B5EF4-FFF2-40B4-BE49-F238E27FC236}">
                <a16:creationId xmlns:a16="http://schemas.microsoft.com/office/drawing/2014/main" id="{E4B383D2-B079-4238-B10E-3FB8D8CACD28}"/>
              </a:ext>
            </a:extLst>
          </p:cNvPr>
          <p:cNvSpPr>
            <a:spLocks noGrp="1"/>
          </p:cNvSpPr>
          <p:nvPr>
            <p:ph idx="1"/>
          </p:nvPr>
        </p:nvSpPr>
        <p:spPr>
          <a:xfrm>
            <a:off x="533400" y="990600"/>
            <a:ext cx="11277600" cy="5791200"/>
          </a:xfrm>
        </p:spPr>
        <p:txBody>
          <a:bodyPr>
            <a:normAutofit/>
          </a:bodyPr>
          <a:lstStyle/>
          <a:p>
            <a:pPr indent="0" algn="just">
              <a:lnSpc>
                <a:spcPct val="130000"/>
              </a:lnSpc>
              <a:spcAft>
                <a:spcPts val="0"/>
              </a:spcAft>
              <a:buNone/>
            </a:pPr>
            <a:r>
              <a:rPr lang="en-US" sz="2400" b="1" dirty="0">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400" b="1" dirty="0">
                <a:latin typeface="Times New Roman" panose="02020603050405020304" pitchFamily="18" charset="0"/>
                <a:ea typeface="Calibri" panose="020F0502020204030204" pitchFamily="34" charset="0"/>
                <a:cs typeface="Times New Roman" panose="02020603050405020304" pitchFamily="18" charset="0"/>
              </a:rPr>
              <a:t> dung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b="1" dirty="0">
                <a:latin typeface="Times New Roman" panose="02020603050405020304" pitchFamily="18" charset="0"/>
                <a:ea typeface="Calibri" panose="020F0502020204030204" pitchFamily="34" charset="0"/>
                <a:cs typeface="Times New Roman" panose="02020603050405020304" pitchFamily="18" charset="0"/>
              </a:rPr>
              <a:t> QTE</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30000"/>
              </a:lnSpc>
              <a:spcAft>
                <a:spcPts val="0"/>
              </a:spcAft>
              <a:buNone/>
              <a:tabLst>
                <a:tab pos="180340" algn="l"/>
              </a:tabLst>
            </a:pPr>
            <a:r>
              <a:rPr lang="en-US" sz="2400" b="1" dirty="0">
                <a:latin typeface="Times New Roman" panose="02020603050405020304" pitchFamily="18" charset="0"/>
                <a:ea typeface="Calibri" panose="020F0502020204030204" pitchFamily="34" charset="0"/>
                <a:cs typeface="Times New Roman" panose="02020603050405020304" pitchFamily="18" charset="0"/>
              </a:rPr>
              <a:t>	1.1.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đích</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30000"/>
              </a:lnSpc>
              <a:spcAft>
                <a:spcPts val="0"/>
              </a:spcAft>
              <a:buNone/>
              <a:tabLst>
                <a:tab pos="18034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dirty="0">
                <a:latin typeface="Times New Roman" panose="02020603050405020304" pitchFamily="18" charset="0"/>
                <a:ea typeface="Calibri" panose="020F0502020204030204" pitchFamily="34" charset="0"/>
                <a:cs typeface="Times New Roman" panose="02020603050405020304" pitchFamily="18" charset="0"/>
              </a:rPr>
              <a:t> QTE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nắm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bổn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30000"/>
              </a:lnSpc>
              <a:spcAft>
                <a:spcPts val="0"/>
              </a:spcAft>
              <a:buNone/>
              <a:tabLst>
                <a:tab pos="180340" algn="l"/>
              </a:tabLst>
            </a:pPr>
            <a:r>
              <a:rPr lang="en-US" sz="2400" b="1" dirty="0">
                <a:latin typeface="Times New Roman" panose="02020603050405020304" pitchFamily="18" charset="0"/>
                <a:ea typeface="Calibri" panose="020F0502020204030204" pitchFamily="34" charset="0"/>
                <a:cs typeface="Times New Roman" panose="02020603050405020304" pitchFamily="18" charset="0"/>
              </a:rPr>
              <a:t>	1.2.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400" b="1" dirty="0">
                <a:latin typeface="Times New Roman" panose="02020603050405020304" pitchFamily="18" charset="0"/>
                <a:ea typeface="Calibri" panose="020F0502020204030204" pitchFamily="34" charset="0"/>
                <a:cs typeface="Times New Roman" panose="02020603050405020304" pitchFamily="18" charset="0"/>
              </a:rPr>
              <a:t> dung</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30000"/>
              </a:lnSpc>
              <a:spcAft>
                <a:spcPts val="0"/>
              </a:spcAft>
              <a:buNone/>
              <a:tabLst>
                <a:tab pos="18034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400" dirty="0">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dirty="0">
                <a:latin typeface="Times New Roman" panose="02020603050405020304" pitchFamily="18" charset="0"/>
                <a:ea typeface="Calibri" panose="020F0502020204030204" pitchFamily="34" charset="0"/>
                <a:cs typeface="Times New Roman" panose="02020603050405020304" pitchFamily="18" charset="0"/>
              </a:rPr>
              <a:t> QTE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tố</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400" dirty="0">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tổ</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2998854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734A8-FBBB-13FB-9EB9-B4BB86CA8EA8}"/>
              </a:ext>
            </a:extLst>
          </p:cNvPr>
          <p:cNvSpPr>
            <a:spLocks noGrp="1"/>
          </p:cNvSpPr>
          <p:nvPr>
            <p:ph type="title"/>
          </p:nvPr>
        </p:nvSpPr>
        <p:spPr>
          <a:xfrm>
            <a:off x="381000" y="304800"/>
            <a:ext cx="10972800" cy="838200"/>
          </a:xfrm>
        </p:spPr>
        <p:txBody>
          <a:bodyPr>
            <a:normAutofit fontScale="90000"/>
          </a:bodyPr>
          <a:lstStyle/>
          <a:p>
            <a:br>
              <a:rPr lang="en-US" sz="2400" b="1">
                <a:latin typeface="Times New Roman" panose="02020603050405020304" pitchFamily="18" charset="0"/>
                <a:cs typeface="Times New Roman" panose="02020603050405020304" pitchFamily="18" charset="0"/>
              </a:rPr>
            </a:br>
            <a:r>
              <a:rPr lang="en-US" sz="2400" b="1">
                <a:latin typeface="Times New Roman" panose="02020603050405020304" pitchFamily="18" charset="0"/>
                <a:cs typeface="Times New Roman" panose="02020603050405020304" pitchFamily="18" charset="0"/>
              </a:rPr>
              <a:t>KHÁI NIỆM QUYỀN TRẺ EM</a:t>
            </a:r>
            <a:br>
              <a:rPr lang="en-US">
                <a:latin typeface="Times New Roman" panose="02020603050405020304" pitchFamily="18" charset="0"/>
                <a:cs typeface="Times New Roman" panose="02020603050405020304" pitchFamily="18" charset="0"/>
              </a:rPr>
            </a:br>
            <a:endParaRPr lang="en-US">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B48325A-19CD-94C3-8C2F-E20C6DA134A5}"/>
              </a:ext>
            </a:extLst>
          </p:cNvPr>
          <p:cNvSpPr>
            <a:spLocks noGrp="1"/>
          </p:cNvSpPr>
          <p:nvPr>
            <p:ph idx="1"/>
          </p:nvPr>
        </p:nvSpPr>
        <p:spPr>
          <a:xfrm>
            <a:off x="228600" y="1371600"/>
            <a:ext cx="11125200" cy="4805363"/>
          </a:xfrm>
        </p:spPr>
        <p:txBody>
          <a:bodyPr>
            <a:normAutofit/>
          </a:bodyPr>
          <a:lstStyle/>
          <a:p>
            <a:r>
              <a:rPr lang="en-US" sz="2400" b="1" i="1">
                <a:latin typeface="Times New Roman" panose="02020603050405020304" pitchFamily="18" charset="0"/>
                <a:cs typeface="Times New Roman" panose="02020603050405020304" pitchFamily="18" charset="0"/>
              </a:rPr>
              <a:t>“Trẻ em”: </a:t>
            </a:r>
            <a:r>
              <a:rPr lang="en-US" sz="2400">
                <a:latin typeface="Times New Roman" panose="02020603050405020304" pitchFamily="18" charset="0"/>
                <a:cs typeface="Times New Roman" panose="02020603050405020304" pitchFamily="18" charset="0"/>
              </a:rPr>
              <a:t>Xét theo độ tuổi, Công Ước LHQ về quyền trẻ em năm 1989 quy định trẻ em là những người dưới 18 tuổi. Theo Luật trẻ em của Việt Nam, trẻ em là tất cả những người dưới 16 tuổi. </a:t>
            </a:r>
          </a:p>
          <a:p>
            <a:r>
              <a:rPr lang="en-US" sz="2400" b="1" i="1">
                <a:latin typeface="Times New Roman" panose="02020603050405020304" pitchFamily="18" charset="0"/>
                <a:cs typeface="Times New Roman" panose="02020603050405020304" pitchFamily="18" charset="0"/>
              </a:rPr>
              <a:t>Khái niệm “Quyền trẻ em”</a:t>
            </a:r>
          </a:p>
          <a:p>
            <a:pPr>
              <a:buFontTx/>
              <a:buChar char="-"/>
            </a:pPr>
            <a:r>
              <a:rPr lang="en-US" sz="2400">
                <a:solidFill>
                  <a:srgbClr val="FF0000"/>
                </a:solidFill>
                <a:latin typeface="Times New Roman" panose="02020603050405020304" pitchFamily="18" charset="0"/>
                <a:cs typeface="Times New Roman" panose="02020603050405020304" pitchFamily="18" charset="0"/>
              </a:rPr>
              <a:t>Quyền</a:t>
            </a:r>
            <a:r>
              <a:rPr lang="en-US" sz="2400">
                <a:latin typeface="Times New Roman" panose="02020603050405020304" pitchFamily="18" charset="0"/>
                <a:cs typeface="Times New Roman" panose="02020603050405020304" pitchFamily="18" charset="0"/>
              </a:rPr>
              <a:t> là những điều cá nhân được thực hiện hoặc không thực hiện, hoặc được người khác thực hiện hoặc không thực hiện trong các hoàn cảnh khác nhau. [Leif Wenar, 2005, 2020]</a:t>
            </a:r>
          </a:p>
          <a:p>
            <a:pPr>
              <a:buFontTx/>
              <a:buChar char="-"/>
            </a:pPr>
            <a:r>
              <a:rPr lang="en-US" sz="2400">
                <a:solidFill>
                  <a:srgbClr val="FF0000"/>
                </a:solidFill>
                <a:latin typeface="Times New Roman" panose="02020603050405020304" pitchFamily="18" charset="0"/>
                <a:cs typeface="Times New Roman" panose="02020603050405020304" pitchFamily="18" charset="0"/>
              </a:rPr>
              <a:t>Quyền trẻ em (</a:t>
            </a:r>
            <a:r>
              <a:rPr lang="en-US" sz="2400">
                <a:latin typeface="Times New Roman" panose="02020603050405020304" pitchFamily="18" charset="0"/>
                <a:cs typeface="Times New Roman" panose="02020603050405020304" pitchFamily="18" charset="0"/>
              </a:rPr>
              <a:t>là quyền con người)- đó là </a:t>
            </a:r>
            <a:r>
              <a:rPr lang="en-US" sz="2400">
                <a:solidFill>
                  <a:srgbClr val="FF0000"/>
                </a:solidFill>
                <a:latin typeface="Times New Roman" panose="02020603050405020304" pitchFamily="18" charset="0"/>
                <a:cs typeface="Times New Roman" panose="02020603050405020304" pitchFamily="18" charset="0"/>
              </a:rPr>
              <a:t>tất cả những gì trẻ em cần có </a:t>
            </a:r>
            <a:r>
              <a:rPr lang="en-US" sz="2400">
                <a:latin typeface="Times New Roman" panose="02020603050405020304" pitchFamily="18" charset="0"/>
                <a:cs typeface="Times New Roman" panose="02020603050405020304" pitchFamily="18" charset="0"/>
              </a:rPr>
              <a:t>để được sống và lớn lên một cách lành mạnh và an toàn (UNICEF).</a:t>
            </a:r>
          </a:p>
          <a:p>
            <a:pPr>
              <a:buFontTx/>
              <a:buChar char="-"/>
            </a:pPr>
            <a:endParaRPr lang="en-US" dirty="0"/>
          </a:p>
        </p:txBody>
      </p:sp>
    </p:spTree>
    <p:extLst>
      <p:ext uri="{BB962C8B-B14F-4D97-AF65-F5344CB8AC3E}">
        <p14:creationId xmlns:p14="http://schemas.microsoft.com/office/powerpoint/2010/main" val="28327349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A2CE2-1ED2-45C7-93C1-AB704B98A2D2}"/>
              </a:ext>
            </a:extLst>
          </p:cNvPr>
          <p:cNvSpPr>
            <a:spLocks noGrp="1"/>
          </p:cNvSpPr>
          <p:nvPr>
            <p:ph type="title"/>
          </p:nvPr>
        </p:nvSpPr>
        <p:spPr>
          <a:xfrm>
            <a:off x="76200" y="365125"/>
            <a:ext cx="10515600" cy="473075"/>
          </a:xfrm>
        </p:spPr>
        <p:txBody>
          <a:bodyPr/>
          <a:lstStyle/>
          <a:p>
            <a:pPr algn="ctr"/>
            <a:r>
              <a:rPr lang="en-US" sz="1800" b="1" dirty="0">
                <a:solidFill>
                  <a:srgbClr val="0000FF"/>
                </a:solidFill>
                <a:latin typeface="Times New Roman" panose="02020603050405020304" pitchFamily="18" charset="0"/>
                <a:cs typeface="Times New Roman" panose="02020603050405020304" pitchFamily="18" charset="0"/>
              </a:rPr>
              <a:t>H</a:t>
            </a:r>
            <a:r>
              <a:rPr lang="vi-VN" sz="1800" b="1" dirty="0">
                <a:solidFill>
                  <a:srgbClr val="0000FF"/>
                </a:solidFill>
                <a:cs typeface="Times New Roman" panose="02020603050405020304" pitchFamily="18" charset="0"/>
              </a:rPr>
              <a:t>Ư</a:t>
            </a:r>
            <a:r>
              <a:rPr lang="en-US" sz="1800" b="1" dirty="0">
                <a:solidFill>
                  <a:srgbClr val="0000FF"/>
                </a:solidFill>
                <a:latin typeface="Times New Roman" panose="02020603050405020304" pitchFamily="18" charset="0"/>
                <a:cs typeface="Times New Roman" panose="02020603050405020304" pitchFamily="18" charset="0"/>
              </a:rPr>
              <a:t>ỚNG DẪN TÍCH HỢP NỘI DUNG GIÁO DỤC QUYỀN TRẺ EM (QTE) CHO TRẺ MG</a:t>
            </a:r>
            <a:endParaRPr lang="en-US" dirty="0">
              <a:solidFill>
                <a:srgbClr val="0000FF"/>
              </a:solidFill>
            </a:endParaRPr>
          </a:p>
        </p:txBody>
      </p:sp>
      <p:sp>
        <p:nvSpPr>
          <p:cNvPr id="3" name="Content Placeholder 2">
            <a:extLst>
              <a:ext uri="{FF2B5EF4-FFF2-40B4-BE49-F238E27FC236}">
                <a16:creationId xmlns:a16="http://schemas.microsoft.com/office/drawing/2014/main" id="{304C7B8B-195A-4292-96C4-1425E0462DAE}"/>
              </a:ext>
            </a:extLst>
          </p:cNvPr>
          <p:cNvSpPr>
            <a:spLocks noGrp="1"/>
          </p:cNvSpPr>
          <p:nvPr>
            <p:ph idx="1"/>
          </p:nvPr>
        </p:nvSpPr>
        <p:spPr>
          <a:xfrm>
            <a:off x="609600" y="990600"/>
            <a:ext cx="11277600" cy="5715000"/>
          </a:xfrm>
        </p:spPr>
        <p:txBody>
          <a:bodyPr>
            <a:normAutofit/>
          </a:bodyPr>
          <a:lstStyle/>
          <a:p>
            <a:pPr marL="0" indent="0" algn="just">
              <a:lnSpc>
                <a:spcPct val="130000"/>
              </a:lnSpc>
              <a:spcAft>
                <a:spcPts val="0"/>
              </a:spcAft>
              <a:buNone/>
              <a:tabLst>
                <a:tab pos="180340" algn="l"/>
              </a:tabLst>
            </a:pPr>
            <a:r>
              <a:rPr lang="en-US" sz="2600" b="1" dirty="0">
                <a:latin typeface="Times New Roman" panose="02020603050405020304" pitchFamily="18" charset="0"/>
                <a:ea typeface="Calibri" panose="020F0502020204030204" pitchFamily="34" charset="0"/>
                <a:cs typeface="Times New Roman" panose="02020603050405020304" pitchFamily="18" charset="0"/>
              </a:rPr>
              <a:t>1.3.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tiến</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hành</a:t>
            </a:r>
            <a:endParaRPr lang="en-US" sz="2600"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30000"/>
              </a:lnSpc>
              <a:spcAft>
                <a:spcPts val="0"/>
              </a:spcAft>
              <a:buNone/>
            </a:pPr>
            <a:r>
              <a:rPr lang="en-US" sz="2200" b="1" dirty="0">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latin typeface="Times New Roman" panose="02020603050405020304" pitchFamily="18" charset="0"/>
                <a:ea typeface="Calibri" panose="020F0502020204030204" pitchFamily="34" charset="0"/>
                <a:cs typeface="Times New Roman" panose="02020603050405020304" pitchFamily="18" charset="0"/>
              </a:rPr>
              <a:t> GDMN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khung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sở</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Khi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triển</a:t>
            </a:r>
            <a:r>
              <a:rPr lang="vi-VN" sz="2400" dirty="0">
                <a:latin typeface="Times New Roman" panose="02020603050405020304" pitchFamily="18" charset="0"/>
                <a:ea typeface="Calibri" panose="020F0502020204030204" pitchFamily="34" charset="0"/>
                <a:cs typeface="Times New Roman" panose="02020603050405020304" pitchFamily="18" charset="0"/>
              </a:rPr>
              <a:t> chương trình giáo dục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vi-VN" sz="2400" dirty="0">
                <a:latin typeface="Times New Roman" panose="02020603050405020304" pitchFamily="18" charset="0"/>
                <a:ea typeface="Calibri" panose="020F0502020204030204" pitchFamily="34" charset="0"/>
                <a:cs typeface="Times New Roman" panose="02020603050405020304" pitchFamily="18" charset="0"/>
              </a:rPr>
              <a:t> cần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dựa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trên</a:t>
            </a:r>
            <a:r>
              <a:rPr lang="vi-VN" sz="2400" dirty="0">
                <a:latin typeface="Times New Roman" panose="02020603050405020304" pitchFamily="18" charset="0"/>
                <a:ea typeface="Calibri" panose="020F0502020204030204" pitchFamily="34" charset="0"/>
                <a:cs typeface="Times New Roman" panose="02020603050405020304" pitchFamily="18" charset="0"/>
              </a:rPr>
              <a:t> một số quan điểm, nguyên tắc, phương pháp nhấn mạnh đến Q</a:t>
            </a:r>
            <a:r>
              <a:rPr lang="en-US" sz="2400" dirty="0">
                <a:latin typeface="Times New Roman" panose="02020603050405020304" pitchFamily="18" charset="0"/>
                <a:ea typeface="Calibri" panose="020F0502020204030204" pitchFamily="34" charset="0"/>
                <a:cs typeface="Times New Roman" panose="02020603050405020304" pitchFamily="18" charset="0"/>
              </a:rPr>
              <a:t>TE</a:t>
            </a:r>
            <a:r>
              <a:rPr lang="vi-VN" sz="2400" dirty="0">
                <a:latin typeface="Times New Roman" panose="02020603050405020304" pitchFamily="18" charset="0"/>
                <a:ea typeface="Calibri" panose="020F0502020204030204" pitchFamily="34" charset="0"/>
                <a:cs typeface="Times New Roman" panose="02020603050405020304" pitchFamily="18" charset="0"/>
              </a:rPr>
              <a:t> như: chương trình phải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bảo</a:t>
            </a:r>
            <a:r>
              <a:rPr lang="vi-VN" sz="2400" dirty="0">
                <a:latin typeface="Times New Roman" panose="02020603050405020304" pitchFamily="18" charset="0"/>
                <a:ea typeface="Calibri" panose="020F0502020204030204" pitchFamily="34" charset="0"/>
                <a:cs typeface="Times New Roman" panose="02020603050405020304" pitchFamily="18" charset="0"/>
              </a:rPr>
              <a:t> đảm sự đa dạng (không có sự phân biệt đối xử về văn hoá, dân tộc, ngôn ngữ, hoàn cảnh gia đình, địa vị xã hội…) và sự hoà nhập của trẻ (</a:t>
            </a:r>
            <a:r>
              <a:rPr lang="vi-VN" sz="2400" b="1" i="1" dirty="0">
                <a:latin typeface="Times New Roman" panose="02020603050405020304" pitchFamily="18" charset="0"/>
                <a:ea typeface="Calibri" panose="020F0502020204030204" pitchFamily="34" charset="0"/>
                <a:cs typeface="Times New Roman" panose="02020603050405020304" pitchFamily="18" charset="0"/>
              </a:rPr>
              <a:t>nhấn mạnh đến sự khác biệt của mỗi cá nhân</a:t>
            </a:r>
            <a:r>
              <a:rPr lang="vi-VN"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30000"/>
              </a:lnSpc>
              <a:spcAft>
                <a:spcPts val="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triển</a:t>
            </a:r>
            <a:r>
              <a:rPr lang="vi-VN" sz="2400" dirty="0">
                <a:latin typeface="Times New Roman" panose="02020603050405020304" pitchFamily="18" charset="0"/>
                <a:ea typeface="Calibri" panose="020F0502020204030204" pitchFamily="34" charset="0"/>
                <a:cs typeface="Times New Roman" panose="02020603050405020304" pitchFamily="18" charset="0"/>
              </a:rPr>
              <a:t> chương trình giáo dục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sở</a:t>
            </a:r>
            <a:r>
              <a:rPr lang="en-US" sz="2400" dirty="0">
                <a:latin typeface="Times New Roman" panose="02020603050405020304" pitchFamily="18" charset="0"/>
                <a:ea typeface="Calibri" panose="020F0502020204030204" pitchFamily="34" charset="0"/>
                <a:cs typeface="Times New Roman" panose="02020603050405020304" pitchFamily="18" charset="0"/>
              </a:rPr>
              <a:t> GDMN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cụ</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nữa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tầm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sứ</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mệnh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400" dirty="0">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latin typeface="Times New Roman" panose="02020603050405020304" pitchFamily="18" charset="0"/>
                <a:ea typeface="Calibri" panose="020F0502020204030204" pitchFamily="34" charset="0"/>
                <a:cs typeface="Times New Roman" panose="02020603050405020304" pitchFamily="18" charset="0"/>
              </a:rPr>
              <a:t> GDMN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ghép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dirty="0">
                <a:latin typeface="Times New Roman" panose="02020603050405020304" pitchFamily="18" charset="0"/>
                <a:ea typeface="Calibri" panose="020F0502020204030204" pitchFamily="34" charset="0"/>
                <a:cs typeface="Times New Roman" panose="02020603050405020304" pitchFamily="18" charset="0"/>
              </a:rPr>
              <a:t> QTE,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đảm</a:t>
            </a:r>
            <a:r>
              <a:rPr lang="en-US" sz="2400" dirty="0">
                <a:latin typeface="Times New Roman" panose="02020603050405020304" pitchFamily="18" charset="0"/>
                <a:ea typeface="Calibri" panose="020F0502020204030204" pitchFamily="34" charset="0"/>
                <a:cs typeface="Times New Roman" panose="02020603050405020304" pitchFamily="18" charset="0"/>
              </a:rPr>
              <a:t> QTE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971027623"/>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2125-2168-4C72-8035-3A7F921085C3}"/>
              </a:ext>
            </a:extLst>
          </p:cNvPr>
          <p:cNvSpPr>
            <a:spLocks noGrp="1"/>
          </p:cNvSpPr>
          <p:nvPr>
            <p:ph type="title"/>
          </p:nvPr>
        </p:nvSpPr>
        <p:spPr>
          <a:xfrm>
            <a:off x="990600" y="365125"/>
            <a:ext cx="10363200" cy="473075"/>
          </a:xfrm>
        </p:spPr>
        <p:txBody>
          <a:bodyPr/>
          <a:lstStyle/>
          <a:p>
            <a:pPr algn="ctr"/>
            <a:r>
              <a:rPr lang="en-US" sz="1800" b="1" dirty="0">
                <a:solidFill>
                  <a:srgbClr val="0000FF"/>
                </a:solidFill>
                <a:latin typeface="Times New Roman" panose="02020603050405020304" pitchFamily="18" charset="0"/>
                <a:cs typeface="Times New Roman" panose="02020603050405020304" pitchFamily="18" charset="0"/>
              </a:rPr>
              <a:t>H</a:t>
            </a:r>
            <a:r>
              <a:rPr lang="vi-VN" sz="1800" b="1" dirty="0">
                <a:solidFill>
                  <a:srgbClr val="0000FF"/>
                </a:solidFill>
                <a:cs typeface="Times New Roman" panose="02020603050405020304" pitchFamily="18" charset="0"/>
              </a:rPr>
              <a:t>Ư</a:t>
            </a:r>
            <a:r>
              <a:rPr lang="en-US" sz="1800" b="1" dirty="0">
                <a:solidFill>
                  <a:srgbClr val="0000FF"/>
                </a:solidFill>
                <a:latin typeface="Times New Roman" panose="02020603050405020304" pitchFamily="18" charset="0"/>
                <a:cs typeface="Times New Roman" panose="02020603050405020304" pitchFamily="18" charset="0"/>
              </a:rPr>
              <a:t>ỚNG DẪN TÍCH HỢP NỘI DUNG GIÁO DỤC QUYỀN TRẺ EM (QTE) CHO TRẺ MG</a:t>
            </a:r>
            <a:endParaRPr lang="en-US" dirty="0">
              <a:solidFill>
                <a:srgbClr val="0000FF"/>
              </a:solidFill>
            </a:endParaRPr>
          </a:p>
        </p:txBody>
      </p:sp>
      <p:sp>
        <p:nvSpPr>
          <p:cNvPr id="3" name="Content Placeholder 2">
            <a:extLst>
              <a:ext uri="{FF2B5EF4-FFF2-40B4-BE49-F238E27FC236}">
                <a16:creationId xmlns:a16="http://schemas.microsoft.com/office/drawing/2014/main" id="{BEA87830-20FD-4B95-BB95-430B72E11F63}"/>
              </a:ext>
            </a:extLst>
          </p:cNvPr>
          <p:cNvSpPr>
            <a:spLocks noGrp="1"/>
          </p:cNvSpPr>
          <p:nvPr>
            <p:ph idx="1"/>
          </p:nvPr>
        </p:nvSpPr>
        <p:spPr>
          <a:xfrm>
            <a:off x="457200" y="990600"/>
            <a:ext cx="11353800" cy="5638800"/>
          </a:xfrm>
        </p:spPr>
        <p:txBody>
          <a:bodyPr>
            <a:normAutofit fontScale="92500" lnSpcReduction="10000"/>
          </a:bodyPr>
          <a:lstStyle/>
          <a:p>
            <a:pPr marL="457200" indent="0" algn="just">
              <a:lnSpc>
                <a:spcPct val="130000"/>
              </a:lnSpc>
              <a:spcAft>
                <a:spcPts val="0"/>
              </a:spcAft>
              <a:buNone/>
            </a:pPr>
            <a:r>
              <a:rPr lang="en-US" sz="2400" b="1">
                <a:latin typeface="Times New Roman" panose="02020603050405020304" pitchFamily="18" charset="0"/>
                <a:ea typeface="Calibri" panose="020F0502020204030204" pitchFamily="34" charset="0"/>
                <a:cs typeface="Times New Roman" panose="02020603050405020304" pitchFamily="18" charset="0"/>
              </a:rPr>
              <a:t> 2. T</a:t>
            </a:r>
            <a:r>
              <a:rPr lang="vi-VN" sz="2400" b="1" dirty="0">
                <a:latin typeface="Times New Roman" panose="02020603050405020304" pitchFamily="18" charset="0"/>
                <a:ea typeface="Calibri" panose="020F0502020204030204" pitchFamily="34" charset="0"/>
                <a:cs typeface="Times New Roman" panose="02020603050405020304" pitchFamily="18" charset="0"/>
              </a:rPr>
              <a:t>hực hiện tích hợp nội dung giáo dục QTE trong các hoạt động </a:t>
            </a:r>
            <a:r>
              <a:rPr lang="vi-VN" sz="2400" b="1">
                <a:latin typeface="Times New Roman" panose="02020603050405020304" pitchFamily="18" charset="0"/>
                <a:ea typeface="Calibri" panose="020F0502020204030204" pitchFamily="34" charset="0"/>
                <a:cs typeface="Times New Roman" panose="02020603050405020304" pitchFamily="18" charset="0"/>
              </a:rPr>
              <a:t>giáo dục</a:t>
            </a:r>
            <a:endParaRPr lang="en-US" sz="2400" b="1">
              <a:latin typeface="Times New Roman" panose="02020603050405020304" pitchFamily="18" charset="0"/>
              <a:ea typeface="Calibri" panose="020F0502020204030204" pitchFamily="34" charset="0"/>
              <a:cs typeface="Times New Roman" panose="02020603050405020304" pitchFamily="18" charset="0"/>
            </a:endParaRPr>
          </a:p>
          <a:p>
            <a:pPr marL="457200" indent="0" algn="just">
              <a:lnSpc>
                <a:spcPct val="130000"/>
              </a:lnSpc>
              <a:spcAft>
                <a:spcPts val="0"/>
              </a:spcAft>
              <a:buNone/>
            </a:pPr>
            <a:r>
              <a:rPr lang="en-US" sz="2400" b="1">
                <a:latin typeface="Times New Roman" panose="02020603050405020304" pitchFamily="18" charset="0"/>
                <a:ea typeface="Calibri" panose="020F0502020204030204" pitchFamily="34" charset="0"/>
                <a:cs typeface="Times New Roman" panose="02020603050405020304" pitchFamily="18" charset="0"/>
              </a:rPr>
              <a:t>2.1 Nguyên tắc thực hiện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r>
              <a:rPr lang="en-US" sz="2400">
                <a:solidFill>
                  <a:srgbClr val="212529"/>
                </a:solidFill>
                <a:effectLst/>
                <a:latin typeface="Times New Roman" panose="02020603050405020304" pitchFamily="18" charset="0"/>
                <a:ea typeface="Times New Roman" panose="02020603050405020304" pitchFamily="18" charset="0"/>
              </a:rPr>
              <a:t> Nguyên tắc 1: Nội dung giáo dục quyền trẻ em được tích hợp trong tất cả các lĩnh vực giáo dục: Giáo dục phát triển thể chất; Giáo dục phát triển nhận thức; Giáo dục phát triển ngôn ngữ; Giáo dục phát triển tình cảm và kĩ năng xã hội; Giáo dục phát triển thẩm mĩ. </a:t>
            </a:r>
            <a:endParaRPr lang="en-US" sz="2400">
              <a:effectLst/>
              <a:latin typeface="Times New Roman" panose="02020603050405020304" pitchFamily="18" charset="0"/>
              <a:ea typeface="Times New Roman" panose="02020603050405020304" pitchFamily="18" charset="0"/>
            </a:endParaRPr>
          </a:p>
          <a:p>
            <a:pPr algn="just" fontAlgn="base"/>
            <a:r>
              <a:rPr lang="en-US" sz="2400">
                <a:solidFill>
                  <a:srgbClr val="212529"/>
                </a:solidFill>
                <a:effectLst/>
                <a:latin typeface="Times New Roman" panose="02020603050405020304" pitchFamily="18" charset="0"/>
                <a:ea typeface="Times New Roman" panose="02020603050405020304" pitchFamily="18" charset="0"/>
              </a:rPr>
              <a:t>Nguyên tắc 2: Nội dung giáo dục về quyền trẻ em được đưa vào các hoạt động từ dễ đến khó, từ đơn giản đến phức tạp, phù hợp với đặc điểm lứa tuổi của trẻ, không gây quá tải.</a:t>
            </a:r>
            <a:endParaRPr lang="en-US" sz="2400">
              <a:effectLst/>
              <a:latin typeface="Times New Roman" panose="02020603050405020304" pitchFamily="18" charset="0"/>
              <a:ea typeface="Times New Roman" panose="02020603050405020304" pitchFamily="18" charset="0"/>
            </a:endParaRPr>
          </a:p>
          <a:p>
            <a:pPr algn="just" fontAlgn="base"/>
            <a:r>
              <a:rPr lang="en-US" sz="2400">
                <a:solidFill>
                  <a:srgbClr val="212529"/>
                </a:solidFill>
                <a:effectLst/>
                <a:latin typeface="Times New Roman" panose="02020603050405020304" pitchFamily="18" charset="0"/>
                <a:ea typeface="Times New Roman" panose="02020603050405020304" pitchFamily="18" charset="0"/>
              </a:rPr>
              <a:t> Nguyên tắc 3: Nội dung giáo dục về quyền trẻ em được tích hợp trong các hoạt động phải gần gũi với trẻ, gắn với thực tế của nhà trường, địa phương.</a:t>
            </a:r>
            <a:endParaRPr lang="en-US" sz="2400">
              <a:effectLst/>
              <a:latin typeface="Times New Roman" panose="02020603050405020304" pitchFamily="18" charset="0"/>
              <a:ea typeface="Times New Roman" panose="02020603050405020304" pitchFamily="18" charset="0"/>
            </a:endParaRPr>
          </a:p>
          <a:p>
            <a:pPr algn="just" fontAlgn="base"/>
            <a:r>
              <a:rPr lang="en-US" sz="2400">
                <a:solidFill>
                  <a:srgbClr val="212529"/>
                </a:solidFill>
                <a:effectLst/>
                <a:latin typeface="Times New Roman" panose="02020603050405020304" pitchFamily="18" charset="0"/>
                <a:ea typeface="Times New Roman" panose="02020603050405020304" pitchFamily="18" charset="0"/>
              </a:rPr>
              <a:t> Nguyên tắc 4: Nội dung giáo dục về quyền trẻ em có thể được tích hợp trong cả một hoạt động hay một phần của hoạt động hoặc liên hệ thực tế, đảm bảo phù hợp với trẻ và điều kiện thực tế của nhà trường.</a:t>
            </a:r>
            <a:endParaRPr lang="en-US" sz="2400">
              <a:effectLst/>
              <a:latin typeface="Times New Roman" panose="02020603050405020304" pitchFamily="18" charset="0"/>
              <a:ea typeface="Times New Roman" panose="02020603050405020304" pitchFamily="18" charset="0"/>
            </a:endParaRPr>
          </a:p>
          <a:p>
            <a:pPr indent="0" algn="just">
              <a:lnSpc>
                <a:spcPct val="130000"/>
              </a:lnSpc>
              <a:spcAft>
                <a:spcPts val="0"/>
              </a:spcAft>
              <a:buNone/>
            </a:pPr>
            <a:r>
              <a:rPr lang="en-US" sz="2400" b="1">
                <a:latin typeface="Times New Roman" panose="02020603050405020304" pitchFamily="18" charset="0"/>
                <a:ea typeface="Calibri" panose="020F0502020204030204" pitchFamily="34" charset="0"/>
                <a:cs typeface="Times New Roman" panose="02020603050405020304" pitchFamily="18" charset="0"/>
              </a:rPr>
              <a:t>2.2. </a:t>
            </a:r>
            <a:r>
              <a:rPr lang="en-US" sz="2400" b="1" dirty="0">
                <a:latin typeface="Times New Roman" panose="02020603050405020304" pitchFamily="18" charset="0"/>
                <a:ea typeface="Calibri" panose="020F0502020204030204" pitchFamily="34" charset="0"/>
                <a:cs typeface="Times New Roman" panose="02020603050405020304" pitchFamily="18" charset="0"/>
              </a:rPr>
              <a:t>H</a:t>
            </a:r>
            <a:r>
              <a:rPr lang="en-US" sz="2400" b="1">
                <a:latin typeface="Times New Roman" panose="02020603050405020304" pitchFamily="18" charset="0"/>
                <a:ea typeface="Calibri" panose="020F0502020204030204" pitchFamily="34" charset="0"/>
                <a:cs typeface="Times New Roman" panose="02020603050405020304" pitchFamily="18" charset="0"/>
              </a:rPr>
              <a:t>ình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err="1">
                <a:latin typeface="Times New Roman" panose="02020603050405020304" pitchFamily="18" charset="0"/>
                <a:ea typeface="Calibri" panose="020F0502020204030204" pitchFamily="34" charset="0"/>
                <a:cs typeface="Times New Roman" panose="02020603050405020304" pitchFamily="18" charset="0"/>
              </a:rPr>
              <a:t>tích</a:t>
            </a:r>
            <a:r>
              <a:rPr lang="en-US" sz="2400" b="1">
                <a:latin typeface="Times New Roman" panose="02020603050405020304" pitchFamily="18" charset="0"/>
                <a:ea typeface="Calibri" panose="020F0502020204030204" pitchFamily="34" charset="0"/>
                <a:cs typeface="Times New Roman" panose="02020603050405020304" pitchFamily="18" charset="0"/>
              </a:rPr>
              <a:t> hợp </a:t>
            </a:r>
            <a:r>
              <a:rPr lang="en-US" sz="2400">
                <a:latin typeface="Times New Roman" panose="02020603050405020304" pitchFamily="18" charset="0"/>
                <a:ea typeface="Calibri" panose="020F0502020204030204" pitchFamily="34" charset="0"/>
                <a:cs typeface="Times New Roman" panose="02020603050405020304" pitchFamily="18" charset="0"/>
              </a:rPr>
              <a:t>(</a:t>
            </a:r>
            <a:r>
              <a:rPr lang="en-US" sz="2400" b="1" i="1">
                <a:latin typeface="Times New Roman" panose="02020603050405020304" pitchFamily="18" charset="0"/>
                <a:ea typeface="Calibri" panose="020F0502020204030204" pitchFamily="34" charset="0"/>
                <a:cs typeface="Times New Roman" panose="02020603050405020304" pitchFamily="18" charset="0"/>
              </a:rPr>
              <a:t>trong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mọi</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ở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cơ</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err="1">
                <a:latin typeface="Times New Roman" panose="02020603050405020304" pitchFamily="18" charset="0"/>
                <a:ea typeface="Calibri" panose="020F0502020204030204" pitchFamily="34" charset="0"/>
                <a:cs typeface="Times New Roman" panose="02020603050405020304" pitchFamily="18" charset="0"/>
              </a:rPr>
              <a:t>sở</a:t>
            </a:r>
            <a:r>
              <a:rPr lang="en-US" sz="2400" b="1" i="1">
                <a:latin typeface="Times New Roman" panose="02020603050405020304" pitchFamily="18" charset="0"/>
                <a:ea typeface="Calibri" panose="020F0502020204030204" pitchFamily="34" charset="0"/>
                <a:cs typeface="Times New Roman" panose="02020603050405020304" pitchFamily="18" charset="0"/>
              </a:rPr>
              <a:t> GDMN</a:t>
            </a:r>
            <a:r>
              <a:rPr lang="en-US" sz="2400">
                <a:latin typeface="Times New Roman" panose="02020603050405020304" pitchFamily="18" charset="0"/>
                <a:ea typeface="Calibri" panose="020F0502020204030204" pitchFamily="34" charset="0"/>
                <a:cs typeface="Times New Roman" panose="02020603050405020304" pitchFamily="18" charset="0"/>
              </a:rPr>
              <a:t>) </a:t>
            </a:r>
          </a:p>
          <a:p>
            <a:pPr indent="226695" algn="just">
              <a:lnSpc>
                <a:spcPct val="130000"/>
              </a:lnSpc>
              <a:spcAft>
                <a:spcPts val="0"/>
              </a:spcAft>
            </a:pPr>
            <a:r>
              <a:rPr lang="en-US" sz="2400">
                <a:latin typeface="Times New Roman" panose="02020603050405020304" pitchFamily="18" charset="0"/>
                <a:ea typeface="Calibri" panose="020F0502020204030204" pitchFamily="34" charset="0"/>
                <a:cs typeface="Times New Roman" panose="02020603050405020304" pitchFamily="18" charset="0"/>
              </a:rPr>
              <a:t> HĐ đón, trả trẻ; HĐ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a:t>
            </a:r>
            <a:r>
              <a:rPr lang="vi-VN" sz="2400" dirty="0">
                <a:latin typeface="Times New Roman" panose="02020603050405020304" pitchFamily="18" charset="0"/>
                <a:ea typeface="Calibri" panose="020F0502020204030204" pitchFamily="34" charset="0"/>
                <a:cs typeface="Times New Roman" panose="02020603050405020304" pitchFamily="18" charset="0"/>
              </a:rPr>
              <a:t>ơ</a:t>
            </a:r>
            <a:r>
              <a:rPr lang="en-US" sz="2400" dirty="0" err="1">
                <a:latin typeface="Times New Roman" panose="02020603050405020304" pitchFamily="18" charset="0"/>
                <a:ea typeface="Calibri" panose="020F0502020204030204" pitchFamily="34" charset="0"/>
                <a:cs typeface="Times New Roman" panose="02020603050405020304" pitchFamily="18" charset="0"/>
              </a:rPr>
              <a:t>i</a:t>
            </a:r>
            <a:r>
              <a:rPr lang="en-US" sz="2400" dirty="0">
                <a:latin typeface="Times New Roman" panose="02020603050405020304" pitchFamily="18" charset="0"/>
                <a:ea typeface="Calibri" panose="020F0502020204030204" pitchFamily="34" charset="0"/>
                <a:cs typeface="Times New Roman" panose="02020603050405020304" pitchFamily="18" charset="0"/>
              </a:rPr>
              <a:t>; HĐ </a:t>
            </a:r>
            <a:r>
              <a:rPr lang="en-US" sz="2400" err="1">
                <a:latin typeface="Times New Roman" panose="02020603050405020304" pitchFamily="18" charset="0"/>
                <a:ea typeface="Calibri" panose="020F0502020204030204" pitchFamily="34" charset="0"/>
                <a:cs typeface="Times New Roman" panose="02020603050405020304" pitchFamily="18" charset="0"/>
              </a:rPr>
              <a:t>học</a:t>
            </a:r>
            <a:r>
              <a:rPr lang="en-US" sz="2400">
                <a:latin typeface="Times New Roman" panose="02020603050405020304" pitchFamily="18" charset="0"/>
                <a:ea typeface="Calibri" panose="020F0502020204030204" pitchFamily="34" charset="0"/>
                <a:cs typeface="Times New Roman" panose="02020603050405020304" pitchFamily="18" charset="0"/>
              </a:rPr>
              <a:t>;HĐ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ngủ</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400" dirty="0">
                <a:latin typeface="Times New Roman" panose="02020603050405020304" pitchFamily="18" charset="0"/>
                <a:ea typeface="Calibri" panose="020F0502020204030204" pitchFamily="34" charset="0"/>
                <a:cs typeface="Times New Roman" panose="02020603050405020304" pitchFamily="18" charset="0"/>
              </a:rPr>
              <a:t>; HĐ lao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7581489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13D01-0602-46FB-BC28-89A0F90B8DE2}"/>
              </a:ext>
            </a:extLst>
          </p:cNvPr>
          <p:cNvSpPr>
            <a:spLocks noGrp="1"/>
          </p:cNvSpPr>
          <p:nvPr>
            <p:ph type="title"/>
          </p:nvPr>
        </p:nvSpPr>
        <p:spPr>
          <a:xfrm>
            <a:off x="838200" y="365125"/>
            <a:ext cx="10515600" cy="549275"/>
          </a:xfrm>
        </p:spPr>
        <p:txBody>
          <a:bodyPr>
            <a:normAutofit/>
          </a:bodyPr>
          <a:lstStyle/>
          <a:p>
            <a:r>
              <a:rPr lang="en-US" sz="2000" b="1" dirty="0">
                <a:solidFill>
                  <a:srgbClr val="0000FF"/>
                </a:solidFill>
                <a:latin typeface="Times New Roman" panose="02020603050405020304" pitchFamily="18" charset="0"/>
                <a:cs typeface="Times New Roman" panose="02020603050405020304" pitchFamily="18" charset="0"/>
              </a:rPr>
              <a:t>H</a:t>
            </a:r>
            <a:r>
              <a:rPr lang="vi-VN" sz="2000" b="1" dirty="0">
                <a:solidFill>
                  <a:srgbClr val="0000FF"/>
                </a:solidFill>
                <a:cs typeface="Times New Roman" panose="02020603050405020304" pitchFamily="18" charset="0"/>
              </a:rPr>
              <a:t>Ư</a:t>
            </a:r>
            <a:r>
              <a:rPr lang="en-US" sz="2000" b="1" dirty="0">
                <a:solidFill>
                  <a:srgbClr val="0000FF"/>
                </a:solidFill>
                <a:latin typeface="Times New Roman" panose="02020603050405020304" pitchFamily="18" charset="0"/>
                <a:cs typeface="Times New Roman" panose="02020603050405020304" pitchFamily="18" charset="0"/>
              </a:rPr>
              <a:t>ỚNG DẪN TÍCH HỢP NỘI DUNG GIÁO DỤC QUYỀN TRẺ EM (QTE) CHO TRẺ MG</a:t>
            </a:r>
            <a:endParaRPr lang="en-US" sz="2000" dirty="0"/>
          </a:p>
        </p:txBody>
      </p:sp>
      <p:sp>
        <p:nvSpPr>
          <p:cNvPr id="3" name="Content Placeholder 2">
            <a:extLst>
              <a:ext uri="{FF2B5EF4-FFF2-40B4-BE49-F238E27FC236}">
                <a16:creationId xmlns:a16="http://schemas.microsoft.com/office/drawing/2014/main" id="{79BAA9BA-6552-44C4-93F9-8B49D70E9DA4}"/>
              </a:ext>
            </a:extLst>
          </p:cNvPr>
          <p:cNvSpPr>
            <a:spLocks noGrp="1"/>
          </p:cNvSpPr>
          <p:nvPr>
            <p:ph idx="1"/>
          </p:nvPr>
        </p:nvSpPr>
        <p:spPr>
          <a:xfrm>
            <a:off x="838200" y="1143001"/>
            <a:ext cx="10515600" cy="4419600"/>
          </a:xfrm>
        </p:spPr>
        <p:txBody>
          <a:bodyPr>
            <a:normAutofit fontScale="77500" lnSpcReduction="20000"/>
          </a:bodyPr>
          <a:lstStyle/>
          <a:p>
            <a:pPr indent="0" algn="just">
              <a:lnSpc>
                <a:spcPct val="130000"/>
              </a:lnSpc>
              <a:spcAft>
                <a:spcPts val="0"/>
              </a:spcAft>
              <a:buNone/>
            </a:pPr>
            <a:r>
              <a:rPr lang="en-US" b="1" dirty="0">
                <a:latin typeface="Times New Roman" panose="02020603050405020304" pitchFamily="18" charset="0"/>
                <a:ea typeface="Calibri" panose="020F0502020204030204" pitchFamily="34" charset="0"/>
                <a:cs typeface="Times New Roman" panose="02020603050405020304" pitchFamily="18" charset="0"/>
              </a:rPr>
              <a:t>2.2. </a:t>
            </a:r>
            <a:r>
              <a:rPr lang="en-US"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thức</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tích</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hợp</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30000"/>
              </a:lnSpc>
              <a:spcAft>
                <a:spcPts val="0"/>
              </a:spcAft>
              <a:buNone/>
            </a:pPr>
            <a:r>
              <a:rPr lang="en-US" b="1" dirty="0">
                <a:solidFill>
                  <a:srgbClr val="212529"/>
                </a:solidFill>
                <a:latin typeface="Aptos" panose="020B0004020202020204" pitchFamily="34" charset="0"/>
                <a:ea typeface="Aptos" panose="020B0004020202020204" pitchFamily="34" charset="0"/>
                <a:cs typeface="Times New Roman" panose="02020603050405020304" pitchFamily="18" charset="0"/>
              </a:rPr>
              <a:t>. </a:t>
            </a:r>
            <a:r>
              <a:rPr lang="en-US" b="1"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Xây</a:t>
            </a:r>
            <a:r>
              <a:rPr lang="en-US" b="1"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b="1"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dựng</a:t>
            </a:r>
            <a:r>
              <a:rPr lang="en-US" b="1"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b="1"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kế</a:t>
            </a:r>
            <a:r>
              <a:rPr lang="en-US" b="1"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b="1"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hoạch</a:t>
            </a:r>
            <a:r>
              <a:rPr lang="en-US" b="1"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b="1"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giáo</a:t>
            </a:r>
            <a:r>
              <a:rPr lang="en-US" b="1"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b="1"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dục</a:t>
            </a:r>
            <a:r>
              <a:rPr lang="en-US" b="1"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b="1"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năm</a:t>
            </a:r>
            <a:r>
              <a:rPr lang="en-US" b="1"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b="1"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học</a:t>
            </a:r>
            <a:endParaRPr lang="en-US" b="1" dirty="0">
              <a:solidFill>
                <a:srgbClr val="212529"/>
              </a:solidFill>
              <a:latin typeface="Times New Roman" panose="02020603050405020304" pitchFamily="18" charset="0"/>
              <a:ea typeface="Aptos" panose="020B0004020202020204" pitchFamily="34" charset="0"/>
              <a:cs typeface="Times New Roman" panose="02020603050405020304" pitchFamily="18" charset="0"/>
            </a:endParaRPr>
          </a:p>
          <a:p>
            <a:pPr indent="0" algn="just">
              <a:lnSpc>
                <a:spcPct val="130000"/>
              </a:lnSpc>
              <a:spcAft>
                <a:spcPts val="0"/>
              </a:spcAft>
              <a:buNone/>
            </a:pP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Xác</a:t>
            </a: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định</a:t>
            </a: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được</a:t>
            </a: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các</a:t>
            </a: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mục</a:t>
            </a: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tiêu</a:t>
            </a: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nội</a:t>
            </a: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dung, </a:t>
            </a:r>
            <a:r>
              <a:rPr lang="en-US"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các</a:t>
            </a: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hoạt</a:t>
            </a: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động</a:t>
            </a: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giáo</a:t>
            </a: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dục</a:t>
            </a: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có</a:t>
            </a: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thể</a:t>
            </a: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tích</a:t>
            </a: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hợp</a:t>
            </a: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nội</a:t>
            </a: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dung </a:t>
            </a:r>
            <a:r>
              <a:rPr lang="en-US"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giáo</a:t>
            </a: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dục</a:t>
            </a: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quyền</a:t>
            </a: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trẻ</a:t>
            </a: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em</a:t>
            </a: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được</a:t>
            </a: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thực</a:t>
            </a: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hiện</a:t>
            </a: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biên</a:t>
            </a: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chế</a:t>
            </a: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vào</a:t>
            </a: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các</a:t>
            </a: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chủ</a:t>
            </a: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đề</a:t>
            </a: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trong</a:t>
            </a: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năm</a:t>
            </a: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 </a:t>
            </a:r>
            <a:r>
              <a:rPr lang="en-US" dirty="0" err="1">
                <a:solidFill>
                  <a:srgbClr val="212529"/>
                </a:solidFill>
                <a:latin typeface="Times New Roman" panose="02020603050405020304" pitchFamily="18" charset="0"/>
                <a:ea typeface="Aptos" panose="020B0004020202020204" pitchFamily="34" charset="0"/>
                <a:cs typeface="Times New Roman" panose="02020603050405020304" pitchFamily="18" charset="0"/>
              </a:rPr>
              <a:t>học</a:t>
            </a:r>
            <a:r>
              <a:rPr lang="en-US" dirty="0">
                <a:solidFill>
                  <a:srgbClr val="212529"/>
                </a:solidFill>
                <a:latin typeface="Times New Roman" panose="02020603050405020304" pitchFamily="18" charset="0"/>
                <a:ea typeface="Aptos" panose="020B0004020202020204" pitchFamily="34" charset="0"/>
                <a:cs typeface="Times New Roman" panose="02020603050405020304" pitchFamily="18" charset="0"/>
              </a:rPr>
              <a:t>.</a:t>
            </a:r>
          </a:p>
          <a:p>
            <a:pPr algn="just">
              <a:lnSpc>
                <a:spcPct val="130000"/>
              </a:lnSpc>
              <a:spcAft>
                <a:spcPts val="0"/>
              </a:spcAft>
            </a:pPr>
            <a:r>
              <a:rPr lang="en-US" i="1" dirty="0" err="1">
                <a:latin typeface="Times New Roman" panose="02020603050405020304" pitchFamily="18" charset="0"/>
                <a:ea typeface="Calibri" panose="020F0502020204030204" pitchFamily="34" charset="0"/>
                <a:cs typeface="Times New Roman" panose="02020603050405020304" pitchFamily="18" charset="0"/>
              </a:rPr>
              <a:t>Ví</a:t>
            </a:r>
            <a:r>
              <a:rPr lang="en-US" i="1" dirty="0">
                <a:latin typeface="Times New Roman" panose="02020603050405020304" pitchFamily="18" charset="0"/>
                <a:ea typeface="Calibri" panose="020F0502020204030204" pitchFamily="34" charset="0"/>
                <a:cs typeface="Times New Roman" panose="02020603050405020304" pitchFamily="18" charset="0"/>
              </a:rPr>
              <a:t> </a:t>
            </a:r>
            <a:r>
              <a:rPr lang="en-US" i="1" dirty="0" err="1">
                <a:latin typeface="Times New Roman" panose="02020603050405020304" pitchFamily="18" charset="0"/>
                <a:ea typeface="Calibri" panose="020F0502020204030204" pitchFamily="34" charset="0"/>
                <a:cs typeface="Times New Roman" panose="02020603050405020304" pitchFamily="18" charset="0"/>
              </a:rPr>
              <a:t>dụ</a:t>
            </a:r>
            <a:r>
              <a:rPr lang="en-US" i="1" dirty="0">
                <a:latin typeface="Times New Roman" panose="02020603050405020304" pitchFamily="18" charset="0"/>
                <a:ea typeface="Calibri" panose="020F0502020204030204" pitchFamily="34" charset="0"/>
                <a:cs typeface="Times New Roman" panose="02020603050405020304" pitchFamily="18" charset="0"/>
              </a:rPr>
              <a:t> </a:t>
            </a:r>
            <a:r>
              <a:rPr lang="en-US" i="1" dirty="0" err="1">
                <a:latin typeface="Times New Roman" panose="02020603050405020304" pitchFamily="18" charset="0"/>
                <a:ea typeface="Calibri" panose="020F0502020204030204" pitchFamily="34" charset="0"/>
                <a:cs typeface="Times New Roman" panose="02020603050405020304" pitchFamily="18" charset="0"/>
              </a:rPr>
              <a:t>gợi</a:t>
            </a:r>
            <a:r>
              <a:rPr lang="en-US" i="1" dirty="0">
                <a:latin typeface="Times New Roman" panose="02020603050405020304" pitchFamily="18" charset="0"/>
                <a:ea typeface="Calibri" panose="020F0502020204030204" pitchFamily="34" charset="0"/>
                <a:cs typeface="Times New Roman" panose="02020603050405020304" pitchFamily="18" charset="0"/>
              </a:rPr>
              <a:t> ý:</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Một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số</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mục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tiêu</a:t>
            </a:r>
            <a:r>
              <a:rPr lang="en-US" dirty="0">
                <a:latin typeface="Times New Roman" panose="02020603050405020304" pitchFamily="18" charset="0"/>
                <a:ea typeface="Calibri" panose="020F0502020204030204" pitchFamily="34" charset="0"/>
                <a:cs typeface="Times New Roman" panose="02020603050405020304" pitchFamily="18" charset="0"/>
              </a:rPr>
              <a:t> GD </a:t>
            </a:r>
            <a:r>
              <a:rPr lang="en-US" dirty="0" err="1">
                <a:latin typeface="Times New Roman" panose="02020603050405020304" pitchFamily="18" charset="0"/>
                <a:ea typeface="Calibri" panose="020F0502020204030204" pitchFamily="34" charset="0"/>
                <a:cs typeface="Times New Roman" panose="02020603050405020304" pitchFamily="18" charset="0"/>
              </a:rPr>
              <a:t>sau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đây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liên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quan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đến</a:t>
            </a:r>
            <a:r>
              <a:rPr lang="en-US" dirty="0">
                <a:latin typeface="Times New Roman" panose="02020603050405020304" pitchFamily="18" charset="0"/>
                <a:ea typeface="Calibri" panose="020F0502020204030204" pitchFamily="34" charset="0"/>
                <a:cs typeface="Times New Roman" panose="02020603050405020304" pitchFamily="18" charset="0"/>
              </a:rPr>
              <a:t> QTE </a:t>
            </a:r>
            <a:r>
              <a:rPr lang="en-US" dirty="0" err="1">
                <a:latin typeface="Times New Roman" panose="02020603050405020304" pitchFamily="18" charset="0"/>
                <a:ea typeface="Calibri" panose="020F0502020204030204" pitchFamily="34" charset="0"/>
                <a:cs typeface="Times New Roman" panose="02020603050405020304" pitchFamily="18" charset="0"/>
              </a:rPr>
              <a:t>có</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xem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xét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lồng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ghép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một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cách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phù</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hợp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nội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hàm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của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nó</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xác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định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mục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tiêu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nội</a:t>
            </a:r>
            <a:r>
              <a:rPr lang="en-US" dirty="0">
                <a:latin typeface="Times New Roman" panose="02020603050405020304" pitchFamily="18" charset="0"/>
                <a:ea typeface="Calibri" panose="020F0502020204030204" pitchFamily="34" charset="0"/>
                <a:cs typeface="Times New Roman" panose="02020603050405020304" pitchFamily="18" charset="0"/>
              </a:rPr>
              <a:t> dung, </a:t>
            </a:r>
            <a:r>
              <a:rPr lang="en-US" dirty="0" err="1">
                <a:latin typeface="Times New Roman" panose="02020603050405020304" pitchFamily="18" charset="0"/>
                <a:ea typeface="Calibri" panose="020F0502020204030204" pitchFamily="34" charset="0"/>
                <a:cs typeface="Times New Roman" panose="02020603050405020304" pitchFamily="18" charset="0"/>
              </a:rPr>
              <a:t>trong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trình</a:t>
            </a:r>
            <a:r>
              <a:rPr lang="en-US" dirty="0">
                <a:latin typeface="Times New Roman" panose="02020603050405020304" pitchFamily="18" charset="0"/>
                <a:ea typeface="Calibri" panose="020F0502020204030204" pitchFamily="34" charset="0"/>
                <a:cs typeface="Times New Roman" panose="02020603050405020304" pitchFamily="18" charset="0"/>
              </a:rPr>
              <a:t> GDMN </a:t>
            </a:r>
            <a:r>
              <a:rPr lang="en-US" dirty="0" err="1">
                <a:latin typeface="Times New Roman" panose="02020603050405020304" pitchFamily="18" charset="0"/>
                <a:ea typeface="Calibri" panose="020F0502020204030204" pitchFamily="34" charset="0"/>
                <a:cs typeface="Times New Roman" panose="02020603050405020304" pitchFamily="18" charset="0"/>
              </a:rPr>
              <a:t>của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trường</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30000"/>
              </a:lnSpc>
              <a:spcAft>
                <a:spcPts val="0"/>
              </a:spcAft>
              <a:buNone/>
            </a:pP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các</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pc="-20"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nghĩa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vụ</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err="1">
                <a:latin typeface="Times New Roman" panose="02020603050405020304" pitchFamily="18" charset="0"/>
                <a:ea typeface="Calibri" panose="020F0502020204030204" pitchFamily="34" charset="0"/>
                <a:cs typeface="Times New Roman" panose="02020603050405020304" pitchFamily="18" charset="0"/>
              </a:rPr>
              <a:t>bổn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phận</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của</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bản</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thân</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và</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khác</a:t>
            </a:r>
            <a:r>
              <a:rPr lang="en-US" spc="-20"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30000"/>
              </a:lnSpc>
              <a:spcAft>
                <a:spcPts val="0"/>
              </a:spcAft>
              <a:buNone/>
            </a:pP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xử</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công</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và</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bình</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đẳng</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tạo</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cơ</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hội</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để</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phát</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lớn</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lắng</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nghe</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các</a:t>
            </a:r>
            <a:r>
              <a:rPr lang="en-US" spc="-20" dirty="0">
                <a:latin typeface="Times New Roman" panose="02020603050405020304" pitchFamily="18" charset="0"/>
                <a:ea typeface="Calibri" panose="020F0502020204030204" pitchFamily="34" charset="0"/>
                <a:cs typeface="Times New Roman" panose="02020603050405020304" pitchFamily="18" charset="0"/>
              </a:rPr>
              <a:t> ý </a:t>
            </a:r>
            <a:r>
              <a:rPr lang="en-US" spc="-2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pc="-20" dirty="0">
                <a:latin typeface="Times New Roman" panose="02020603050405020304" pitchFamily="18" charset="0"/>
                <a:ea typeface="Calibri" panose="020F0502020204030204" pitchFamily="34" charset="0"/>
                <a:cs typeface="Times New Roman" panose="02020603050405020304" pitchFamily="18" charset="0"/>
              </a:rPr>
              <a:t>/</a:t>
            </a:r>
            <a:r>
              <a:rPr lang="en-US" spc="-20" dirty="0" err="1">
                <a:latin typeface="Times New Roman" panose="02020603050405020304" pitchFamily="18" charset="0"/>
                <a:ea typeface="Calibri" panose="020F0502020204030204" pitchFamily="34" charset="0"/>
                <a:cs typeface="Times New Roman" panose="02020603050405020304" pitchFamily="18" charset="0"/>
              </a:rPr>
              <a:t>mong</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muốn</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và</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thi</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nó</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một</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cách</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phù</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hợp</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trong</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pc="-20" dirty="0">
                <a:latin typeface="Times New Roman" panose="02020603050405020304" pitchFamily="18" charset="0"/>
                <a:ea typeface="Calibri" panose="020F0502020204030204" pitchFamily="34" charset="0"/>
                <a:cs typeface="Times New Roman" panose="02020603050405020304" pitchFamily="18" charset="0"/>
              </a:rPr>
              <a:t> </a:t>
            </a:r>
            <a:r>
              <a:rPr lang="en-US" spc="-20" dirty="0" err="1">
                <a:latin typeface="Times New Roman" panose="02020603050405020304" pitchFamily="18" charset="0"/>
                <a:ea typeface="Calibri" panose="020F0502020204030204" pitchFamily="34" charset="0"/>
                <a:cs typeface="Times New Roman" panose="02020603050405020304" pitchFamily="18" charset="0"/>
              </a:rPr>
              <a:t>tiễn</a:t>
            </a:r>
            <a:r>
              <a:rPr lang="en-US" spc="-20"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75533313"/>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AFE0-1ADF-46E9-A921-9911765B6E98}"/>
              </a:ext>
            </a:extLst>
          </p:cNvPr>
          <p:cNvSpPr>
            <a:spLocks noGrp="1"/>
          </p:cNvSpPr>
          <p:nvPr>
            <p:ph type="title"/>
          </p:nvPr>
        </p:nvSpPr>
        <p:spPr>
          <a:xfrm>
            <a:off x="457200" y="365125"/>
            <a:ext cx="10896600" cy="1325563"/>
          </a:xfrm>
        </p:spPr>
        <p:txBody>
          <a:bodyPr>
            <a:normAutofit/>
          </a:bodyPr>
          <a:lstStyle/>
          <a:p>
            <a:r>
              <a:rPr lang="en-US" sz="2000" b="1" dirty="0">
                <a:solidFill>
                  <a:srgbClr val="0000FF"/>
                </a:solidFill>
                <a:latin typeface="Times New Roman" panose="02020603050405020304" pitchFamily="18" charset="0"/>
                <a:cs typeface="Times New Roman" panose="02020603050405020304" pitchFamily="18" charset="0"/>
              </a:rPr>
              <a:t>H</a:t>
            </a:r>
            <a:r>
              <a:rPr lang="vi-VN" sz="2000" b="1" dirty="0">
                <a:solidFill>
                  <a:srgbClr val="0000FF"/>
                </a:solidFill>
                <a:cs typeface="Times New Roman" panose="02020603050405020304" pitchFamily="18" charset="0"/>
              </a:rPr>
              <a:t>Ư</a:t>
            </a:r>
            <a:r>
              <a:rPr lang="en-US" sz="2000" b="1" dirty="0">
                <a:solidFill>
                  <a:srgbClr val="0000FF"/>
                </a:solidFill>
                <a:latin typeface="Times New Roman" panose="02020603050405020304" pitchFamily="18" charset="0"/>
                <a:cs typeface="Times New Roman" panose="02020603050405020304" pitchFamily="18" charset="0"/>
              </a:rPr>
              <a:t>ỚNG DẪN TÍCH HỢP NỘI DUNG GIÁO DỤC QUYỀN TRẺ EM (QTE) CHO TRẺ MG</a:t>
            </a:r>
            <a:endParaRPr lang="en-US" sz="2000" dirty="0"/>
          </a:p>
        </p:txBody>
      </p:sp>
      <p:sp>
        <p:nvSpPr>
          <p:cNvPr id="3" name="Content Placeholder 2">
            <a:extLst>
              <a:ext uri="{FF2B5EF4-FFF2-40B4-BE49-F238E27FC236}">
                <a16:creationId xmlns:a16="http://schemas.microsoft.com/office/drawing/2014/main" id="{C936CD7C-9E76-46F7-93D8-66E97E050472}"/>
              </a:ext>
            </a:extLst>
          </p:cNvPr>
          <p:cNvSpPr>
            <a:spLocks noGrp="1"/>
          </p:cNvSpPr>
          <p:nvPr>
            <p:ph idx="1"/>
          </p:nvPr>
        </p:nvSpPr>
        <p:spPr/>
        <p:txBody>
          <a:bodyPr>
            <a:normAutofit fontScale="62500" lnSpcReduction="20000"/>
          </a:bodyPr>
          <a:lstStyle/>
          <a:p>
            <a:pPr indent="0" algn="just">
              <a:lnSpc>
                <a:spcPct val="130000"/>
              </a:lnSpc>
              <a:spcAft>
                <a:spcPts val="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Tôn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trọng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hiểu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về</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giá</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trị</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bình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đẳng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của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tất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cả</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mọi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quyền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mọi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trẻ</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đều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indent="0" algn="just">
              <a:lnSpc>
                <a:spcPct val="130000"/>
              </a:lnSpc>
              <a:spcAft>
                <a:spcPts val="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Cởi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mở</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tôn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trọng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đoàn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kết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trách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nhiệm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với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bản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thân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với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khác</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30000"/>
              </a:lnSpc>
              <a:spcAft>
                <a:spcPts val="0"/>
              </a:spcAft>
              <a:buNone/>
              <a:tabLst>
                <a:tab pos="18034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Chấp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nhận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sự</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biệt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bày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tỏ</a:t>
            </a:r>
            <a:r>
              <a:rPr lang="en-US" dirty="0">
                <a:latin typeface="Times New Roman" panose="02020603050405020304" pitchFamily="18" charset="0"/>
                <a:ea typeface="Calibri" panose="020F0502020204030204" pitchFamily="34" charset="0"/>
                <a:cs typeface="Times New Roman" panose="02020603050405020304" pitchFamily="18" charset="0"/>
              </a:rPr>
              <a:t> ý </a:t>
            </a:r>
            <a:r>
              <a:rPr lang="en-US" dirty="0" err="1">
                <a:latin typeface="Times New Roman" panose="02020603050405020304" pitchFamily="18" charset="0"/>
                <a:ea typeface="Calibri" panose="020F0502020204030204" pitchFamily="34" charset="0"/>
                <a:cs typeface="Times New Roman" panose="02020603050405020304" pitchFamily="18" charset="0"/>
              </a:rPr>
              <a:t>kiến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quan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điểm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của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riêng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mình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sẵn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sàng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lắng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nghe</a:t>
            </a:r>
            <a:r>
              <a:rPr lang="en-US" dirty="0">
                <a:latin typeface="Times New Roman" panose="02020603050405020304" pitchFamily="18" charset="0"/>
                <a:ea typeface="Calibri" panose="020F0502020204030204" pitchFamily="34" charset="0"/>
                <a:cs typeface="Times New Roman" panose="02020603050405020304" pitchFamily="18" charset="0"/>
              </a:rPr>
              <a:t> ý </a:t>
            </a:r>
            <a:r>
              <a:rPr lang="en-US" dirty="0" err="1">
                <a:latin typeface="Times New Roman" panose="02020603050405020304" pitchFamily="18" charset="0"/>
                <a:ea typeface="Calibri" panose="020F0502020204030204" pitchFamily="34" charset="0"/>
                <a:cs typeface="Times New Roman" panose="02020603050405020304" pitchFamily="18" charset="0"/>
              </a:rPr>
              <a:t>kiến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của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khác</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30000"/>
              </a:lnSpc>
              <a:spcAft>
                <a:spcPts val="0"/>
              </a:spcAft>
              <a:buNone/>
              <a:tabLst>
                <a:tab pos="18034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Trẻ</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có</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cơ</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hội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trình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bày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trình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diễn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giới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thiệu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những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nét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văn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hóa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của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đình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dân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tộc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của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trẻ</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với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bạn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món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ăn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bài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hát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làn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điệu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dân</a:t>
            </a:r>
            <a:r>
              <a:rPr lang="en-US" dirty="0">
                <a:latin typeface="Times New Roman" panose="02020603050405020304" pitchFamily="18" charset="0"/>
                <a:ea typeface="Calibri" panose="020F0502020204030204" pitchFamily="34" charset="0"/>
                <a:cs typeface="Times New Roman" panose="02020603050405020304" pitchFamily="18" charset="0"/>
              </a:rPr>
              <a:t> ca, </a:t>
            </a:r>
            <a:r>
              <a:rPr lang="en-US" dirty="0" err="1">
                <a:latin typeface="Times New Roman" panose="02020603050405020304" pitchFamily="18" charset="0"/>
                <a:ea typeface="Calibri" panose="020F0502020204030204" pitchFamily="34" charset="0"/>
                <a:cs typeface="Times New Roman" panose="02020603050405020304" pitchFamily="18" charset="0"/>
              </a:rPr>
              <a:t>trang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phục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trờ</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chơi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ngày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lễ</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30000"/>
              </a:lnSpc>
              <a:spcAft>
                <a:spcPts val="0"/>
              </a:spcAft>
              <a:buNone/>
              <a:tabLst>
                <a:tab pos="18034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Xây</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dựng</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kế</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hoạch</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ngày</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lễ</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hội</a:t>
            </a:r>
            <a:r>
              <a:rPr lang="en-US" b="1" dirty="0">
                <a:latin typeface="Times New Roman" panose="02020603050405020304" pitchFamily="18" charset="0"/>
                <a:ea typeface="Calibri" panose="020F0502020204030204" pitchFamily="34" charset="0"/>
                <a:cs typeface="Times New Roman" panose="02020603050405020304" pitchFamily="18" charset="0"/>
              </a:rPr>
              <a:t> – </a:t>
            </a:r>
            <a:r>
              <a:rPr lang="en-US" b="1" dirty="0" err="1">
                <a:latin typeface="Times New Roman" panose="02020603050405020304" pitchFamily="18" charset="0"/>
                <a:ea typeface="Calibri" panose="020F0502020204030204" pitchFamily="34" charset="0"/>
                <a:cs typeface="Times New Roman" panose="02020603050405020304" pitchFamily="18" charset="0"/>
              </a:rPr>
              <a:t>các</a:t>
            </a:r>
            <a:r>
              <a:rPr lang="en-US" b="1" dirty="0">
                <a:latin typeface="Times New Roman" panose="02020603050405020304" pitchFamily="18" charset="0"/>
                <a:ea typeface="Calibri" panose="020F0502020204030204" pitchFamily="34" charset="0"/>
                <a:cs typeface="Times New Roman" panose="02020603050405020304" pitchFamily="18" charset="0"/>
              </a:rPr>
              <a:t> HĐ </a:t>
            </a:r>
            <a:r>
              <a:rPr lang="en-US" b="1" dirty="0" err="1">
                <a:latin typeface="Times New Roman" panose="02020603050405020304" pitchFamily="18" charset="0"/>
                <a:ea typeface="Calibri" panose="020F0502020204030204" pitchFamily="34" charset="0"/>
                <a:cs typeface="Times New Roman" panose="02020603050405020304" pitchFamily="18" charset="0"/>
              </a:rPr>
              <a:t>trải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nghiệm</a:t>
            </a:r>
            <a:r>
              <a:rPr lang="en-US" b="1" dirty="0">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30000"/>
              </a:lnSpc>
              <a:spcAft>
                <a:spcPts val="0"/>
              </a:spcAft>
              <a:buNone/>
              <a:tabLst>
                <a:tab pos="18034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Nhà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giáo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viên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xây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dựng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kế</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hoạch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lựa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chọn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hoạt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ngày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lễ</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hội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hoạt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trải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nghiệm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đảm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bảo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cơ</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hội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tham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của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tất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cả</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trẻ</a:t>
            </a:r>
            <a:r>
              <a:rPr lang="en-US" dirty="0">
                <a:latin typeface="Times New Roman" panose="02020603050405020304" pitchFamily="18" charset="0"/>
                <a:ea typeface="Calibri" panose="020F0502020204030204" pitchFamily="34" charset="0"/>
                <a:cs typeface="Times New Roman" panose="02020603050405020304" pitchFamily="18" charset="0"/>
              </a:rPr>
              <a:t>, bao </a:t>
            </a:r>
            <a:r>
              <a:rPr lang="en-US" dirty="0" err="1">
                <a:latin typeface="Times New Roman" panose="02020603050405020304" pitchFamily="18" charset="0"/>
                <a:ea typeface="Calibri" panose="020F0502020204030204" pitchFamily="34" charset="0"/>
                <a:cs typeface="Times New Roman" panose="02020603050405020304" pitchFamily="18" charset="0"/>
              </a:rPr>
              <a:t>gồm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cả</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những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trẻ</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không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có</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năng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khiếu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khả</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năng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nổi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trội</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err="1">
                <a:latin typeface="Times New Roman" panose="02020603050405020304" pitchFamily="18" charset="0"/>
                <a:ea typeface="Calibri" panose="020F0502020204030204" pitchFamily="34" charset="0"/>
                <a:cs typeface="Times New Roman" panose="02020603050405020304" pitchFamily="18" charset="0"/>
              </a:rPr>
              <a:t>để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đảm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bảo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mọi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trẻ</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đều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tham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buổi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biểu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diễn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hoạt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vui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chơi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lễ</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hội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của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lớp</a:t>
            </a:r>
            <a:r>
              <a:rPr lang="en-US" dirty="0">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6404031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BD19C-1A11-4E1E-8FD8-81F9EF586675}"/>
              </a:ext>
            </a:extLst>
          </p:cNvPr>
          <p:cNvSpPr>
            <a:spLocks noGrp="1"/>
          </p:cNvSpPr>
          <p:nvPr>
            <p:ph type="title"/>
          </p:nvPr>
        </p:nvSpPr>
        <p:spPr/>
        <p:txBody>
          <a:bodyPr>
            <a:normAutofit fontScale="90000"/>
          </a:bodyPr>
          <a:lstStyle/>
          <a:p>
            <a:pPr algn="ctr"/>
            <a:r>
              <a:rPr lang="en-US" sz="3200" b="1" dirty="0">
                <a:latin typeface="Times New Roman" panose="02020603050405020304" pitchFamily="18" charset="0"/>
                <a:cs typeface="Times New Roman" panose="02020603050405020304" pitchFamily="18" charset="0"/>
              </a:rPr>
              <a:t>CÁC BƯỚC LẬP KẾ HOẠCH VÀ TỔ CHỨC HOẠT ĐỘNG GIÁO DỤC QUYỀN TRẺ EM CHO TRẺ MẪU GIÁO</a:t>
            </a: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5A3E001-EA58-4E6A-871C-BCCA4664D034}"/>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B2CAB396-5CB7-4DF4-88A5-E4687D6BA014}"/>
              </a:ext>
            </a:extLst>
          </p:cNvPr>
          <p:cNvSpPr/>
          <p:nvPr/>
        </p:nvSpPr>
        <p:spPr>
          <a:xfrm>
            <a:off x="800100" y="1825625"/>
            <a:ext cx="10506075" cy="765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XÁC ĐỊNH MỤC TIÊU GIÁO DỤC QUYỀN TRẺ EM</a:t>
            </a:r>
          </a:p>
        </p:txBody>
      </p:sp>
      <p:sp>
        <p:nvSpPr>
          <p:cNvPr id="6" name="Rectangle 5">
            <a:extLst>
              <a:ext uri="{FF2B5EF4-FFF2-40B4-BE49-F238E27FC236}">
                <a16:creationId xmlns:a16="http://schemas.microsoft.com/office/drawing/2014/main" id="{ACAAA1B7-892F-4284-85D7-76AEDD98442C}"/>
              </a:ext>
            </a:extLst>
          </p:cNvPr>
          <p:cNvSpPr/>
          <p:nvPr/>
        </p:nvSpPr>
        <p:spPr>
          <a:xfrm>
            <a:off x="838200" y="2985296"/>
            <a:ext cx="10515600" cy="765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t>LỰA CHỌN NỘI DUNG GIÁO DỤC  QUYỀN TRẺ EM</a:t>
            </a:r>
          </a:p>
        </p:txBody>
      </p:sp>
      <p:sp>
        <p:nvSpPr>
          <p:cNvPr id="7" name="Rectangle 6">
            <a:extLst>
              <a:ext uri="{FF2B5EF4-FFF2-40B4-BE49-F238E27FC236}">
                <a16:creationId xmlns:a16="http://schemas.microsoft.com/office/drawing/2014/main" id="{58CC5FDD-C7F0-4D9D-8A6E-6577D1C50B8D}"/>
              </a:ext>
            </a:extLst>
          </p:cNvPr>
          <p:cNvSpPr/>
          <p:nvPr/>
        </p:nvSpPr>
        <p:spPr>
          <a:xfrm>
            <a:off x="847724" y="4160245"/>
            <a:ext cx="10506076" cy="765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t>LỰA CHỌN HOẠT ĐỘNG PHÙ HỢP</a:t>
            </a:r>
          </a:p>
        </p:txBody>
      </p:sp>
      <p:sp>
        <p:nvSpPr>
          <p:cNvPr id="8" name="Rectangle 7">
            <a:extLst>
              <a:ext uri="{FF2B5EF4-FFF2-40B4-BE49-F238E27FC236}">
                <a16:creationId xmlns:a16="http://schemas.microsoft.com/office/drawing/2014/main" id="{828E0778-646E-4BC1-A768-89DEFCC6F15C}"/>
              </a:ext>
            </a:extLst>
          </p:cNvPr>
          <p:cNvSpPr/>
          <p:nvPr/>
        </p:nvSpPr>
        <p:spPr>
          <a:xfrm>
            <a:off x="914400" y="5335194"/>
            <a:ext cx="10439400" cy="765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t>TIẾN HÀNH HOẠT ĐỘNG </a:t>
            </a:r>
          </a:p>
        </p:txBody>
      </p:sp>
      <p:sp>
        <p:nvSpPr>
          <p:cNvPr id="9" name="Arrow: Down 8">
            <a:extLst>
              <a:ext uri="{FF2B5EF4-FFF2-40B4-BE49-F238E27FC236}">
                <a16:creationId xmlns:a16="http://schemas.microsoft.com/office/drawing/2014/main" id="{D12119BE-C46A-41DE-9277-8155E6375F86}"/>
              </a:ext>
            </a:extLst>
          </p:cNvPr>
          <p:cNvSpPr/>
          <p:nvPr/>
        </p:nvSpPr>
        <p:spPr>
          <a:xfrm>
            <a:off x="5715000" y="2590800"/>
            <a:ext cx="838200" cy="3944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E8B4DB24-903E-4778-885D-98E6C3FC4D45}"/>
              </a:ext>
            </a:extLst>
          </p:cNvPr>
          <p:cNvSpPr/>
          <p:nvPr/>
        </p:nvSpPr>
        <p:spPr>
          <a:xfrm>
            <a:off x="5676900" y="3763567"/>
            <a:ext cx="838200" cy="3944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3E631261-8DB7-4493-86E8-02F77686CEB5}"/>
              </a:ext>
            </a:extLst>
          </p:cNvPr>
          <p:cNvSpPr/>
          <p:nvPr/>
        </p:nvSpPr>
        <p:spPr>
          <a:xfrm>
            <a:off x="5657850" y="4925420"/>
            <a:ext cx="838200" cy="3944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7105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9606-2F06-42AB-B486-1FBC96C90C3C}"/>
              </a:ext>
            </a:extLst>
          </p:cNvPr>
          <p:cNvSpPr>
            <a:spLocks noGrp="1"/>
          </p:cNvSpPr>
          <p:nvPr>
            <p:ph type="title"/>
          </p:nvPr>
        </p:nvSpPr>
        <p:spPr/>
        <p:txBody>
          <a:bodyPr>
            <a:normAutofit/>
          </a:bodyPr>
          <a:lstStyle/>
          <a:p>
            <a:r>
              <a:rPr lang="en-US" sz="3100" b="1" dirty="0" err="1">
                <a:latin typeface="Times New Roman" panose="02020603050405020304" pitchFamily="18" charset="0"/>
                <a:ea typeface="Calibri" panose="020F0502020204030204" pitchFamily="34" charset="0"/>
              </a:rPr>
              <a:t>Cách</a:t>
            </a:r>
            <a:r>
              <a:rPr lang="en-US" sz="3100" b="1" dirty="0">
                <a:latin typeface="Times New Roman" panose="02020603050405020304" pitchFamily="18" charset="0"/>
                <a:ea typeface="Calibri" panose="020F0502020204030204" pitchFamily="34" charset="0"/>
              </a:rPr>
              <a:t> </a:t>
            </a:r>
            <a:r>
              <a:rPr lang="en-US" sz="3100" b="1" dirty="0" err="1">
                <a:latin typeface="Times New Roman" panose="02020603050405020304" pitchFamily="18" charset="0"/>
                <a:ea typeface="Calibri" panose="020F0502020204030204" pitchFamily="34" charset="0"/>
              </a:rPr>
              <a:t>lựa</a:t>
            </a:r>
            <a:r>
              <a:rPr lang="en-US" sz="3100" b="1" dirty="0">
                <a:latin typeface="Times New Roman" panose="02020603050405020304" pitchFamily="18" charset="0"/>
                <a:ea typeface="Calibri" panose="020F0502020204030204" pitchFamily="34" charset="0"/>
              </a:rPr>
              <a:t> </a:t>
            </a:r>
            <a:r>
              <a:rPr lang="en-US" sz="3100" b="1" dirty="0" err="1">
                <a:latin typeface="Times New Roman" panose="02020603050405020304" pitchFamily="18" charset="0"/>
                <a:ea typeface="Calibri" panose="020F0502020204030204" pitchFamily="34" charset="0"/>
              </a:rPr>
              <a:t>chọn</a:t>
            </a:r>
            <a:r>
              <a:rPr lang="en-US" sz="3100" b="1" dirty="0">
                <a:latin typeface="Times New Roman" panose="02020603050405020304" pitchFamily="18" charset="0"/>
                <a:ea typeface="Calibri" panose="020F0502020204030204" pitchFamily="34" charset="0"/>
              </a:rPr>
              <a:t> </a:t>
            </a:r>
            <a:r>
              <a:rPr lang="en-US" sz="3100" b="1" dirty="0" err="1">
                <a:latin typeface="Times New Roman" panose="02020603050405020304" pitchFamily="18" charset="0"/>
                <a:ea typeface="Calibri" panose="020F0502020204030204" pitchFamily="34" charset="0"/>
              </a:rPr>
              <a:t>nội</a:t>
            </a:r>
            <a:r>
              <a:rPr lang="en-US" sz="3100" b="1" dirty="0">
                <a:latin typeface="Times New Roman" panose="02020603050405020304" pitchFamily="18" charset="0"/>
                <a:ea typeface="Calibri" panose="020F0502020204030204" pitchFamily="34" charset="0"/>
              </a:rPr>
              <a:t> dung GD </a:t>
            </a:r>
            <a:r>
              <a:rPr lang="en-US" sz="3100" b="1" dirty="0" err="1">
                <a:latin typeface="Times New Roman" panose="02020603050405020304" pitchFamily="18" charset="0"/>
                <a:ea typeface="Calibri" panose="020F0502020204030204" pitchFamily="34" charset="0"/>
              </a:rPr>
              <a:t>Quyền</a:t>
            </a:r>
            <a:r>
              <a:rPr lang="en-US" sz="3100" b="1" dirty="0">
                <a:latin typeface="Times New Roman" panose="02020603050405020304" pitchFamily="18" charset="0"/>
                <a:ea typeface="Calibri" panose="020F0502020204030204" pitchFamily="34" charset="0"/>
              </a:rPr>
              <a:t> </a:t>
            </a:r>
            <a:r>
              <a:rPr lang="en-US" sz="3100" b="1" dirty="0" err="1">
                <a:latin typeface="Times New Roman" panose="02020603050405020304" pitchFamily="18" charset="0"/>
                <a:ea typeface="Calibri" panose="020F0502020204030204" pitchFamily="34" charset="0"/>
              </a:rPr>
              <a:t>trẻ</a:t>
            </a:r>
            <a:r>
              <a:rPr lang="en-US" sz="3100" b="1" dirty="0">
                <a:latin typeface="Times New Roman" panose="02020603050405020304" pitchFamily="18" charset="0"/>
                <a:ea typeface="Calibri" panose="020F0502020204030204" pitchFamily="34" charset="0"/>
              </a:rPr>
              <a:t> </a:t>
            </a:r>
            <a:r>
              <a:rPr lang="en-US" sz="3100" b="1" dirty="0" err="1">
                <a:latin typeface="Times New Roman" panose="02020603050405020304" pitchFamily="18" charset="0"/>
                <a:ea typeface="Calibri" panose="020F0502020204030204" pitchFamily="34" charset="0"/>
              </a:rPr>
              <a:t>em</a:t>
            </a:r>
            <a:r>
              <a:rPr lang="en-US" sz="3100" b="1" dirty="0">
                <a:latin typeface="Times New Roman" panose="02020603050405020304" pitchFamily="18" charset="0"/>
                <a:ea typeface="Calibri" panose="020F0502020204030204" pitchFamily="34" charset="0"/>
              </a:rPr>
              <a:t> </a:t>
            </a:r>
            <a:r>
              <a:rPr lang="en-US" sz="3100" b="1" dirty="0" err="1">
                <a:latin typeface="Times New Roman" panose="02020603050405020304" pitchFamily="18" charset="0"/>
                <a:ea typeface="Calibri" panose="020F0502020204030204" pitchFamily="34" charset="0"/>
              </a:rPr>
              <a:t>cho</a:t>
            </a:r>
            <a:r>
              <a:rPr lang="en-US" sz="3100" b="1" dirty="0">
                <a:latin typeface="Times New Roman" panose="02020603050405020304" pitchFamily="18" charset="0"/>
                <a:ea typeface="Calibri" panose="020F0502020204030204" pitchFamily="34" charset="0"/>
              </a:rPr>
              <a:t> </a:t>
            </a:r>
            <a:r>
              <a:rPr lang="en-US" sz="3100" b="1" dirty="0" err="1">
                <a:latin typeface="Times New Roman" panose="02020603050405020304" pitchFamily="18" charset="0"/>
                <a:ea typeface="Calibri" panose="020F0502020204030204" pitchFamily="34" charset="0"/>
              </a:rPr>
              <a:t>trẻ</a:t>
            </a:r>
            <a:r>
              <a:rPr lang="en-US" sz="3100" b="1" dirty="0">
                <a:latin typeface="Times New Roman" panose="02020603050405020304" pitchFamily="18" charset="0"/>
                <a:ea typeface="Calibri" panose="020F0502020204030204" pitchFamily="34" charset="0"/>
              </a:rPr>
              <a:t> </a:t>
            </a:r>
            <a:r>
              <a:rPr lang="en-US" sz="3100" b="1" dirty="0" err="1">
                <a:latin typeface="Times New Roman" panose="02020603050405020304" pitchFamily="18" charset="0"/>
                <a:ea typeface="Calibri" panose="020F0502020204030204" pitchFamily="34" charset="0"/>
              </a:rPr>
              <a:t>mẫu</a:t>
            </a:r>
            <a:r>
              <a:rPr lang="en-US" sz="3100" b="1" dirty="0">
                <a:latin typeface="Times New Roman" panose="02020603050405020304" pitchFamily="18" charset="0"/>
                <a:ea typeface="Calibri" panose="020F0502020204030204" pitchFamily="34" charset="0"/>
              </a:rPr>
              <a:t> </a:t>
            </a:r>
            <a:r>
              <a:rPr lang="en-US" sz="3100" b="1" dirty="0" err="1">
                <a:latin typeface="Times New Roman" panose="02020603050405020304" pitchFamily="18" charset="0"/>
                <a:ea typeface="Calibri" panose="020F0502020204030204" pitchFamily="34" charset="0"/>
              </a:rPr>
              <a:t>giáo</a:t>
            </a:r>
            <a:br>
              <a:rPr lang="en-US" b="1" dirty="0"/>
            </a:br>
            <a:endParaRPr lang="en-US" dirty="0"/>
          </a:p>
        </p:txBody>
      </p:sp>
      <p:sp>
        <p:nvSpPr>
          <p:cNvPr id="3" name="Content Placeholder 2">
            <a:extLst>
              <a:ext uri="{FF2B5EF4-FFF2-40B4-BE49-F238E27FC236}">
                <a16:creationId xmlns:a16="http://schemas.microsoft.com/office/drawing/2014/main" id="{159E4018-A0FC-4A88-9B7D-11B16BF44CE7}"/>
              </a:ext>
            </a:extLst>
          </p:cNvPr>
          <p:cNvSpPr>
            <a:spLocks noGrp="1"/>
          </p:cNvSpPr>
          <p:nvPr>
            <p:ph idx="1"/>
          </p:nvPr>
        </p:nvSpPr>
        <p:spPr>
          <a:xfrm>
            <a:off x="838200" y="1295401"/>
            <a:ext cx="10515600" cy="4038600"/>
          </a:xfrm>
        </p:spPr>
        <p:txBody>
          <a:bodyPr/>
          <a:lstStyle/>
          <a:p>
            <a:r>
              <a:rPr lang="en-US" dirty="0" err="1">
                <a:solidFill>
                  <a:srgbClr val="FF0000"/>
                </a:solidFill>
              </a:rPr>
              <a:t>Cách</a:t>
            </a:r>
            <a:r>
              <a:rPr lang="en-US" dirty="0">
                <a:solidFill>
                  <a:srgbClr val="FF0000"/>
                </a:solidFill>
              </a:rPr>
              <a:t> 1: </a:t>
            </a:r>
            <a:r>
              <a:rPr lang="en-US" dirty="0" err="1">
                <a:solidFill>
                  <a:srgbClr val="FF0000"/>
                </a:solidFill>
              </a:rPr>
              <a:t>Lựa</a:t>
            </a:r>
            <a:r>
              <a:rPr lang="en-US" dirty="0">
                <a:solidFill>
                  <a:srgbClr val="FF0000"/>
                </a:solidFill>
              </a:rPr>
              <a:t> </a:t>
            </a:r>
            <a:r>
              <a:rPr lang="en-US" dirty="0" err="1">
                <a:solidFill>
                  <a:srgbClr val="FF0000"/>
                </a:solidFill>
              </a:rPr>
              <a:t>chọn</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nội</a:t>
            </a:r>
            <a:r>
              <a:rPr lang="en-US" dirty="0">
                <a:solidFill>
                  <a:srgbClr val="FF0000"/>
                </a:solidFill>
              </a:rPr>
              <a:t> dung </a:t>
            </a:r>
            <a:r>
              <a:rPr lang="en-US" dirty="0" err="1">
                <a:solidFill>
                  <a:srgbClr val="FF0000"/>
                </a:solidFill>
              </a:rPr>
              <a:t>có</a:t>
            </a:r>
            <a:r>
              <a:rPr lang="en-US" dirty="0">
                <a:solidFill>
                  <a:srgbClr val="FF0000"/>
                </a:solidFill>
              </a:rPr>
              <a:t> </a:t>
            </a:r>
            <a:r>
              <a:rPr lang="en-US" dirty="0" err="1">
                <a:solidFill>
                  <a:srgbClr val="FF0000"/>
                </a:solidFill>
              </a:rPr>
              <a:t>ưu</a:t>
            </a:r>
            <a:r>
              <a:rPr lang="en-US" dirty="0">
                <a:solidFill>
                  <a:srgbClr val="FF0000"/>
                </a:solidFill>
              </a:rPr>
              <a:t> </a:t>
            </a:r>
            <a:r>
              <a:rPr lang="en-US" dirty="0" err="1">
                <a:solidFill>
                  <a:srgbClr val="FF0000"/>
                </a:solidFill>
              </a:rPr>
              <a:t>thế</a:t>
            </a:r>
            <a:r>
              <a:rPr lang="en-US" dirty="0">
                <a:solidFill>
                  <a:srgbClr val="FF0000"/>
                </a:solidFill>
              </a:rPr>
              <a:t> </a:t>
            </a:r>
            <a:r>
              <a:rPr lang="en-US" dirty="0" err="1">
                <a:solidFill>
                  <a:srgbClr val="FF0000"/>
                </a:solidFill>
              </a:rPr>
              <a:t>để</a:t>
            </a:r>
            <a:r>
              <a:rPr lang="en-US" dirty="0">
                <a:solidFill>
                  <a:srgbClr val="FF0000"/>
                </a:solidFill>
              </a:rPr>
              <a:t> </a:t>
            </a:r>
            <a:r>
              <a:rPr lang="en-US" dirty="0" err="1">
                <a:solidFill>
                  <a:srgbClr val="FF0000"/>
                </a:solidFill>
              </a:rPr>
              <a:t>tích</a:t>
            </a:r>
            <a:r>
              <a:rPr lang="en-US" dirty="0">
                <a:solidFill>
                  <a:srgbClr val="FF0000"/>
                </a:solidFill>
              </a:rPr>
              <a:t> </a:t>
            </a:r>
            <a:r>
              <a:rPr lang="en-US" dirty="0" err="1">
                <a:solidFill>
                  <a:srgbClr val="FF0000"/>
                </a:solidFill>
              </a:rPr>
              <a:t>hợp</a:t>
            </a:r>
            <a:r>
              <a:rPr lang="en-US" dirty="0">
                <a:solidFill>
                  <a:srgbClr val="FF0000"/>
                </a:solidFill>
              </a:rPr>
              <a:t> </a:t>
            </a:r>
            <a:r>
              <a:rPr lang="en-US" dirty="0" err="1">
                <a:solidFill>
                  <a:srgbClr val="FF0000"/>
                </a:solidFill>
              </a:rPr>
              <a:t>giáo</a:t>
            </a:r>
            <a:r>
              <a:rPr lang="en-US" dirty="0">
                <a:solidFill>
                  <a:srgbClr val="FF0000"/>
                </a:solidFill>
              </a:rPr>
              <a:t> </a:t>
            </a:r>
            <a:r>
              <a:rPr lang="en-US" dirty="0" err="1">
                <a:solidFill>
                  <a:srgbClr val="FF0000"/>
                </a:solidFill>
              </a:rPr>
              <a:t>dục</a:t>
            </a:r>
            <a:r>
              <a:rPr lang="en-US" dirty="0">
                <a:solidFill>
                  <a:srgbClr val="FF0000"/>
                </a:solidFill>
              </a:rPr>
              <a:t> QTE</a:t>
            </a:r>
          </a:p>
          <a:p>
            <a:pPr marL="457200" indent="-457200">
              <a:buFontTx/>
              <a:buChar char="-"/>
            </a:pPr>
            <a:r>
              <a:rPr lang="en-US" sz="2400" dirty="0" err="1"/>
              <a:t>Thường</a:t>
            </a:r>
            <a:r>
              <a:rPr lang="en-US" sz="2400" dirty="0"/>
              <a:t> </a:t>
            </a:r>
            <a:r>
              <a:rPr lang="en-US" sz="2400" dirty="0" err="1"/>
              <a:t>là</a:t>
            </a:r>
            <a:r>
              <a:rPr lang="en-US" sz="2400" dirty="0"/>
              <a:t> </a:t>
            </a:r>
            <a:r>
              <a:rPr lang="en-US" sz="2400" dirty="0" err="1"/>
              <a:t>các</a:t>
            </a:r>
            <a:r>
              <a:rPr lang="en-US" sz="2400" dirty="0"/>
              <a:t> </a:t>
            </a:r>
            <a:r>
              <a:rPr lang="en-US" sz="2400" dirty="0" err="1"/>
              <a:t>nội</a:t>
            </a:r>
            <a:r>
              <a:rPr lang="en-US" sz="2400" dirty="0"/>
              <a:t> dung </a:t>
            </a:r>
            <a:r>
              <a:rPr lang="en-US" sz="2400" dirty="0" err="1"/>
              <a:t>thuộc</a:t>
            </a:r>
            <a:r>
              <a:rPr lang="en-US" sz="2400" dirty="0"/>
              <a:t> </a:t>
            </a:r>
            <a:r>
              <a:rPr lang="en-US" sz="2400" dirty="0" err="1"/>
              <a:t>chủ</a:t>
            </a:r>
            <a:r>
              <a:rPr lang="en-US" sz="2400" dirty="0"/>
              <a:t> </a:t>
            </a:r>
            <a:r>
              <a:rPr lang="en-US" sz="2400" dirty="0" err="1"/>
              <a:t>đề</a:t>
            </a:r>
            <a:r>
              <a:rPr lang="en-US" sz="2400" dirty="0"/>
              <a:t> </a:t>
            </a:r>
            <a:r>
              <a:rPr lang="en-US" sz="2400" dirty="0" err="1"/>
              <a:t>xã</a:t>
            </a:r>
            <a:r>
              <a:rPr lang="en-US" sz="2400" dirty="0"/>
              <a:t> </a:t>
            </a:r>
            <a:r>
              <a:rPr lang="en-US" sz="2400" dirty="0" err="1"/>
              <a:t>hội</a:t>
            </a:r>
            <a:r>
              <a:rPr lang="en-US" sz="2400" dirty="0"/>
              <a:t>: </a:t>
            </a:r>
            <a:r>
              <a:rPr lang="en-US" sz="2400" dirty="0" err="1"/>
              <a:t>bản</a:t>
            </a:r>
            <a:r>
              <a:rPr lang="en-US" sz="2400" dirty="0"/>
              <a:t> </a:t>
            </a:r>
            <a:r>
              <a:rPr lang="en-US" sz="2400" dirty="0" err="1"/>
              <a:t>thân</a:t>
            </a:r>
            <a:r>
              <a:rPr lang="en-US" sz="2400" dirty="0"/>
              <a:t>, </a:t>
            </a:r>
            <a:r>
              <a:rPr lang="en-US" sz="2400" dirty="0" err="1"/>
              <a:t>gia</a:t>
            </a:r>
            <a:r>
              <a:rPr lang="en-US" sz="2400" dirty="0"/>
              <a:t> </a:t>
            </a:r>
            <a:r>
              <a:rPr lang="en-US" sz="2400" dirty="0" err="1"/>
              <a:t>đình</a:t>
            </a:r>
            <a:r>
              <a:rPr lang="en-US" sz="2400" dirty="0"/>
              <a:t>, </a:t>
            </a:r>
            <a:r>
              <a:rPr lang="en-US" sz="2400" dirty="0" err="1"/>
              <a:t>trường</a:t>
            </a:r>
            <a:r>
              <a:rPr lang="en-US" sz="2400" dirty="0"/>
              <a:t> </a:t>
            </a:r>
            <a:r>
              <a:rPr lang="en-US" sz="2400" dirty="0" err="1"/>
              <a:t>mầm</a:t>
            </a:r>
            <a:r>
              <a:rPr lang="en-US" sz="2400" dirty="0"/>
              <a:t> non, </a:t>
            </a:r>
            <a:r>
              <a:rPr lang="en-US" sz="2400" dirty="0" err="1"/>
              <a:t>nghề</a:t>
            </a:r>
            <a:r>
              <a:rPr lang="en-US" sz="2400" dirty="0"/>
              <a:t> </a:t>
            </a:r>
            <a:r>
              <a:rPr lang="en-US" sz="2400" dirty="0" err="1"/>
              <a:t>nghiệp</a:t>
            </a:r>
            <a:endParaRPr lang="en-US" sz="2400" dirty="0"/>
          </a:p>
          <a:p>
            <a:pPr marL="457200" indent="-457200">
              <a:buFontTx/>
              <a:buChar char="-"/>
            </a:pPr>
            <a:r>
              <a:rPr lang="en-US" sz="2400" dirty="0" err="1"/>
              <a:t>Lựa</a:t>
            </a:r>
            <a:r>
              <a:rPr lang="en-US" sz="2400" dirty="0"/>
              <a:t> </a:t>
            </a:r>
            <a:r>
              <a:rPr lang="en-US" sz="2400" dirty="0" err="1"/>
              <a:t>chọn</a:t>
            </a:r>
            <a:r>
              <a:rPr lang="en-US" sz="2400" dirty="0"/>
              <a:t> </a:t>
            </a:r>
            <a:r>
              <a:rPr lang="en-US" sz="2400" dirty="0" err="1"/>
              <a:t>các</a:t>
            </a:r>
            <a:r>
              <a:rPr lang="en-US" sz="2400" dirty="0"/>
              <a:t> </a:t>
            </a:r>
            <a:r>
              <a:rPr lang="en-US" sz="2400" dirty="0" err="1"/>
              <a:t>bài</a:t>
            </a:r>
            <a:r>
              <a:rPr lang="en-US" sz="2400" dirty="0"/>
              <a:t> </a:t>
            </a:r>
            <a:r>
              <a:rPr lang="en-US" sz="2400" dirty="0" err="1"/>
              <a:t>học</a:t>
            </a:r>
            <a:r>
              <a:rPr lang="en-US" sz="2400" dirty="0"/>
              <a:t> </a:t>
            </a:r>
            <a:r>
              <a:rPr lang="en-US" sz="2400" dirty="0" err="1"/>
              <a:t>có</a:t>
            </a:r>
            <a:r>
              <a:rPr lang="en-US" sz="2400" dirty="0"/>
              <a:t> </a:t>
            </a:r>
            <a:r>
              <a:rPr lang="en-US" sz="2400" dirty="0" err="1"/>
              <a:t>chứa</a:t>
            </a:r>
            <a:r>
              <a:rPr lang="en-US" sz="2400" dirty="0"/>
              <a:t> </a:t>
            </a:r>
            <a:r>
              <a:rPr lang="en-US" sz="2400" dirty="0" err="1"/>
              <a:t>đựng</a:t>
            </a:r>
            <a:r>
              <a:rPr lang="en-US" sz="2400" dirty="0"/>
              <a:t> </a:t>
            </a:r>
            <a:r>
              <a:rPr lang="en-US" sz="2400" dirty="0" err="1"/>
              <a:t>nội</a:t>
            </a:r>
            <a:r>
              <a:rPr lang="en-US" sz="2400" dirty="0"/>
              <a:t> dung </a:t>
            </a:r>
            <a:r>
              <a:rPr lang="en-US" sz="2400" dirty="0" err="1"/>
              <a:t>về</a:t>
            </a:r>
            <a:r>
              <a:rPr lang="en-US" sz="2400" dirty="0"/>
              <a:t> QTE: </a:t>
            </a:r>
          </a:p>
          <a:p>
            <a:r>
              <a:rPr lang="en-US" sz="2400" dirty="0" err="1"/>
              <a:t>Ví</a:t>
            </a:r>
            <a:r>
              <a:rPr lang="en-US" sz="2400" dirty="0"/>
              <a:t> </a:t>
            </a:r>
            <a:r>
              <a:rPr lang="en-US" sz="2400" dirty="0" err="1"/>
              <a:t>dụ</a:t>
            </a:r>
            <a:r>
              <a:rPr lang="en-US" sz="2400" dirty="0"/>
              <a:t>: </a:t>
            </a:r>
          </a:p>
          <a:p>
            <a:r>
              <a:rPr lang="en-US" sz="2400" dirty="0"/>
              <a:t>+ </a:t>
            </a:r>
            <a:r>
              <a:rPr lang="en-US" sz="2400" dirty="0" err="1"/>
              <a:t>Khám</a:t>
            </a:r>
            <a:r>
              <a:rPr lang="en-US" sz="2400" dirty="0"/>
              <a:t> </a:t>
            </a:r>
            <a:r>
              <a:rPr lang="en-US" sz="2400" dirty="0" err="1"/>
              <a:t>phá</a:t>
            </a:r>
            <a:r>
              <a:rPr lang="en-US" sz="2400" dirty="0"/>
              <a:t> </a:t>
            </a:r>
            <a:r>
              <a:rPr lang="en-US" sz="2400" dirty="0" err="1"/>
              <a:t>xã</a:t>
            </a:r>
            <a:r>
              <a:rPr lang="en-US" sz="2400" dirty="0"/>
              <a:t> </a:t>
            </a:r>
            <a:r>
              <a:rPr lang="en-US" sz="2400" dirty="0" err="1"/>
              <a:t>hội</a:t>
            </a:r>
            <a:r>
              <a:rPr lang="en-US" sz="2400" dirty="0"/>
              <a:t>, </a:t>
            </a:r>
            <a:r>
              <a:rPr lang="en-US" sz="2400" dirty="0" err="1"/>
              <a:t>đề</a:t>
            </a:r>
            <a:r>
              <a:rPr lang="en-US" sz="2400" dirty="0"/>
              <a:t> </a:t>
            </a:r>
            <a:r>
              <a:rPr lang="en-US" sz="2400" dirty="0" err="1"/>
              <a:t>tài</a:t>
            </a:r>
            <a:r>
              <a:rPr lang="en-US" sz="2400" dirty="0"/>
              <a:t> “</a:t>
            </a:r>
            <a:r>
              <a:rPr lang="en-US" sz="2400" dirty="0" err="1"/>
              <a:t>Bé</a:t>
            </a:r>
            <a:r>
              <a:rPr lang="en-US" sz="2400" dirty="0"/>
              <a:t> </a:t>
            </a:r>
            <a:r>
              <a:rPr lang="en-US" sz="2400" dirty="0" err="1"/>
              <a:t>cần</a:t>
            </a:r>
            <a:r>
              <a:rPr lang="en-US" sz="2400" dirty="0"/>
              <a:t> </a:t>
            </a:r>
            <a:r>
              <a:rPr lang="en-US" sz="2400" dirty="0" err="1"/>
              <a:t>gì</a:t>
            </a:r>
            <a:r>
              <a:rPr lang="en-US" sz="2400" dirty="0"/>
              <a:t> </a:t>
            </a:r>
            <a:r>
              <a:rPr lang="en-US" sz="2400" dirty="0" err="1"/>
              <a:t>để</a:t>
            </a:r>
            <a:r>
              <a:rPr lang="en-US" sz="2400" dirty="0"/>
              <a:t> </a:t>
            </a:r>
            <a:r>
              <a:rPr lang="en-US" sz="2400" dirty="0" err="1"/>
              <a:t>lớn</a:t>
            </a:r>
            <a:r>
              <a:rPr lang="en-US" sz="2400" dirty="0"/>
              <a:t> </a:t>
            </a:r>
            <a:r>
              <a:rPr lang="en-US" sz="2400" dirty="0" err="1"/>
              <a:t>lên</a:t>
            </a:r>
            <a:r>
              <a:rPr lang="en-US" sz="2400" dirty="0"/>
              <a:t> </a:t>
            </a:r>
            <a:r>
              <a:rPr lang="en-US" sz="2400" dirty="0" err="1"/>
              <a:t>và</a:t>
            </a:r>
            <a:r>
              <a:rPr lang="en-US" sz="2400" dirty="0"/>
              <a:t> </a:t>
            </a:r>
            <a:r>
              <a:rPr lang="en-US" sz="2400" dirty="0" err="1"/>
              <a:t>khỏe</a:t>
            </a:r>
            <a:r>
              <a:rPr lang="en-US" sz="2400" dirty="0"/>
              <a:t> </a:t>
            </a:r>
            <a:r>
              <a:rPr lang="en-US" sz="2400" dirty="0" err="1"/>
              <a:t>mạnh</a:t>
            </a:r>
            <a:r>
              <a:rPr lang="en-US" sz="2400" dirty="0"/>
              <a:t>”: </a:t>
            </a:r>
            <a:r>
              <a:rPr lang="en-US" sz="2400" dirty="0" err="1"/>
              <a:t>tích</a:t>
            </a:r>
            <a:r>
              <a:rPr lang="en-US" sz="2400" dirty="0"/>
              <a:t> </a:t>
            </a:r>
            <a:r>
              <a:rPr lang="en-US" sz="2400" dirty="0" err="1"/>
              <a:t>hợp</a:t>
            </a:r>
            <a:r>
              <a:rPr lang="en-US" sz="2400" dirty="0"/>
              <a:t> </a:t>
            </a:r>
            <a:r>
              <a:rPr lang="en-US" sz="2400" dirty="0" err="1"/>
              <a:t>Quyền</a:t>
            </a:r>
            <a:r>
              <a:rPr lang="en-US" sz="2400" dirty="0"/>
              <a:t> </a:t>
            </a:r>
            <a:r>
              <a:rPr lang="en-US" sz="2400" dirty="0" err="1"/>
              <a:t>được</a:t>
            </a:r>
            <a:r>
              <a:rPr lang="en-US" sz="2400" dirty="0"/>
              <a:t> </a:t>
            </a:r>
            <a:r>
              <a:rPr lang="en-US" sz="2400" dirty="0" err="1"/>
              <a:t>cung</a:t>
            </a:r>
            <a:r>
              <a:rPr lang="en-US" sz="2400" dirty="0"/>
              <a:t> </a:t>
            </a:r>
            <a:r>
              <a:rPr lang="en-US" sz="2400" dirty="0" err="1"/>
              <a:t>cấp</a:t>
            </a:r>
            <a:r>
              <a:rPr lang="en-US" sz="2400" dirty="0"/>
              <a:t> </a:t>
            </a:r>
            <a:r>
              <a:rPr lang="en-US" sz="2400" dirty="0" err="1"/>
              <a:t>thức</a:t>
            </a:r>
            <a:r>
              <a:rPr lang="en-US" sz="2400" dirty="0"/>
              <a:t> </a:t>
            </a:r>
            <a:r>
              <a:rPr lang="en-US" sz="2400" dirty="0" err="1"/>
              <a:t>ăn</a:t>
            </a:r>
            <a:r>
              <a:rPr lang="en-US" sz="2400" dirty="0"/>
              <a:t>, </a:t>
            </a:r>
            <a:r>
              <a:rPr lang="en-US" sz="2400" dirty="0" err="1"/>
              <a:t>nước</a:t>
            </a:r>
            <a:r>
              <a:rPr lang="en-US" sz="2400" dirty="0"/>
              <a:t> </a:t>
            </a:r>
            <a:r>
              <a:rPr lang="en-US" sz="2400" dirty="0" err="1"/>
              <a:t>uống</a:t>
            </a:r>
            <a:r>
              <a:rPr lang="en-US" sz="2400" dirty="0"/>
              <a:t>, </a:t>
            </a:r>
            <a:r>
              <a:rPr lang="en-US" sz="2400" dirty="0" err="1"/>
              <a:t>nơi</a:t>
            </a:r>
            <a:r>
              <a:rPr lang="en-US" sz="2400" dirty="0"/>
              <a:t> ở; </a:t>
            </a:r>
            <a:r>
              <a:rPr lang="en-US" sz="2400" dirty="0" err="1"/>
              <a:t>Quyền</a:t>
            </a:r>
            <a:r>
              <a:rPr lang="en-US" sz="2400" dirty="0"/>
              <a:t> </a:t>
            </a:r>
            <a:r>
              <a:rPr lang="en-US" sz="2400" dirty="0" err="1"/>
              <a:t>được</a:t>
            </a:r>
            <a:r>
              <a:rPr lang="en-US" sz="2400" dirty="0"/>
              <a:t> </a:t>
            </a:r>
            <a:r>
              <a:rPr lang="en-US" sz="2400" dirty="0" err="1"/>
              <a:t>chăm</a:t>
            </a:r>
            <a:r>
              <a:rPr lang="en-US" sz="2400" dirty="0"/>
              <a:t> </a:t>
            </a:r>
            <a:r>
              <a:rPr lang="en-US" sz="2400" dirty="0" err="1"/>
              <a:t>sóc</a:t>
            </a:r>
            <a:r>
              <a:rPr lang="en-US" sz="2400" dirty="0"/>
              <a:t> </a:t>
            </a:r>
            <a:r>
              <a:rPr lang="en-US" sz="2400" dirty="0" err="1"/>
              <a:t>sức</a:t>
            </a:r>
            <a:r>
              <a:rPr lang="en-US" sz="2400" dirty="0"/>
              <a:t> </a:t>
            </a:r>
            <a:r>
              <a:rPr lang="en-US" sz="2400" dirty="0" err="1"/>
              <a:t>khỏe</a:t>
            </a:r>
            <a:r>
              <a:rPr lang="en-US" sz="2400" dirty="0"/>
              <a:t>, y </a:t>
            </a:r>
            <a:r>
              <a:rPr lang="en-US" sz="2400" dirty="0" err="1"/>
              <a:t>tế</a:t>
            </a:r>
            <a:r>
              <a:rPr lang="en-US" sz="2400" dirty="0"/>
              <a:t>, </a:t>
            </a:r>
            <a:r>
              <a:rPr lang="en-US" sz="2400" dirty="0" err="1"/>
              <a:t>quyền</a:t>
            </a:r>
            <a:r>
              <a:rPr lang="en-US" sz="2400" dirty="0"/>
              <a:t> </a:t>
            </a:r>
            <a:r>
              <a:rPr lang="en-US" sz="2400" dirty="0" err="1"/>
              <a:t>được</a:t>
            </a:r>
            <a:r>
              <a:rPr lang="en-US" sz="2400" dirty="0"/>
              <a:t> </a:t>
            </a:r>
            <a:r>
              <a:rPr lang="en-US" sz="2400" dirty="0" err="1"/>
              <a:t>học</a:t>
            </a:r>
            <a:r>
              <a:rPr lang="en-US" sz="2400" dirty="0"/>
              <a:t> </a:t>
            </a:r>
            <a:r>
              <a:rPr lang="en-US" sz="2400" dirty="0" err="1"/>
              <a:t>hành</a:t>
            </a:r>
            <a:r>
              <a:rPr lang="en-US" sz="2400" dirty="0"/>
              <a:t>, </a:t>
            </a:r>
            <a:r>
              <a:rPr lang="en-US" sz="2400" dirty="0" err="1"/>
              <a:t>quyền</a:t>
            </a:r>
            <a:r>
              <a:rPr lang="en-US" sz="2400" dirty="0"/>
              <a:t> </a:t>
            </a:r>
            <a:r>
              <a:rPr lang="en-US" sz="2400" dirty="0" err="1"/>
              <a:t>được</a:t>
            </a:r>
            <a:r>
              <a:rPr lang="en-US" sz="2400" dirty="0"/>
              <a:t> </a:t>
            </a:r>
            <a:r>
              <a:rPr lang="en-US" sz="2400" dirty="0" err="1"/>
              <a:t>vui</a:t>
            </a:r>
            <a:r>
              <a:rPr lang="en-US" sz="2400" dirty="0"/>
              <a:t> </a:t>
            </a:r>
            <a:r>
              <a:rPr lang="en-US" sz="2400" dirty="0" err="1"/>
              <a:t>chơi</a:t>
            </a:r>
            <a:endParaRPr lang="en-US" sz="2400" dirty="0"/>
          </a:p>
          <a:p>
            <a:r>
              <a:rPr lang="en-US" sz="2400" dirty="0"/>
              <a:t>+ </a:t>
            </a:r>
            <a:r>
              <a:rPr lang="en-US" sz="2400" dirty="0" err="1"/>
              <a:t>Kể</a:t>
            </a:r>
            <a:r>
              <a:rPr lang="en-US" sz="2400" dirty="0"/>
              <a:t> </a:t>
            </a:r>
            <a:r>
              <a:rPr lang="en-US" sz="2400" dirty="0" err="1"/>
              <a:t>chuyện</a:t>
            </a:r>
            <a:r>
              <a:rPr lang="en-US" sz="2400" dirty="0"/>
              <a:t> “</a:t>
            </a:r>
            <a:r>
              <a:rPr lang="en-US" sz="2400" dirty="0" err="1"/>
              <a:t>Đôi</a:t>
            </a:r>
            <a:r>
              <a:rPr lang="en-US" sz="2400" dirty="0"/>
              <a:t> </a:t>
            </a:r>
            <a:r>
              <a:rPr lang="en-US" sz="2400" dirty="0" err="1"/>
              <a:t>bạn</a:t>
            </a:r>
            <a:r>
              <a:rPr lang="en-US" sz="2400" dirty="0"/>
              <a:t> </a:t>
            </a:r>
            <a:r>
              <a:rPr lang="en-US" sz="2400" dirty="0" err="1"/>
              <a:t>tốt</a:t>
            </a:r>
            <a:r>
              <a:rPr lang="en-US" sz="2400" dirty="0"/>
              <a:t>”: </a:t>
            </a:r>
            <a:r>
              <a:rPr lang="en-US" sz="2400" dirty="0" err="1"/>
              <a:t>Tích</a:t>
            </a:r>
            <a:r>
              <a:rPr lang="en-US" sz="2400" dirty="0"/>
              <a:t> </a:t>
            </a:r>
            <a:r>
              <a:rPr lang="en-US" sz="2400" dirty="0" err="1"/>
              <a:t>hợp</a:t>
            </a:r>
            <a:r>
              <a:rPr lang="en-US" sz="2400" dirty="0"/>
              <a:t> </a:t>
            </a:r>
            <a:r>
              <a:rPr lang="en-US" sz="2400" dirty="0" err="1"/>
              <a:t>giáo</a:t>
            </a:r>
            <a:r>
              <a:rPr lang="en-US" sz="2400" dirty="0"/>
              <a:t> </a:t>
            </a:r>
            <a:r>
              <a:rPr lang="en-US" sz="2400" dirty="0" err="1"/>
              <a:t>dục</a:t>
            </a:r>
            <a:r>
              <a:rPr lang="en-US" sz="2400" dirty="0"/>
              <a:t> </a:t>
            </a:r>
            <a:r>
              <a:rPr lang="en-US" sz="2400" dirty="0" err="1"/>
              <a:t>nguyên</a:t>
            </a:r>
            <a:r>
              <a:rPr lang="en-US" sz="2400" dirty="0"/>
              <a:t> </a:t>
            </a:r>
            <a:r>
              <a:rPr lang="en-US" sz="2400" dirty="0" err="1"/>
              <a:t>tắc</a:t>
            </a:r>
            <a:r>
              <a:rPr lang="en-US" sz="2400" dirty="0"/>
              <a:t> “</a:t>
            </a:r>
            <a:r>
              <a:rPr lang="en-US" sz="2400" dirty="0" err="1"/>
              <a:t>tôn</a:t>
            </a:r>
            <a:r>
              <a:rPr lang="en-US" sz="2400" dirty="0"/>
              <a:t> </a:t>
            </a:r>
            <a:r>
              <a:rPr lang="en-US" sz="2400" dirty="0" err="1"/>
              <a:t>trọng</a:t>
            </a:r>
            <a:r>
              <a:rPr lang="en-US" sz="2400" dirty="0"/>
              <a:t> </a:t>
            </a:r>
            <a:r>
              <a:rPr lang="en-US" sz="2400" dirty="0" err="1"/>
              <a:t>sự</a:t>
            </a:r>
            <a:r>
              <a:rPr lang="en-US" sz="2400" dirty="0"/>
              <a:t> </a:t>
            </a:r>
            <a:r>
              <a:rPr lang="en-US" sz="2400" dirty="0" err="1"/>
              <a:t>khác</a:t>
            </a:r>
            <a:r>
              <a:rPr lang="en-US" sz="2400" dirty="0"/>
              <a:t> </a:t>
            </a:r>
            <a:r>
              <a:rPr lang="en-US" sz="2400" dirty="0" err="1"/>
              <a:t>biệt</a:t>
            </a:r>
            <a:r>
              <a:rPr lang="en-US" sz="2400" dirty="0"/>
              <a:t>”</a:t>
            </a:r>
          </a:p>
          <a:p>
            <a:endParaRPr lang="en-US" dirty="0"/>
          </a:p>
        </p:txBody>
      </p:sp>
    </p:spTree>
    <p:extLst>
      <p:ext uri="{BB962C8B-B14F-4D97-AF65-F5344CB8AC3E}">
        <p14:creationId xmlns:p14="http://schemas.microsoft.com/office/powerpoint/2010/main" val="4244702907"/>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49E4-C574-4AE3-A518-16FB992EB6E7}"/>
              </a:ext>
            </a:extLst>
          </p:cNvPr>
          <p:cNvSpPr>
            <a:spLocks noGrp="1"/>
          </p:cNvSpPr>
          <p:nvPr>
            <p:ph type="title"/>
          </p:nvPr>
        </p:nvSpPr>
        <p:spPr/>
        <p:txBody>
          <a:bodyPr/>
          <a:lstStyle/>
          <a:p>
            <a:r>
              <a:rPr lang="en-US" dirty="0" err="1">
                <a:solidFill>
                  <a:srgbClr val="FF0000"/>
                </a:solidFill>
              </a:rPr>
              <a:t>Cách</a:t>
            </a:r>
            <a:r>
              <a:rPr lang="en-US" dirty="0">
                <a:solidFill>
                  <a:srgbClr val="FF0000"/>
                </a:solidFill>
              </a:rPr>
              <a:t> 2: </a:t>
            </a:r>
            <a:r>
              <a:rPr lang="en-US" dirty="0" err="1">
                <a:solidFill>
                  <a:srgbClr val="FF0000"/>
                </a:solidFill>
              </a:rPr>
              <a:t>Xuất</a:t>
            </a:r>
            <a:r>
              <a:rPr lang="en-US" dirty="0">
                <a:solidFill>
                  <a:srgbClr val="FF0000"/>
                </a:solidFill>
              </a:rPr>
              <a:t> </a:t>
            </a:r>
            <a:r>
              <a:rPr lang="en-US" dirty="0" err="1">
                <a:solidFill>
                  <a:srgbClr val="FF0000"/>
                </a:solidFill>
              </a:rPr>
              <a:t>phát</a:t>
            </a:r>
            <a:r>
              <a:rPr lang="en-US" dirty="0">
                <a:solidFill>
                  <a:srgbClr val="FF0000"/>
                </a:solidFill>
              </a:rPr>
              <a:t> </a:t>
            </a:r>
            <a:r>
              <a:rPr lang="en-US" dirty="0" err="1">
                <a:solidFill>
                  <a:srgbClr val="FF0000"/>
                </a:solidFill>
              </a:rPr>
              <a:t>từ</a:t>
            </a:r>
            <a:r>
              <a:rPr lang="en-US" dirty="0">
                <a:solidFill>
                  <a:srgbClr val="FF0000"/>
                </a:solidFill>
              </a:rPr>
              <a:t> </a:t>
            </a:r>
            <a:r>
              <a:rPr lang="en-US" dirty="0" err="1">
                <a:solidFill>
                  <a:srgbClr val="FF0000"/>
                </a:solidFill>
              </a:rPr>
              <a:t>nội</a:t>
            </a:r>
            <a:r>
              <a:rPr lang="en-US" dirty="0">
                <a:solidFill>
                  <a:srgbClr val="FF0000"/>
                </a:solidFill>
              </a:rPr>
              <a:t> dung </a:t>
            </a:r>
            <a:r>
              <a:rPr lang="en-US" dirty="0" err="1">
                <a:solidFill>
                  <a:srgbClr val="FF0000"/>
                </a:solidFill>
              </a:rPr>
              <a:t>giáo</a:t>
            </a:r>
            <a:r>
              <a:rPr lang="en-US" dirty="0">
                <a:solidFill>
                  <a:srgbClr val="FF0000"/>
                </a:solidFill>
              </a:rPr>
              <a:t> </a:t>
            </a:r>
            <a:r>
              <a:rPr lang="en-US" dirty="0" err="1">
                <a:solidFill>
                  <a:srgbClr val="FF0000"/>
                </a:solidFill>
              </a:rPr>
              <a:t>dục</a:t>
            </a:r>
            <a:r>
              <a:rPr lang="en-US" dirty="0">
                <a:solidFill>
                  <a:srgbClr val="FF0000"/>
                </a:solidFill>
              </a:rPr>
              <a:t> QTE</a:t>
            </a:r>
            <a:br>
              <a:rPr lang="en-US" dirty="0">
                <a:solidFill>
                  <a:srgbClr val="FF0000"/>
                </a:solidFill>
              </a:rPr>
            </a:br>
            <a:endParaRPr lang="en-US" dirty="0"/>
          </a:p>
        </p:txBody>
      </p:sp>
      <p:graphicFrame>
        <p:nvGraphicFramePr>
          <p:cNvPr id="5" name="Content Placeholder 4">
            <a:extLst>
              <a:ext uri="{FF2B5EF4-FFF2-40B4-BE49-F238E27FC236}">
                <a16:creationId xmlns:a16="http://schemas.microsoft.com/office/drawing/2014/main" id="{95FF2886-E5F0-425A-85D8-BECA585E1B0B}"/>
              </a:ext>
            </a:extLst>
          </p:cNvPr>
          <p:cNvGraphicFramePr>
            <a:graphicFrameLocks noGrp="1"/>
          </p:cNvGraphicFramePr>
          <p:nvPr>
            <p:ph idx="1"/>
            <p:extLst>
              <p:ext uri="{D42A27DB-BD31-4B8C-83A1-F6EECF244321}">
                <p14:modId xmlns:p14="http://schemas.microsoft.com/office/powerpoint/2010/main" val="2278339246"/>
              </p:ext>
            </p:extLst>
          </p:nvPr>
        </p:nvGraphicFramePr>
        <p:xfrm>
          <a:off x="838200" y="1295401"/>
          <a:ext cx="10515600" cy="501523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3394356776"/>
                    </a:ext>
                  </a:extLst>
                </a:gridCol>
                <a:gridCol w="8763000">
                  <a:extLst>
                    <a:ext uri="{9D8B030D-6E8A-4147-A177-3AD203B41FA5}">
                      <a16:colId xmlns:a16="http://schemas.microsoft.com/office/drawing/2014/main" val="105886758"/>
                    </a:ext>
                  </a:extLst>
                </a:gridCol>
              </a:tblGrid>
              <a:tr h="16360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effectLst/>
                        </a:rPr>
                        <a:t>Tên</a:t>
                      </a:r>
                      <a:r>
                        <a:rPr lang="en-US" sz="2000" dirty="0">
                          <a:effectLst/>
                        </a:rPr>
                        <a:t> </a:t>
                      </a:r>
                      <a:r>
                        <a:rPr lang="en-US" sz="2000" dirty="0" err="1">
                          <a:effectLst/>
                        </a:rPr>
                        <a:t>Quyền</a:t>
                      </a:r>
                      <a:r>
                        <a:rPr lang="en-US" sz="2000" dirty="0">
                          <a:effectLst/>
                        </a:rPr>
                        <a:t> </a:t>
                      </a:r>
                      <a:r>
                        <a:rPr lang="en-US" sz="2000" dirty="0" err="1">
                          <a:effectLst/>
                        </a:rPr>
                        <a:t>được</a:t>
                      </a:r>
                      <a:r>
                        <a:rPr lang="en-US" sz="2000" dirty="0">
                          <a:effectLst/>
                        </a:rPr>
                        <a:t> </a:t>
                      </a:r>
                      <a:r>
                        <a:rPr lang="en-US" sz="2000" dirty="0" err="1">
                          <a:effectLst/>
                        </a:rPr>
                        <a:t>ghi</a:t>
                      </a:r>
                      <a:r>
                        <a:rPr lang="en-US" sz="2000" dirty="0">
                          <a:effectLst/>
                        </a:rPr>
                        <a:t> </a:t>
                      </a:r>
                      <a:r>
                        <a:rPr lang="en-US" sz="2000" dirty="0" err="1">
                          <a:effectLst/>
                        </a:rPr>
                        <a:t>trong</a:t>
                      </a:r>
                      <a:r>
                        <a:rPr lang="en-US" sz="2000" dirty="0">
                          <a:effectLst/>
                        </a:rPr>
                        <a:t> </a:t>
                      </a:r>
                      <a:r>
                        <a:rPr lang="en-US" sz="2000" dirty="0" err="1">
                          <a:effectLst/>
                        </a:rPr>
                        <a:t>Công</a:t>
                      </a:r>
                      <a:r>
                        <a:rPr lang="en-US" sz="2000" dirty="0">
                          <a:effectLst/>
                        </a:rPr>
                        <a:t> </a:t>
                      </a:r>
                      <a:r>
                        <a:rPr lang="en-US" sz="2000" dirty="0" err="1">
                          <a:effectLst/>
                        </a:rPr>
                        <a:t>ước</a:t>
                      </a:r>
                      <a:r>
                        <a:rPr lang="en-US" sz="2000" dirty="0">
                          <a:effectLst/>
                        </a:rPr>
                        <a:t>/ </a:t>
                      </a:r>
                      <a:r>
                        <a:rPr lang="en-US" sz="2000" dirty="0" err="1">
                          <a:effectLst/>
                        </a:rPr>
                        <a:t>Luật</a:t>
                      </a:r>
                      <a:r>
                        <a:rPr lang="en-US" sz="2000" dirty="0">
                          <a:effectLst/>
                        </a:rPr>
                        <a:t> </a:t>
                      </a:r>
                      <a:r>
                        <a:rPr lang="en-US" sz="2000" dirty="0" err="1">
                          <a:effectLst/>
                        </a:rPr>
                        <a:t>trẻ</a:t>
                      </a:r>
                      <a:r>
                        <a:rPr lang="en-US" sz="2000" dirty="0">
                          <a:effectLst/>
                        </a:rPr>
                        <a:t> </a:t>
                      </a:r>
                      <a:r>
                        <a:rPr lang="en-US" sz="2000" dirty="0" err="1">
                          <a:effectLst/>
                        </a:rPr>
                        <a:t>em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0"/>
                        </a:spcAft>
                        <a:tabLst>
                          <a:tab pos="568960" algn="l"/>
                        </a:tabLst>
                      </a:pPr>
                      <a:r>
                        <a:rPr lang="en-US" sz="2000" dirty="0" err="1">
                          <a:solidFill>
                            <a:schemeClr val="tx1"/>
                          </a:solidFill>
                          <a:effectLst/>
                        </a:rPr>
                        <a:t>Điều</a:t>
                      </a:r>
                      <a:r>
                        <a:rPr lang="en-US" sz="2000" dirty="0">
                          <a:solidFill>
                            <a:schemeClr val="tx1"/>
                          </a:solidFill>
                          <a:effectLst/>
                        </a:rPr>
                        <a:t> 12: </a:t>
                      </a:r>
                      <a:r>
                        <a:rPr lang="en-US" sz="2000" dirty="0" err="1">
                          <a:solidFill>
                            <a:schemeClr val="tx1"/>
                          </a:solidFill>
                          <a:effectLst/>
                        </a:rPr>
                        <a:t>Quyền</a:t>
                      </a:r>
                      <a:r>
                        <a:rPr lang="en-US" sz="2000" dirty="0">
                          <a:solidFill>
                            <a:schemeClr val="tx1"/>
                          </a:solidFill>
                          <a:effectLst/>
                        </a:rPr>
                        <a:t> </a:t>
                      </a:r>
                      <a:r>
                        <a:rPr lang="en-US" sz="2000" dirty="0" err="1">
                          <a:solidFill>
                            <a:schemeClr val="tx1"/>
                          </a:solidFill>
                          <a:effectLst/>
                        </a:rPr>
                        <a:t>sống</a:t>
                      </a:r>
                      <a:endParaRPr lang="en-US" sz="2000" dirty="0">
                        <a:solidFill>
                          <a:schemeClr val="tx1"/>
                        </a:solidFill>
                        <a:effectLst/>
                      </a:endParaRPr>
                    </a:p>
                    <a:p>
                      <a:pPr algn="ctr">
                        <a:lnSpc>
                          <a:spcPct val="107000"/>
                        </a:lnSpc>
                        <a:spcAft>
                          <a:spcPts val="0"/>
                        </a:spcAft>
                        <a:tabLst>
                          <a:tab pos="568960" algn="l"/>
                        </a:tabLst>
                      </a:pPr>
                      <a:r>
                        <a:rPr lang="en-US" sz="2000" dirty="0" err="1">
                          <a:solidFill>
                            <a:schemeClr val="tx1"/>
                          </a:solidFill>
                          <a:effectLst/>
                        </a:rPr>
                        <a:t>Trẻ</a:t>
                      </a:r>
                      <a:r>
                        <a:rPr lang="en-US" sz="2000" dirty="0">
                          <a:solidFill>
                            <a:schemeClr val="tx1"/>
                          </a:solidFill>
                          <a:effectLst/>
                        </a:rPr>
                        <a:t> </a:t>
                      </a:r>
                      <a:r>
                        <a:rPr lang="en-US" sz="2000" dirty="0" err="1">
                          <a:solidFill>
                            <a:schemeClr val="tx1"/>
                          </a:solidFill>
                          <a:effectLst/>
                        </a:rPr>
                        <a:t>em</a:t>
                      </a:r>
                      <a:r>
                        <a:rPr lang="en-US" sz="2000" dirty="0">
                          <a:solidFill>
                            <a:schemeClr val="tx1"/>
                          </a:solidFill>
                          <a:effectLst/>
                        </a:rPr>
                        <a:t> </a:t>
                      </a:r>
                      <a:r>
                        <a:rPr lang="en-US" sz="2000" dirty="0" err="1">
                          <a:solidFill>
                            <a:schemeClr val="tx1"/>
                          </a:solidFill>
                          <a:effectLst/>
                        </a:rPr>
                        <a:t>có</a:t>
                      </a:r>
                      <a:r>
                        <a:rPr lang="en-US" sz="2000" dirty="0">
                          <a:solidFill>
                            <a:schemeClr val="tx1"/>
                          </a:solidFill>
                          <a:effectLst/>
                        </a:rPr>
                        <a:t> </a:t>
                      </a:r>
                      <a:r>
                        <a:rPr lang="en-US" sz="2000" dirty="0" err="1">
                          <a:solidFill>
                            <a:schemeClr val="tx1"/>
                          </a:solidFill>
                          <a:effectLst/>
                        </a:rPr>
                        <a:t>quyền</a:t>
                      </a:r>
                      <a:r>
                        <a:rPr lang="en-US" sz="2000" dirty="0">
                          <a:solidFill>
                            <a:schemeClr val="tx1"/>
                          </a:solidFill>
                          <a:effectLst/>
                        </a:rPr>
                        <a:t> </a:t>
                      </a:r>
                      <a:r>
                        <a:rPr lang="en-US" sz="2000" dirty="0" err="1">
                          <a:solidFill>
                            <a:schemeClr val="tx1"/>
                          </a:solidFill>
                          <a:effectLst/>
                        </a:rPr>
                        <a:t>được</a:t>
                      </a:r>
                      <a:r>
                        <a:rPr lang="en-US" sz="2000" dirty="0">
                          <a:solidFill>
                            <a:schemeClr val="tx1"/>
                          </a:solidFill>
                          <a:effectLst/>
                        </a:rPr>
                        <a:t> </a:t>
                      </a:r>
                      <a:r>
                        <a:rPr lang="en-US" sz="2000" dirty="0" err="1">
                          <a:solidFill>
                            <a:schemeClr val="tx1"/>
                          </a:solidFill>
                          <a:effectLst/>
                        </a:rPr>
                        <a:t>bảo</a:t>
                      </a:r>
                      <a:r>
                        <a:rPr lang="en-US" sz="2000" dirty="0">
                          <a:solidFill>
                            <a:schemeClr val="tx1"/>
                          </a:solidFill>
                          <a:effectLst/>
                        </a:rPr>
                        <a:t> </a:t>
                      </a:r>
                      <a:r>
                        <a:rPr lang="en-US" sz="2000" dirty="0" err="1">
                          <a:solidFill>
                            <a:schemeClr val="tx1"/>
                          </a:solidFill>
                          <a:effectLst/>
                        </a:rPr>
                        <a:t>vệ</a:t>
                      </a:r>
                      <a:r>
                        <a:rPr lang="en-US" sz="2000" dirty="0">
                          <a:solidFill>
                            <a:schemeClr val="tx1"/>
                          </a:solidFill>
                          <a:effectLst/>
                        </a:rPr>
                        <a:t> </a:t>
                      </a:r>
                      <a:r>
                        <a:rPr lang="en-US" sz="2000" dirty="0" err="1">
                          <a:solidFill>
                            <a:schemeClr val="tx1"/>
                          </a:solidFill>
                          <a:effectLst/>
                        </a:rPr>
                        <a:t>tính</a:t>
                      </a:r>
                      <a:r>
                        <a:rPr lang="en-US" sz="2000" dirty="0">
                          <a:solidFill>
                            <a:schemeClr val="tx1"/>
                          </a:solidFill>
                          <a:effectLst/>
                        </a:rPr>
                        <a:t> </a:t>
                      </a:r>
                      <a:r>
                        <a:rPr lang="en-US" sz="2000" dirty="0" err="1">
                          <a:solidFill>
                            <a:schemeClr val="tx1"/>
                          </a:solidFill>
                          <a:effectLst/>
                        </a:rPr>
                        <a:t>mạng</a:t>
                      </a:r>
                      <a:r>
                        <a:rPr lang="en-US" sz="2000" dirty="0">
                          <a:solidFill>
                            <a:schemeClr val="tx1"/>
                          </a:solidFill>
                          <a:effectLst/>
                        </a:rPr>
                        <a:t>, </a:t>
                      </a:r>
                      <a:r>
                        <a:rPr lang="en-US" sz="2000" dirty="0" err="1">
                          <a:solidFill>
                            <a:schemeClr val="tx1"/>
                          </a:solidFill>
                          <a:effectLst/>
                        </a:rPr>
                        <a:t>được</a:t>
                      </a:r>
                      <a:r>
                        <a:rPr lang="en-US" sz="2000" dirty="0">
                          <a:solidFill>
                            <a:schemeClr val="tx1"/>
                          </a:solidFill>
                          <a:effectLst/>
                        </a:rPr>
                        <a:t> </a:t>
                      </a:r>
                      <a:r>
                        <a:rPr lang="en-US" sz="2000" dirty="0" err="1">
                          <a:solidFill>
                            <a:schemeClr val="tx1"/>
                          </a:solidFill>
                          <a:effectLst/>
                        </a:rPr>
                        <a:t>đảm</a:t>
                      </a:r>
                      <a:r>
                        <a:rPr lang="en-US" sz="2000" dirty="0">
                          <a:solidFill>
                            <a:schemeClr val="tx1"/>
                          </a:solidFill>
                          <a:effectLst/>
                        </a:rPr>
                        <a:t> </a:t>
                      </a:r>
                      <a:r>
                        <a:rPr lang="en-US" sz="2000" dirty="0" err="1">
                          <a:solidFill>
                            <a:schemeClr val="tx1"/>
                          </a:solidFill>
                          <a:effectLst/>
                        </a:rPr>
                        <a:t>bảo</a:t>
                      </a:r>
                      <a:r>
                        <a:rPr lang="en-US" sz="2000" dirty="0">
                          <a:solidFill>
                            <a:schemeClr val="tx1"/>
                          </a:solidFill>
                          <a:effectLst/>
                        </a:rPr>
                        <a:t> </a:t>
                      </a:r>
                      <a:r>
                        <a:rPr lang="en-US" sz="2000" dirty="0" err="1">
                          <a:solidFill>
                            <a:schemeClr val="tx1"/>
                          </a:solidFill>
                          <a:effectLst/>
                        </a:rPr>
                        <a:t>tốt</a:t>
                      </a:r>
                      <a:r>
                        <a:rPr lang="en-US" sz="2000" dirty="0">
                          <a:solidFill>
                            <a:schemeClr val="tx1"/>
                          </a:solidFill>
                          <a:effectLst/>
                        </a:rPr>
                        <a:t> </a:t>
                      </a:r>
                      <a:r>
                        <a:rPr lang="en-US" sz="2000" dirty="0" err="1">
                          <a:solidFill>
                            <a:schemeClr val="tx1"/>
                          </a:solidFill>
                          <a:effectLst/>
                        </a:rPr>
                        <a:t>nhất</a:t>
                      </a:r>
                      <a:r>
                        <a:rPr lang="en-US" sz="2000" dirty="0">
                          <a:solidFill>
                            <a:schemeClr val="tx1"/>
                          </a:solidFill>
                          <a:effectLst/>
                        </a:rPr>
                        <a:t> </a:t>
                      </a:r>
                      <a:r>
                        <a:rPr lang="en-US" sz="2000" dirty="0" err="1">
                          <a:solidFill>
                            <a:schemeClr val="tx1"/>
                          </a:solidFill>
                          <a:effectLst/>
                        </a:rPr>
                        <a:t>các</a:t>
                      </a:r>
                      <a:r>
                        <a:rPr lang="en-US" sz="2000" dirty="0">
                          <a:solidFill>
                            <a:schemeClr val="tx1"/>
                          </a:solidFill>
                          <a:effectLst/>
                        </a:rPr>
                        <a:t> </a:t>
                      </a:r>
                    </a:p>
                    <a:p>
                      <a:pPr algn="ctr">
                        <a:lnSpc>
                          <a:spcPct val="107000"/>
                        </a:lnSpc>
                        <a:spcAft>
                          <a:spcPts val="0"/>
                        </a:spcAft>
                        <a:tabLst>
                          <a:tab pos="568960" algn="l"/>
                        </a:tabLst>
                      </a:pPr>
                      <a:r>
                        <a:rPr lang="en-US" sz="2000" dirty="0" err="1">
                          <a:solidFill>
                            <a:schemeClr val="tx1"/>
                          </a:solidFill>
                          <a:effectLst/>
                        </a:rPr>
                        <a:t>điều</a:t>
                      </a:r>
                      <a:r>
                        <a:rPr lang="en-US" sz="2000" dirty="0">
                          <a:solidFill>
                            <a:schemeClr val="tx1"/>
                          </a:solidFill>
                          <a:effectLst/>
                        </a:rPr>
                        <a:t> </a:t>
                      </a:r>
                      <a:r>
                        <a:rPr lang="en-US" sz="2000" dirty="0" err="1">
                          <a:solidFill>
                            <a:schemeClr val="tx1"/>
                          </a:solidFill>
                          <a:effectLst/>
                        </a:rPr>
                        <a:t>kiện</a:t>
                      </a:r>
                      <a:r>
                        <a:rPr lang="en-US" sz="2000" dirty="0">
                          <a:solidFill>
                            <a:schemeClr val="tx1"/>
                          </a:solidFill>
                          <a:effectLst/>
                        </a:rPr>
                        <a:t> </a:t>
                      </a:r>
                      <a:r>
                        <a:rPr lang="en-US" sz="2000" dirty="0" err="1">
                          <a:solidFill>
                            <a:schemeClr val="tx1"/>
                          </a:solidFill>
                          <a:effectLst/>
                        </a:rPr>
                        <a:t>sống</a:t>
                      </a:r>
                      <a:r>
                        <a:rPr lang="en-US" sz="2000" dirty="0">
                          <a:solidFill>
                            <a:schemeClr val="tx1"/>
                          </a:solidFill>
                          <a:effectLst/>
                        </a:rPr>
                        <a:t> </a:t>
                      </a:r>
                      <a:r>
                        <a:rPr lang="en-US" sz="2000" dirty="0" err="1">
                          <a:solidFill>
                            <a:schemeClr val="tx1"/>
                          </a:solidFill>
                          <a:effectLst/>
                        </a:rPr>
                        <a:t>và</a:t>
                      </a:r>
                      <a:r>
                        <a:rPr lang="en-US" sz="2000" dirty="0">
                          <a:solidFill>
                            <a:schemeClr val="tx1"/>
                          </a:solidFill>
                          <a:effectLst/>
                        </a:rPr>
                        <a:t> </a:t>
                      </a:r>
                      <a:r>
                        <a:rPr lang="en-US" sz="2000" dirty="0" err="1">
                          <a:solidFill>
                            <a:schemeClr val="tx1"/>
                          </a:solidFill>
                          <a:effectLst/>
                        </a:rPr>
                        <a:t>phát</a:t>
                      </a:r>
                      <a:r>
                        <a:rPr lang="en-US" sz="2000" dirty="0">
                          <a:solidFill>
                            <a:schemeClr val="tx1"/>
                          </a:solidFill>
                          <a:effectLst/>
                        </a:rPr>
                        <a:t> </a:t>
                      </a:r>
                      <a:r>
                        <a:rPr lang="en-US" sz="2000" dirty="0" err="1">
                          <a:solidFill>
                            <a:schemeClr val="tx1"/>
                          </a:solidFill>
                          <a:effectLst/>
                        </a:rPr>
                        <a:t>triển</a:t>
                      </a:r>
                      <a:r>
                        <a:rPr lang="en-US" sz="2000" baseline="0" dirty="0">
                          <a:solidFill>
                            <a:schemeClr val="tx1"/>
                          </a:solidFill>
                          <a:effectLst/>
                        </a:rPr>
                        <a:t> </a:t>
                      </a:r>
                      <a:r>
                        <a:rPr lang="en-US" sz="2000" dirty="0">
                          <a:solidFill>
                            <a:schemeClr val="tx1"/>
                          </a:solidFill>
                          <a:effectLst/>
                        </a:rPr>
                        <a:t>(</a:t>
                      </a:r>
                      <a:r>
                        <a:rPr lang="en-US" sz="2000" dirty="0" err="1">
                          <a:solidFill>
                            <a:schemeClr val="tx1"/>
                          </a:solidFill>
                          <a:effectLst/>
                        </a:rPr>
                        <a:t>Trích</a:t>
                      </a:r>
                      <a:r>
                        <a:rPr lang="en-US" sz="2000" dirty="0">
                          <a:solidFill>
                            <a:schemeClr val="tx1"/>
                          </a:solidFill>
                          <a:effectLst/>
                        </a:rPr>
                        <a:t>: </a:t>
                      </a:r>
                      <a:r>
                        <a:rPr lang="en-US" sz="2000" dirty="0" err="1">
                          <a:solidFill>
                            <a:schemeClr val="tx1"/>
                          </a:solidFill>
                          <a:effectLst/>
                        </a:rPr>
                        <a:t>Luật</a:t>
                      </a:r>
                      <a:r>
                        <a:rPr lang="en-US" sz="2000" dirty="0">
                          <a:solidFill>
                            <a:schemeClr val="tx1"/>
                          </a:solidFill>
                          <a:effectLst/>
                        </a:rPr>
                        <a:t> </a:t>
                      </a:r>
                      <a:r>
                        <a:rPr lang="en-US" sz="2000" dirty="0" err="1">
                          <a:solidFill>
                            <a:schemeClr val="tx1"/>
                          </a:solidFill>
                          <a:effectLst/>
                        </a:rPr>
                        <a:t>trẻ</a:t>
                      </a:r>
                      <a:r>
                        <a:rPr lang="en-US" sz="2000" dirty="0">
                          <a:solidFill>
                            <a:schemeClr val="tx1"/>
                          </a:solidFill>
                          <a:effectLst/>
                        </a:rPr>
                        <a:t> </a:t>
                      </a:r>
                      <a:r>
                        <a:rPr lang="en-US" sz="2000" dirty="0" err="1">
                          <a:solidFill>
                            <a:schemeClr val="tx1"/>
                          </a:solidFill>
                          <a:effectLst/>
                        </a:rPr>
                        <a:t>em</a:t>
                      </a:r>
                      <a:r>
                        <a:rPr lang="en-US" sz="2000" dirty="0">
                          <a:solidFill>
                            <a:schemeClr val="tx1"/>
                          </a:solidFill>
                          <a:effectLst/>
                        </a:rPr>
                        <a:t>, VN)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000" dirty="0"/>
                    </a:p>
                  </a:txBody>
                  <a:tcPr/>
                </a:tc>
                <a:extLst>
                  <a:ext uri="{0D108BD9-81ED-4DB2-BD59-A6C34878D82A}">
                    <a16:rowId xmlns:a16="http://schemas.microsoft.com/office/drawing/2014/main" val="373369580"/>
                  </a:ext>
                </a:extLst>
              </a:tr>
              <a:tr h="1657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effectLst/>
                        </a:rPr>
                        <a:t>Cụ</a:t>
                      </a:r>
                      <a:r>
                        <a:rPr lang="en-US" sz="2000" dirty="0">
                          <a:effectLst/>
                        </a:rPr>
                        <a:t> </a:t>
                      </a:r>
                      <a:r>
                        <a:rPr lang="en-US" sz="2000" dirty="0" err="1">
                          <a:effectLst/>
                        </a:rPr>
                        <a:t>thể</a:t>
                      </a:r>
                      <a:r>
                        <a:rPr lang="en-US" sz="2000" dirty="0">
                          <a:effectLst/>
                        </a:rPr>
                        <a:t> </a:t>
                      </a:r>
                      <a:r>
                        <a:rPr lang="en-US" sz="2000" dirty="0" err="1">
                          <a:effectLst/>
                        </a:rPr>
                        <a:t>hóa</a:t>
                      </a:r>
                      <a:r>
                        <a:rPr lang="en-US" sz="2000" dirty="0">
                          <a:effectLst/>
                        </a:rPr>
                        <a:t> </a:t>
                      </a:r>
                      <a:r>
                        <a:rPr lang="en-US" sz="2000" dirty="0" err="1">
                          <a:effectLst/>
                        </a:rPr>
                        <a:t>nội</a:t>
                      </a:r>
                      <a:r>
                        <a:rPr lang="en-US" sz="2000" dirty="0">
                          <a:effectLst/>
                        </a:rPr>
                        <a:t> dung </a:t>
                      </a:r>
                      <a:r>
                        <a:rPr lang="en-US" sz="2000" dirty="0" err="1">
                          <a:effectLst/>
                        </a:rPr>
                        <a:t>Quyền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000" dirty="0"/>
                    </a:p>
                  </a:txBody>
                  <a:tcPr/>
                </a:tc>
                <a:tc>
                  <a:txBody>
                    <a:bodyPr/>
                    <a:lstStyle/>
                    <a:p>
                      <a:pPr algn="just">
                        <a:spcAft>
                          <a:spcPts val="0"/>
                        </a:spcAft>
                        <a:tabLst>
                          <a:tab pos="568960" algn="l"/>
                        </a:tabLst>
                      </a:pPr>
                      <a:r>
                        <a:rPr lang="en-US" sz="2000" dirty="0">
                          <a:effectLst/>
                        </a:rPr>
                        <a:t>- </a:t>
                      </a:r>
                      <a:r>
                        <a:rPr lang="en-US" sz="2000" dirty="0" err="1">
                          <a:effectLst/>
                        </a:rPr>
                        <a:t>Quyền</a:t>
                      </a:r>
                      <a:r>
                        <a:rPr lang="en-US" sz="2000" dirty="0">
                          <a:effectLst/>
                        </a:rPr>
                        <a:t> </a:t>
                      </a:r>
                      <a:r>
                        <a:rPr lang="en-US" sz="2000" dirty="0" err="1">
                          <a:effectLst/>
                        </a:rPr>
                        <a:t>được</a:t>
                      </a:r>
                      <a:r>
                        <a:rPr lang="en-US" sz="2000" dirty="0">
                          <a:effectLst/>
                        </a:rPr>
                        <a:t> </a:t>
                      </a:r>
                      <a:r>
                        <a:rPr lang="en-US" sz="2000" dirty="0" err="1">
                          <a:effectLst/>
                        </a:rPr>
                        <a:t>ăn</a:t>
                      </a:r>
                      <a:r>
                        <a:rPr lang="en-US" sz="2000" dirty="0">
                          <a:effectLst/>
                        </a:rPr>
                        <a:t> </a:t>
                      </a:r>
                      <a:r>
                        <a:rPr lang="en-US" sz="2000" dirty="0" err="1">
                          <a:effectLst/>
                        </a:rPr>
                        <a:t>uống</a:t>
                      </a:r>
                      <a:r>
                        <a:rPr lang="en-US" sz="2000" dirty="0">
                          <a:effectLst/>
                        </a:rPr>
                        <a:t> </a:t>
                      </a:r>
                      <a:r>
                        <a:rPr lang="en-US" sz="2000" dirty="0" err="1">
                          <a:effectLst/>
                        </a:rPr>
                        <a:t>đủ</a:t>
                      </a:r>
                      <a:r>
                        <a:rPr lang="en-US" sz="2000" dirty="0">
                          <a:effectLst/>
                        </a:rPr>
                        <a:t> </a:t>
                      </a:r>
                      <a:r>
                        <a:rPr lang="en-US" sz="2000" dirty="0" err="1">
                          <a:effectLst/>
                        </a:rPr>
                        <a:t>chất</a:t>
                      </a:r>
                      <a:endParaRPr lang="en-US" sz="2000" dirty="0">
                        <a:effectLst/>
                      </a:endParaRPr>
                    </a:p>
                    <a:p>
                      <a:pPr algn="just">
                        <a:spcAft>
                          <a:spcPts val="0"/>
                        </a:spcAft>
                        <a:tabLst>
                          <a:tab pos="568960" algn="l"/>
                        </a:tabLst>
                      </a:pPr>
                      <a:r>
                        <a:rPr lang="en-US" sz="2000" dirty="0">
                          <a:effectLst/>
                        </a:rPr>
                        <a:t>- </a:t>
                      </a:r>
                      <a:r>
                        <a:rPr lang="en-US" sz="2000" dirty="0" err="1">
                          <a:effectLst/>
                        </a:rPr>
                        <a:t>Quyền</a:t>
                      </a:r>
                      <a:r>
                        <a:rPr lang="en-US" sz="2000" dirty="0">
                          <a:effectLst/>
                        </a:rPr>
                        <a:t> </a:t>
                      </a:r>
                      <a:r>
                        <a:rPr lang="en-US" sz="2000" dirty="0" err="1">
                          <a:effectLst/>
                        </a:rPr>
                        <a:t>có</a:t>
                      </a:r>
                      <a:r>
                        <a:rPr lang="en-US" sz="2000" dirty="0">
                          <a:effectLst/>
                        </a:rPr>
                        <a:t> </a:t>
                      </a:r>
                      <a:r>
                        <a:rPr lang="en-US" sz="2000" dirty="0" err="1">
                          <a:effectLst/>
                        </a:rPr>
                        <a:t>nhà</a:t>
                      </a:r>
                      <a:r>
                        <a:rPr lang="en-US" sz="2000" dirty="0">
                          <a:effectLst/>
                        </a:rPr>
                        <a:t> ở</a:t>
                      </a:r>
                    </a:p>
                    <a:p>
                      <a:pPr algn="just">
                        <a:spcAft>
                          <a:spcPts val="0"/>
                        </a:spcAft>
                        <a:tabLst>
                          <a:tab pos="568960" algn="l"/>
                        </a:tabLst>
                      </a:pPr>
                      <a:r>
                        <a:rPr lang="en-US" sz="2000" dirty="0">
                          <a:effectLst/>
                        </a:rPr>
                        <a:t>- </a:t>
                      </a:r>
                      <a:r>
                        <a:rPr lang="en-US" sz="2000" dirty="0" err="1">
                          <a:effectLst/>
                        </a:rPr>
                        <a:t>Quyền</a:t>
                      </a:r>
                      <a:r>
                        <a:rPr lang="en-US" sz="2000" dirty="0">
                          <a:effectLst/>
                        </a:rPr>
                        <a:t> </a:t>
                      </a:r>
                      <a:r>
                        <a:rPr lang="en-US" sz="2000" dirty="0" err="1">
                          <a:effectLst/>
                        </a:rPr>
                        <a:t>được</a:t>
                      </a:r>
                      <a:r>
                        <a:rPr lang="en-US" sz="2000" dirty="0">
                          <a:effectLst/>
                        </a:rPr>
                        <a:t> </a:t>
                      </a:r>
                      <a:r>
                        <a:rPr lang="en-US" sz="2000" dirty="0" err="1">
                          <a:effectLst/>
                        </a:rPr>
                        <a:t>chăm</a:t>
                      </a:r>
                      <a:r>
                        <a:rPr lang="en-US" sz="2000" dirty="0">
                          <a:effectLst/>
                        </a:rPr>
                        <a:t> </a:t>
                      </a:r>
                      <a:r>
                        <a:rPr lang="en-US" sz="2000" dirty="0" err="1">
                          <a:effectLst/>
                        </a:rPr>
                        <a:t>sóc</a:t>
                      </a:r>
                      <a:r>
                        <a:rPr lang="en-US" sz="2000" dirty="0">
                          <a:effectLst/>
                        </a:rPr>
                        <a:t> y </a:t>
                      </a:r>
                      <a:r>
                        <a:rPr lang="en-US" sz="2000" dirty="0" err="1">
                          <a:effectLst/>
                        </a:rPr>
                        <a:t>tế</a:t>
                      </a:r>
                      <a:endParaRPr lang="en-US" sz="2000" dirty="0">
                        <a:effectLst/>
                      </a:endParaRPr>
                    </a:p>
                    <a:p>
                      <a:pPr algn="just">
                        <a:lnSpc>
                          <a:spcPct val="107000"/>
                        </a:lnSpc>
                        <a:spcAft>
                          <a:spcPts val="0"/>
                        </a:spcAft>
                        <a:tabLst>
                          <a:tab pos="568960" algn="l"/>
                        </a:tabLst>
                      </a:pPr>
                      <a:r>
                        <a:rPr lang="en-US" sz="2000" dirty="0">
                          <a:effectLst/>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000" dirty="0"/>
                    </a:p>
                  </a:txBody>
                  <a:tcPr/>
                </a:tc>
                <a:extLst>
                  <a:ext uri="{0D108BD9-81ED-4DB2-BD59-A6C34878D82A}">
                    <a16:rowId xmlns:a16="http://schemas.microsoft.com/office/drawing/2014/main" val="676196265"/>
                  </a:ext>
                </a:extLst>
              </a:tr>
              <a:tr h="1721780">
                <a:tc>
                  <a:txBody>
                    <a:bodyPr/>
                    <a:lstStyle/>
                    <a:p>
                      <a:pPr algn="ctr">
                        <a:lnSpc>
                          <a:spcPct val="107000"/>
                        </a:lnSpc>
                        <a:spcAft>
                          <a:spcPts val="0"/>
                        </a:spcAft>
                        <a:tabLst>
                          <a:tab pos="568960" algn="l"/>
                        </a:tabLst>
                      </a:pPr>
                      <a:r>
                        <a:rPr lang="en-US" sz="2000" dirty="0" err="1">
                          <a:effectLst/>
                        </a:rPr>
                        <a:t>Lựa</a:t>
                      </a:r>
                      <a:r>
                        <a:rPr lang="en-US" sz="2000" dirty="0">
                          <a:effectLst/>
                        </a:rPr>
                        <a:t> </a:t>
                      </a:r>
                      <a:r>
                        <a:rPr lang="en-US" sz="2000" dirty="0" err="1">
                          <a:effectLst/>
                        </a:rPr>
                        <a:t>chọn</a:t>
                      </a:r>
                      <a:r>
                        <a:rPr lang="en-US" sz="2000" baseline="0" dirty="0">
                          <a:effectLst/>
                        </a:rPr>
                        <a:t> HĐ</a:t>
                      </a:r>
                      <a:endParaRPr lang="en-US" sz="2000" dirty="0">
                        <a:effectLst/>
                      </a:endParaRPr>
                    </a:p>
                    <a:p>
                      <a:pPr algn="ctr">
                        <a:lnSpc>
                          <a:spcPct val="107000"/>
                        </a:lnSpc>
                        <a:spcAft>
                          <a:spcPts val="0"/>
                        </a:spcAft>
                        <a:tabLst>
                          <a:tab pos="568960" algn="l"/>
                        </a:tabLst>
                      </a:pPr>
                      <a:r>
                        <a:rPr lang="en-US" sz="2000" dirty="0" err="1">
                          <a:effectLst/>
                        </a:rPr>
                        <a:t>phù</a:t>
                      </a:r>
                      <a:r>
                        <a:rPr lang="en-US" sz="2000" dirty="0">
                          <a:effectLst/>
                        </a:rPr>
                        <a:t> </a:t>
                      </a:r>
                      <a:r>
                        <a:rPr lang="en-US" sz="2000" dirty="0" err="1">
                          <a:effectLst/>
                        </a:rPr>
                        <a:t>hợp</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000" dirty="0"/>
                    </a:p>
                  </a:txBody>
                  <a:tcPr/>
                </a:tc>
                <a:tc>
                  <a:txBody>
                    <a:bodyPr/>
                    <a:lstStyle/>
                    <a:p>
                      <a:pPr marL="342900" lvl="0" indent="-342900" algn="just">
                        <a:lnSpc>
                          <a:spcPct val="107000"/>
                        </a:lnSpc>
                        <a:spcAft>
                          <a:spcPts val="0"/>
                        </a:spcAft>
                        <a:buFont typeface="Calibri" panose="020F0502020204030204" pitchFamily="34" charset="0"/>
                        <a:buChar char="-"/>
                        <a:tabLst>
                          <a:tab pos="193675" algn="l"/>
                          <a:tab pos="568960" algn="l"/>
                        </a:tabLst>
                      </a:pPr>
                      <a:r>
                        <a:rPr lang="en-US" sz="2000" b="0" dirty="0">
                          <a:solidFill>
                            <a:schemeClr val="tx1"/>
                          </a:solidFill>
                          <a:effectLst/>
                        </a:rPr>
                        <a:t>HĐ 1: </a:t>
                      </a:r>
                      <a:r>
                        <a:rPr lang="en-US" sz="2000" b="0" dirty="0" err="1">
                          <a:solidFill>
                            <a:schemeClr val="tx1"/>
                          </a:solidFill>
                          <a:effectLst/>
                        </a:rPr>
                        <a:t>Thưởng</a:t>
                      </a:r>
                      <a:r>
                        <a:rPr lang="en-US" sz="2000" b="0" dirty="0">
                          <a:solidFill>
                            <a:schemeClr val="tx1"/>
                          </a:solidFill>
                          <a:effectLst/>
                        </a:rPr>
                        <a:t> </a:t>
                      </a:r>
                      <a:r>
                        <a:rPr lang="en-US" sz="2000" b="0" dirty="0" err="1">
                          <a:solidFill>
                            <a:schemeClr val="tx1"/>
                          </a:solidFill>
                          <a:effectLst/>
                        </a:rPr>
                        <a:t>thức</a:t>
                      </a:r>
                      <a:r>
                        <a:rPr lang="en-US" sz="2000" b="0" dirty="0">
                          <a:solidFill>
                            <a:schemeClr val="tx1"/>
                          </a:solidFill>
                          <a:effectLst/>
                        </a:rPr>
                        <a:t> </a:t>
                      </a:r>
                      <a:r>
                        <a:rPr lang="en-US" sz="2000" b="0" dirty="0" err="1">
                          <a:solidFill>
                            <a:schemeClr val="tx1"/>
                          </a:solidFill>
                          <a:effectLst/>
                        </a:rPr>
                        <a:t>món</a:t>
                      </a:r>
                      <a:r>
                        <a:rPr lang="en-US" sz="2000" b="0" dirty="0">
                          <a:solidFill>
                            <a:schemeClr val="tx1"/>
                          </a:solidFill>
                          <a:effectLst/>
                        </a:rPr>
                        <a:t> </a:t>
                      </a:r>
                      <a:r>
                        <a:rPr lang="en-US" sz="2000" b="0" dirty="0" err="1">
                          <a:solidFill>
                            <a:schemeClr val="tx1"/>
                          </a:solidFill>
                          <a:effectLst/>
                        </a:rPr>
                        <a:t>ăn</a:t>
                      </a:r>
                      <a:r>
                        <a:rPr lang="en-US" sz="2000" b="0" dirty="0">
                          <a:solidFill>
                            <a:schemeClr val="tx1"/>
                          </a:solidFill>
                          <a:effectLst/>
                        </a:rPr>
                        <a:t>; </a:t>
                      </a:r>
                      <a:r>
                        <a:rPr lang="en-US" sz="2000" b="0" dirty="0" err="1">
                          <a:solidFill>
                            <a:schemeClr val="tx1"/>
                          </a:solidFill>
                          <a:effectLst/>
                        </a:rPr>
                        <a:t>phân</a:t>
                      </a:r>
                      <a:r>
                        <a:rPr lang="en-US" sz="2000" b="0" dirty="0">
                          <a:solidFill>
                            <a:schemeClr val="tx1"/>
                          </a:solidFill>
                          <a:effectLst/>
                        </a:rPr>
                        <a:t> </a:t>
                      </a:r>
                      <a:r>
                        <a:rPr lang="en-US" sz="2000" b="0" dirty="0" err="1">
                          <a:solidFill>
                            <a:schemeClr val="tx1"/>
                          </a:solidFill>
                          <a:effectLst/>
                        </a:rPr>
                        <a:t>loại</a:t>
                      </a:r>
                      <a:r>
                        <a:rPr lang="en-US" sz="2000" b="0" dirty="0">
                          <a:solidFill>
                            <a:schemeClr val="tx1"/>
                          </a:solidFill>
                          <a:effectLst/>
                        </a:rPr>
                        <a:t>/</a:t>
                      </a:r>
                      <a:r>
                        <a:rPr lang="en-US" sz="2000" b="0" dirty="0" err="1">
                          <a:solidFill>
                            <a:schemeClr val="tx1"/>
                          </a:solidFill>
                          <a:effectLst/>
                        </a:rPr>
                        <a:t>lựa</a:t>
                      </a:r>
                      <a:r>
                        <a:rPr lang="en-US" sz="2000" b="0" dirty="0">
                          <a:solidFill>
                            <a:schemeClr val="tx1"/>
                          </a:solidFill>
                          <a:effectLst/>
                        </a:rPr>
                        <a:t> </a:t>
                      </a:r>
                      <a:r>
                        <a:rPr lang="en-US" sz="2000" b="0" dirty="0" err="1">
                          <a:solidFill>
                            <a:schemeClr val="tx1"/>
                          </a:solidFill>
                          <a:effectLst/>
                        </a:rPr>
                        <a:t>chọn</a:t>
                      </a:r>
                      <a:r>
                        <a:rPr lang="en-US" sz="2000" b="0" dirty="0">
                          <a:solidFill>
                            <a:schemeClr val="tx1"/>
                          </a:solidFill>
                          <a:effectLst/>
                        </a:rPr>
                        <a:t> </a:t>
                      </a:r>
                      <a:r>
                        <a:rPr lang="en-US" sz="2000" b="0" dirty="0" err="1">
                          <a:solidFill>
                            <a:schemeClr val="tx1"/>
                          </a:solidFill>
                          <a:effectLst/>
                        </a:rPr>
                        <a:t>thực</a:t>
                      </a:r>
                      <a:r>
                        <a:rPr lang="en-US" sz="2000" b="0" dirty="0">
                          <a:solidFill>
                            <a:schemeClr val="tx1"/>
                          </a:solidFill>
                          <a:effectLst/>
                        </a:rPr>
                        <a:t> </a:t>
                      </a:r>
                      <a:r>
                        <a:rPr lang="en-US" sz="2000" b="0" dirty="0" err="1">
                          <a:solidFill>
                            <a:schemeClr val="tx1"/>
                          </a:solidFill>
                          <a:effectLst/>
                        </a:rPr>
                        <a:t>phẩm</a:t>
                      </a:r>
                      <a:endParaRPr lang="en-US" sz="2000" b="0" dirty="0">
                        <a:solidFill>
                          <a:schemeClr val="tx1"/>
                        </a:solidFill>
                        <a:effectLst/>
                      </a:endParaRPr>
                    </a:p>
                    <a:p>
                      <a:pPr marL="342900" lvl="0" indent="-342900" algn="just">
                        <a:lnSpc>
                          <a:spcPct val="107000"/>
                        </a:lnSpc>
                        <a:spcAft>
                          <a:spcPts val="0"/>
                        </a:spcAft>
                        <a:buFont typeface="Calibri" panose="020F0502020204030204" pitchFamily="34" charset="0"/>
                        <a:buChar char="-"/>
                        <a:tabLst>
                          <a:tab pos="193675" algn="l"/>
                          <a:tab pos="568960" algn="l"/>
                        </a:tabLst>
                      </a:pPr>
                      <a:r>
                        <a:rPr lang="en-US" sz="2000" b="0" dirty="0">
                          <a:solidFill>
                            <a:schemeClr val="tx1"/>
                          </a:solidFill>
                          <a:effectLst/>
                        </a:rPr>
                        <a:t>HĐ 2: </a:t>
                      </a:r>
                      <a:r>
                        <a:rPr lang="en-US" sz="2000" b="0" dirty="0" err="1">
                          <a:solidFill>
                            <a:schemeClr val="tx1"/>
                          </a:solidFill>
                          <a:effectLst/>
                        </a:rPr>
                        <a:t>Xây</a:t>
                      </a:r>
                      <a:r>
                        <a:rPr lang="en-US" sz="2000" b="0" dirty="0">
                          <a:solidFill>
                            <a:schemeClr val="tx1"/>
                          </a:solidFill>
                          <a:effectLst/>
                        </a:rPr>
                        <a:t> </a:t>
                      </a:r>
                      <a:r>
                        <a:rPr lang="en-US" sz="2000" b="0" dirty="0" err="1">
                          <a:solidFill>
                            <a:schemeClr val="tx1"/>
                          </a:solidFill>
                          <a:effectLst/>
                        </a:rPr>
                        <a:t>dựng</a:t>
                      </a:r>
                      <a:r>
                        <a:rPr lang="en-US" sz="2000" b="0" dirty="0">
                          <a:solidFill>
                            <a:schemeClr val="tx1"/>
                          </a:solidFill>
                          <a:effectLst/>
                        </a:rPr>
                        <a:t>, </a:t>
                      </a:r>
                      <a:r>
                        <a:rPr lang="en-US" sz="2000" b="0" dirty="0" err="1">
                          <a:solidFill>
                            <a:schemeClr val="tx1"/>
                          </a:solidFill>
                          <a:effectLst/>
                        </a:rPr>
                        <a:t>lắp</a:t>
                      </a:r>
                      <a:r>
                        <a:rPr lang="en-US" sz="2000" b="0" dirty="0">
                          <a:solidFill>
                            <a:schemeClr val="tx1"/>
                          </a:solidFill>
                          <a:effectLst/>
                        </a:rPr>
                        <a:t> </a:t>
                      </a:r>
                      <a:r>
                        <a:rPr lang="en-US" sz="2000" b="0" dirty="0" err="1">
                          <a:solidFill>
                            <a:schemeClr val="tx1"/>
                          </a:solidFill>
                          <a:effectLst/>
                        </a:rPr>
                        <a:t>ráp</a:t>
                      </a:r>
                      <a:r>
                        <a:rPr lang="en-US" sz="2000" b="0" dirty="0">
                          <a:solidFill>
                            <a:schemeClr val="tx1"/>
                          </a:solidFill>
                          <a:effectLst/>
                        </a:rPr>
                        <a:t> </a:t>
                      </a:r>
                      <a:r>
                        <a:rPr lang="en-US" sz="2000" b="0" dirty="0" err="1">
                          <a:solidFill>
                            <a:schemeClr val="tx1"/>
                          </a:solidFill>
                          <a:effectLst/>
                        </a:rPr>
                        <a:t>ngôi</a:t>
                      </a:r>
                      <a:r>
                        <a:rPr lang="en-US" sz="2000" b="0" dirty="0">
                          <a:solidFill>
                            <a:schemeClr val="tx1"/>
                          </a:solidFill>
                          <a:effectLst/>
                        </a:rPr>
                        <a:t> </a:t>
                      </a:r>
                      <a:r>
                        <a:rPr lang="en-US" sz="2000" b="0" dirty="0" err="1">
                          <a:solidFill>
                            <a:schemeClr val="tx1"/>
                          </a:solidFill>
                          <a:effectLst/>
                        </a:rPr>
                        <a:t>nhà</a:t>
                      </a:r>
                      <a:r>
                        <a:rPr lang="en-US" sz="2000" b="0" dirty="0">
                          <a:solidFill>
                            <a:schemeClr val="tx1"/>
                          </a:solidFill>
                          <a:effectLst/>
                        </a:rPr>
                        <a:t> </a:t>
                      </a:r>
                      <a:r>
                        <a:rPr lang="en-US" sz="2000" b="0" dirty="0" err="1">
                          <a:solidFill>
                            <a:schemeClr val="tx1"/>
                          </a:solidFill>
                          <a:effectLst/>
                        </a:rPr>
                        <a:t>từ</a:t>
                      </a:r>
                      <a:r>
                        <a:rPr lang="en-US" sz="2000" b="0" dirty="0">
                          <a:solidFill>
                            <a:schemeClr val="tx1"/>
                          </a:solidFill>
                          <a:effectLst/>
                        </a:rPr>
                        <a:t> </a:t>
                      </a:r>
                      <a:r>
                        <a:rPr lang="en-US" sz="2000" b="0" dirty="0" err="1">
                          <a:solidFill>
                            <a:schemeClr val="tx1"/>
                          </a:solidFill>
                          <a:effectLst/>
                        </a:rPr>
                        <a:t>vật</a:t>
                      </a:r>
                      <a:r>
                        <a:rPr lang="en-US" sz="2000" b="0" dirty="0">
                          <a:solidFill>
                            <a:schemeClr val="tx1"/>
                          </a:solidFill>
                          <a:effectLst/>
                        </a:rPr>
                        <a:t> </a:t>
                      </a:r>
                      <a:r>
                        <a:rPr lang="en-US" sz="2000" b="0" dirty="0" err="1">
                          <a:solidFill>
                            <a:schemeClr val="tx1"/>
                          </a:solidFill>
                          <a:effectLst/>
                        </a:rPr>
                        <a:t>liệu</a:t>
                      </a:r>
                      <a:r>
                        <a:rPr lang="en-US" sz="2000" b="0" dirty="0">
                          <a:solidFill>
                            <a:schemeClr val="tx1"/>
                          </a:solidFill>
                          <a:effectLst/>
                        </a:rPr>
                        <a:t> </a:t>
                      </a:r>
                      <a:r>
                        <a:rPr lang="en-US" sz="2000" b="0" dirty="0" err="1">
                          <a:solidFill>
                            <a:schemeClr val="tx1"/>
                          </a:solidFill>
                          <a:effectLst/>
                        </a:rPr>
                        <a:t>thiên</a:t>
                      </a:r>
                      <a:r>
                        <a:rPr lang="en-US" sz="2000" b="0" dirty="0">
                          <a:solidFill>
                            <a:schemeClr val="tx1"/>
                          </a:solidFill>
                          <a:effectLst/>
                        </a:rPr>
                        <a:t> </a:t>
                      </a:r>
                      <a:r>
                        <a:rPr lang="en-US" sz="2000" b="0" dirty="0" err="1">
                          <a:solidFill>
                            <a:schemeClr val="tx1"/>
                          </a:solidFill>
                          <a:effectLst/>
                        </a:rPr>
                        <a:t>nhiên</a:t>
                      </a:r>
                      <a:r>
                        <a:rPr lang="en-US" sz="2000" b="0" dirty="0">
                          <a:solidFill>
                            <a:schemeClr val="tx1"/>
                          </a:solidFill>
                          <a:effectLst/>
                        </a:rPr>
                        <a:t> </a:t>
                      </a:r>
                      <a:r>
                        <a:rPr lang="en-US" sz="2000" b="0" dirty="0" err="1">
                          <a:solidFill>
                            <a:schemeClr val="tx1"/>
                          </a:solidFill>
                          <a:effectLst/>
                        </a:rPr>
                        <a:t>hoặc</a:t>
                      </a:r>
                      <a:r>
                        <a:rPr lang="en-US" sz="2000" b="0" dirty="0">
                          <a:solidFill>
                            <a:schemeClr val="tx1"/>
                          </a:solidFill>
                          <a:effectLst/>
                        </a:rPr>
                        <a:t> </a:t>
                      </a:r>
                      <a:r>
                        <a:rPr lang="en-US" sz="2000" b="0" dirty="0" err="1">
                          <a:solidFill>
                            <a:schemeClr val="tx1"/>
                          </a:solidFill>
                          <a:effectLst/>
                        </a:rPr>
                        <a:t>bìa</a:t>
                      </a:r>
                      <a:r>
                        <a:rPr lang="en-US" sz="2000" b="0" dirty="0">
                          <a:solidFill>
                            <a:schemeClr val="tx1"/>
                          </a:solidFill>
                          <a:effectLst/>
                        </a:rPr>
                        <a:t> </a:t>
                      </a:r>
                      <a:r>
                        <a:rPr lang="en-US" sz="2000" b="0" dirty="0" err="1">
                          <a:solidFill>
                            <a:schemeClr val="tx1"/>
                          </a:solidFill>
                          <a:effectLst/>
                        </a:rPr>
                        <a:t>cacton</a:t>
                      </a:r>
                      <a:r>
                        <a:rPr lang="en-US" sz="2000" b="0" dirty="0">
                          <a:solidFill>
                            <a:schemeClr val="tx1"/>
                          </a:solidFill>
                          <a:effectLst/>
                        </a:rPr>
                        <a:t>; </a:t>
                      </a:r>
                      <a:r>
                        <a:rPr lang="en-US" sz="2000" b="0" dirty="0" err="1">
                          <a:solidFill>
                            <a:schemeClr val="tx1"/>
                          </a:solidFill>
                          <a:effectLst/>
                        </a:rPr>
                        <a:t>xem</a:t>
                      </a:r>
                      <a:r>
                        <a:rPr lang="en-US" sz="2000" b="0" dirty="0">
                          <a:solidFill>
                            <a:schemeClr val="tx1"/>
                          </a:solidFill>
                          <a:effectLst/>
                        </a:rPr>
                        <a:t> </a:t>
                      </a:r>
                      <a:r>
                        <a:rPr lang="en-US" sz="2000" b="0" dirty="0" err="1">
                          <a:solidFill>
                            <a:schemeClr val="tx1"/>
                          </a:solidFill>
                          <a:effectLst/>
                        </a:rPr>
                        <a:t>tranh</a:t>
                      </a:r>
                      <a:r>
                        <a:rPr lang="en-US" sz="2000" b="0" dirty="0">
                          <a:solidFill>
                            <a:schemeClr val="tx1"/>
                          </a:solidFill>
                          <a:effectLst/>
                        </a:rPr>
                        <a:t> </a:t>
                      </a:r>
                      <a:r>
                        <a:rPr lang="en-US" sz="2000" b="0" dirty="0" err="1">
                          <a:solidFill>
                            <a:schemeClr val="tx1"/>
                          </a:solidFill>
                          <a:effectLst/>
                        </a:rPr>
                        <a:t>ảnh</a:t>
                      </a:r>
                      <a:r>
                        <a:rPr lang="en-US" sz="2000" b="0" dirty="0">
                          <a:solidFill>
                            <a:schemeClr val="tx1"/>
                          </a:solidFill>
                          <a:effectLst/>
                        </a:rPr>
                        <a:t> </a:t>
                      </a:r>
                      <a:r>
                        <a:rPr lang="en-US" sz="2000" b="0" dirty="0" err="1">
                          <a:solidFill>
                            <a:schemeClr val="tx1"/>
                          </a:solidFill>
                          <a:effectLst/>
                        </a:rPr>
                        <a:t>ngôi</a:t>
                      </a:r>
                      <a:r>
                        <a:rPr lang="en-US" sz="2000" b="0" dirty="0">
                          <a:solidFill>
                            <a:schemeClr val="tx1"/>
                          </a:solidFill>
                          <a:effectLst/>
                        </a:rPr>
                        <a:t> </a:t>
                      </a:r>
                      <a:r>
                        <a:rPr lang="en-US" sz="2000" b="0" dirty="0" err="1">
                          <a:solidFill>
                            <a:schemeClr val="tx1"/>
                          </a:solidFill>
                          <a:effectLst/>
                        </a:rPr>
                        <a:t>nhà</a:t>
                      </a:r>
                      <a:r>
                        <a:rPr lang="en-US" sz="2000" b="0" dirty="0">
                          <a:solidFill>
                            <a:schemeClr val="tx1"/>
                          </a:solidFill>
                          <a:effectLst/>
                        </a:rPr>
                        <a:t> </a:t>
                      </a:r>
                      <a:r>
                        <a:rPr lang="en-US" sz="2000" b="0" dirty="0" err="1">
                          <a:solidFill>
                            <a:schemeClr val="tx1"/>
                          </a:solidFill>
                          <a:effectLst/>
                        </a:rPr>
                        <a:t>của</a:t>
                      </a:r>
                      <a:r>
                        <a:rPr lang="en-US" sz="2000" b="0" dirty="0">
                          <a:solidFill>
                            <a:schemeClr val="tx1"/>
                          </a:solidFill>
                          <a:effectLst/>
                        </a:rPr>
                        <a:t> </a:t>
                      </a:r>
                      <a:r>
                        <a:rPr lang="en-US" sz="2000" b="0" dirty="0" err="1">
                          <a:solidFill>
                            <a:schemeClr val="tx1"/>
                          </a:solidFill>
                          <a:effectLst/>
                        </a:rPr>
                        <a:t>bé</a:t>
                      </a:r>
                      <a:endParaRPr lang="en-US" sz="2000" b="0" dirty="0">
                        <a:solidFill>
                          <a:schemeClr val="tx1"/>
                        </a:solidFill>
                        <a:effectLst/>
                      </a:endParaRPr>
                    </a:p>
                    <a:p>
                      <a:pPr marL="342900" lvl="0" indent="-342900" algn="just">
                        <a:lnSpc>
                          <a:spcPct val="107000"/>
                        </a:lnSpc>
                        <a:spcAft>
                          <a:spcPts val="0"/>
                        </a:spcAft>
                        <a:buFont typeface="Calibri" panose="020F0502020204030204" pitchFamily="34" charset="0"/>
                        <a:buChar char="-"/>
                        <a:tabLst>
                          <a:tab pos="193675" algn="l"/>
                          <a:tab pos="568960" algn="l"/>
                        </a:tabLst>
                      </a:pPr>
                      <a:r>
                        <a:rPr lang="en-US" sz="2000" b="0" dirty="0">
                          <a:solidFill>
                            <a:schemeClr val="tx1"/>
                          </a:solidFill>
                          <a:effectLst/>
                        </a:rPr>
                        <a:t>HĐ 3: </a:t>
                      </a:r>
                      <a:r>
                        <a:rPr lang="en-US" sz="2000" b="0" dirty="0" err="1">
                          <a:solidFill>
                            <a:schemeClr val="tx1"/>
                          </a:solidFill>
                          <a:effectLst/>
                        </a:rPr>
                        <a:t>Khám</a:t>
                      </a:r>
                      <a:r>
                        <a:rPr lang="en-US" sz="2000" b="0" dirty="0">
                          <a:solidFill>
                            <a:schemeClr val="tx1"/>
                          </a:solidFill>
                          <a:effectLst/>
                        </a:rPr>
                        <a:t> </a:t>
                      </a:r>
                      <a:r>
                        <a:rPr lang="en-US" sz="2000" b="0" dirty="0" err="1">
                          <a:solidFill>
                            <a:schemeClr val="tx1"/>
                          </a:solidFill>
                          <a:effectLst/>
                        </a:rPr>
                        <a:t>răng</a:t>
                      </a:r>
                      <a:r>
                        <a:rPr lang="en-US" sz="2000" b="0" dirty="0">
                          <a:solidFill>
                            <a:schemeClr val="tx1"/>
                          </a:solidFill>
                          <a:effectLst/>
                        </a:rPr>
                        <a:t>, </a:t>
                      </a:r>
                      <a:r>
                        <a:rPr lang="en-US" sz="2000" b="0" dirty="0" err="1">
                          <a:solidFill>
                            <a:schemeClr val="tx1"/>
                          </a:solidFill>
                          <a:effectLst/>
                        </a:rPr>
                        <a:t>vệ</a:t>
                      </a:r>
                      <a:r>
                        <a:rPr lang="en-US" sz="2000" b="0" dirty="0">
                          <a:solidFill>
                            <a:schemeClr val="tx1"/>
                          </a:solidFill>
                          <a:effectLst/>
                        </a:rPr>
                        <a:t> </a:t>
                      </a:r>
                      <a:r>
                        <a:rPr lang="en-US" sz="2000" b="0" dirty="0" err="1">
                          <a:solidFill>
                            <a:schemeClr val="tx1"/>
                          </a:solidFill>
                          <a:effectLst/>
                        </a:rPr>
                        <a:t>sinh</a:t>
                      </a:r>
                      <a:r>
                        <a:rPr lang="en-US" sz="2000" b="0" dirty="0">
                          <a:solidFill>
                            <a:schemeClr val="tx1"/>
                          </a:solidFill>
                          <a:effectLst/>
                        </a:rPr>
                        <a:t> </a:t>
                      </a:r>
                      <a:r>
                        <a:rPr lang="en-US" sz="2000" b="0" dirty="0" err="1">
                          <a:solidFill>
                            <a:schemeClr val="tx1"/>
                          </a:solidFill>
                          <a:effectLst/>
                        </a:rPr>
                        <a:t>răng</a:t>
                      </a:r>
                      <a:r>
                        <a:rPr lang="en-US" sz="2000" b="0" dirty="0">
                          <a:solidFill>
                            <a:schemeClr val="tx1"/>
                          </a:solidFill>
                          <a:effectLst/>
                        </a:rPr>
                        <a:t> </a:t>
                      </a:r>
                      <a:r>
                        <a:rPr lang="en-US" sz="2000" b="0" dirty="0" err="1">
                          <a:solidFill>
                            <a:schemeClr val="tx1"/>
                          </a:solidFill>
                          <a:effectLst/>
                        </a:rPr>
                        <a:t>miệng</a:t>
                      </a:r>
                      <a:r>
                        <a:rPr lang="en-US" sz="2000" b="0" dirty="0">
                          <a:solidFill>
                            <a:schemeClr val="tx1"/>
                          </a:solidFill>
                          <a:effectLst/>
                        </a:rPr>
                        <a:t> (</a:t>
                      </a:r>
                      <a:r>
                        <a:rPr lang="en-US" sz="2000" b="0" dirty="0" err="1">
                          <a:solidFill>
                            <a:schemeClr val="tx1"/>
                          </a:solidFill>
                          <a:effectLst/>
                        </a:rPr>
                        <a:t>pha</a:t>
                      </a:r>
                      <a:r>
                        <a:rPr lang="en-US" sz="2000" b="0" dirty="0">
                          <a:solidFill>
                            <a:schemeClr val="tx1"/>
                          </a:solidFill>
                          <a:effectLst/>
                        </a:rPr>
                        <a:t> </a:t>
                      </a:r>
                      <a:r>
                        <a:rPr lang="en-US" sz="2000" b="0" dirty="0" err="1">
                          <a:solidFill>
                            <a:schemeClr val="tx1"/>
                          </a:solidFill>
                          <a:effectLst/>
                        </a:rPr>
                        <a:t>nước</a:t>
                      </a:r>
                      <a:r>
                        <a:rPr lang="en-US" sz="2000" b="0" baseline="0" dirty="0">
                          <a:solidFill>
                            <a:schemeClr val="tx1"/>
                          </a:solidFill>
                          <a:effectLst/>
                        </a:rPr>
                        <a:t> </a:t>
                      </a:r>
                      <a:r>
                        <a:rPr lang="en-US" sz="2000" b="0" baseline="0" dirty="0" err="1">
                          <a:solidFill>
                            <a:schemeClr val="tx1"/>
                          </a:solidFill>
                          <a:effectLst/>
                        </a:rPr>
                        <a:t>muối</a:t>
                      </a:r>
                      <a:r>
                        <a:rPr lang="en-US" sz="2000" b="0" baseline="0" dirty="0">
                          <a:solidFill>
                            <a:schemeClr val="tx1"/>
                          </a:solidFill>
                          <a:effectLst/>
                        </a:rPr>
                        <a:t>, </a:t>
                      </a:r>
                      <a:r>
                        <a:rPr lang="en-US" sz="2000" b="0" baseline="0" dirty="0" err="1">
                          <a:solidFill>
                            <a:schemeClr val="tx1"/>
                          </a:solidFill>
                          <a:effectLst/>
                        </a:rPr>
                        <a:t>súc</a:t>
                      </a:r>
                      <a:r>
                        <a:rPr lang="en-US" sz="2000" b="0" baseline="0" dirty="0">
                          <a:solidFill>
                            <a:schemeClr val="tx1"/>
                          </a:solidFill>
                          <a:effectLst/>
                        </a:rPr>
                        <a:t> </a:t>
                      </a:r>
                      <a:r>
                        <a:rPr lang="en-US" sz="2000" b="0" baseline="0" dirty="0" err="1">
                          <a:solidFill>
                            <a:schemeClr val="tx1"/>
                          </a:solidFill>
                          <a:effectLst/>
                        </a:rPr>
                        <a:t>miệng</a:t>
                      </a:r>
                      <a:r>
                        <a:rPr lang="en-US" sz="2000" b="0" baseline="0" dirty="0">
                          <a:solidFill>
                            <a:schemeClr val="tx1"/>
                          </a:solidFill>
                          <a:effectLst/>
                        </a:rPr>
                        <a:t>, </a:t>
                      </a:r>
                      <a:r>
                        <a:rPr lang="en-US" sz="2000" b="0" baseline="0" dirty="0" err="1">
                          <a:solidFill>
                            <a:schemeClr val="tx1"/>
                          </a:solidFill>
                          <a:effectLst/>
                        </a:rPr>
                        <a:t>đánh</a:t>
                      </a:r>
                      <a:r>
                        <a:rPr lang="en-US" sz="2000" b="0" baseline="0" dirty="0">
                          <a:solidFill>
                            <a:schemeClr val="tx1"/>
                          </a:solidFill>
                          <a:effectLst/>
                        </a:rPr>
                        <a:t> </a:t>
                      </a:r>
                      <a:r>
                        <a:rPr lang="en-US" sz="2000" b="0" baseline="0" dirty="0" err="1">
                          <a:solidFill>
                            <a:schemeClr val="tx1"/>
                          </a:solidFill>
                          <a:effectLst/>
                        </a:rPr>
                        <a:t>răng</a:t>
                      </a:r>
                      <a:r>
                        <a:rPr lang="en-US" sz="2000" b="0" baseline="0" dirty="0">
                          <a:solidFill>
                            <a:schemeClr val="tx1"/>
                          </a:solidFill>
                          <a:effectLst/>
                        </a:rPr>
                        <a:t>)</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000" dirty="0"/>
                    </a:p>
                  </a:txBody>
                  <a:tcPr/>
                </a:tc>
                <a:extLst>
                  <a:ext uri="{0D108BD9-81ED-4DB2-BD59-A6C34878D82A}">
                    <a16:rowId xmlns:a16="http://schemas.microsoft.com/office/drawing/2014/main" val="2936769875"/>
                  </a:ext>
                </a:extLst>
              </a:tr>
            </a:tbl>
          </a:graphicData>
        </a:graphic>
      </p:graphicFrame>
    </p:spTree>
    <p:extLst>
      <p:ext uri="{BB962C8B-B14F-4D97-AF65-F5344CB8AC3E}">
        <p14:creationId xmlns:p14="http://schemas.microsoft.com/office/powerpoint/2010/main" val="13823572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6F9C298-433B-06E1-49C7-B3F679B73EBF}"/>
              </a:ext>
            </a:extLst>
          </p:cNvPr>
          <p:cNvSpPr>
            <a:spLocks noGrp="1"/>
          </p:cNvSpPr>
          <p:nvPr>
            <p:ph type="title"/>
          </p:nvPr>
        </p:nvSpPr>
        <p:spPr>
          <a:xfrm>
            <a:off x="838200" y="365125"/>
            <a:ext cx="10515600" cy="396875"/>
          </a:xfrm>
        </p:spPr>
        <p:txBody>
          <a:bodyPr/>
          <a:lstStyle/>
          <a:p>
            <a:pPr algn="ctr"/>
            <a:r>
              <a:rPr lang="en-US" sz="1800" b="1" dirty="0" err="1">
                <a:solidFill>
                  <a:srgbClr val="0000FF"/>
                </a:solidFill>
                <a:latin typeface="Times New Roman" panose="02020603050405020304" pitchFamily="18" charset="0"/>
                <a:cs typeface="Times New Roman" panose="02020603050405020304" pitchFamily="18" charset="0"/>
              </a:rPr>
              <a:t>Ví</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dụ</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Kế</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hoạch</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giáo</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dục</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của</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nhà</a:t>
            </a:r>
            <a:r>
              <a:rPr lang="en-US" sz="1800" b="1" dirty="0">
                <a:solidFill>
                  <a:srgbClr val="0000FF"/>
                </a:solidFill>
                <a:latin typeface="Times New Roman" panose="02020603050405020304" pitchFamily="18" charset="0"/>
                <a:cs typeface="Times New Roman" panose="02020603050405020304" pitchFamily="18" charset="0"/>
              </a:rPr>
              <a:t> tr</a:t>
            </a:r>
            <a:r>
              <a:rPr lang="vi-VN" sz="1800" b="1" dirty="0">
                <a:solidFill>
                  <a:srgbClr val="0000FF"/>
                </a:solidFill>
                <a:latin typeface="Times New Roman" panose="02020603050405020304" pitchFamily="18" charset="0"/>
                <a:cs typeface="Times New Roman" panose="02020603050405020304" pitchFamily="18" charset="0"/>
              </a:rPr>
              <a:t>ư</a:t>
            </a:r>
            <a:r>
              <a:rPr lang="en-US" sz="1800" b="1" dirty="0" err="1">
                <a:solidFill>
                  <a:srgbClr val="0000FF"/>
                </a:solidFill>
                <a:latin typeface="Times New Roman" panose="02020603050405020304" pitchFamily="18" charset="0"/>
                <a:cs typeface="Times New Roman" panose="02020603050405020304" pitchFamily="18" charset="0"/>
              </a:rPr>
              <a:t>ờng</a:t>
            </a:r>
            <a:r>
              <a:rPr lang="en-US" sz="1800" b="1" dirty="0">
                <a:solidFill>
                  <a:srgbClr val="0000FF"/>
                </a:solidFill>
                <a:latin typeface="Times New Roman" panose="02020603050405020304" pitchFamily="18" charset="0"/>
                <a:cs typeface="Times New Roman" panose="02020603050405020304" pitchFamily="18" charset="0"/>
              </a:rPr>
              <a:t> (PHT)</a:t>
            </a:r>
            <a:endParaRPr lang="en-US" dirty="0">
              <a:solidFill>
                <a:srgbClr val="0000FF"/>
              </a:solidFill>
            </a:endParaRPr>
          </a:p>
        </p:txBody>
      </p:sp>
      <p:pic>
        <p:nvPicPr>
          <p:cNvPr id="7" name="Content Placeholder 6">
            <a:extLst>
              <a:ext uri="{FF2B5EF4-FFF2-40B4-BE49-F238E27FC236}">
                <a16:creationId xmlns:a16="http://schemas.microsoft.com/office/drawing/2014/main" id="{D8386579-8971-4F87-B5E7-0D2312406C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7725" y="790575"/>
            <a:ext cx="10287000" cy="5782963"/>
          </a:xfrm>
        </p:spPr>
      </p:pic>
    </p:spTree>
    <p:extLst>
      <p:ext uri="{BB962C8B-B14F-4D97-AF65-F5344CB8AC3E}">
        <p14:creationId xmlns:p14="http://schemas.microsoft.com/office/powerpoint/2010/main" val="1094719682"/>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84E3FF-6E5B-C85E-1B31-BA60A1AD45D3}"/>
              </a:ext>
            </a:extLst>
          </p:cNvPr>
          <p:cNvSpPr>
            <a:spLocks noGrp="1"/>
          </p:cNvSpPr>
          <p:nvPr>
            <p:ph type="title"/>
          </p:nvPr>
        </p:nvSpPr>
        <p:spPr>
          <a:xfrm>
            <a:off x="838200" y="365125"/>
            <a:ext cx="10515600" cy="473075"/>
          </a:xfrm>
        </p:spPr>
        <p:txBody>
          <a:bodyPr>
            <a:normAutofit/>
          </a:bodyPr>
          <a:lstStyle/>
          <a:p>
            <a:pPr algn="ctr"/>
            <a:r>
              <a:rPr lang="en-US" sz="2000" b="1" dirty="0" err="1">
                <a:solidFill>
                  <a:srgbClr val="0000FF"/>
                </a:solidFill>
                <a:latin typeface="Times New Roman" panose="02020603050405020304" pitchFamily="18" charset="0"/>
                <a:cs typeface="Times New Roman" panose="02020603050405020304" pitchFamily="18" charset="0"/>
              </a:rPr>
              <a:t>Ví</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dụ</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Kế</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hoạch</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giáo</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dục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của</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nhà</a:t>
            </a:r>
            <a:r>
              <a:rPr lang="en-US" sz="2000" b="1" dirty="0">
                <a:solidFill>
                  <a:srgbClr val="0000FF"/>
                </a:solidFill>
                <a:latin typeface="Times New Roman" panose="02020603050405020304" pitchFamily="18" charset="0"/>
                <a:cs typeface="Times New Roman" panose="02020603050405020304" pitchFamily="18" charset="0"/>
              </a:rPr>
              <a:t> tr</a:t>
            </a:r>
            <a:r>
              <a:rPr lang="vi-VN" sz="2000" b="1" dirty="0">
                <a:solidFill>
                  <a:srgbClr val="0000FF"/>
                </a:solidFill>
                <a:cs typeface="Times New Roman" panose="02020603050405020304" pitchFamily="18" charset="0"/>
              </a:rPr>
              <a:t>ư</a:t>
            </a:r>
            <a:r>
              <a:rPr lang="en-US" sz="2000" b="1" dirty="0" err="1">
                <a:solidFill>
                  <a:srgbClr val="0000FF"/>
                </a:solidFill>
                <a:latin typeface="Times New Roman" panose="02020603050405020304" pitchFamily="18" charset="0"/>
                <a:cs typeface="Times New Roman" panose="02020603050405020304" pitchFamily="18" charset="0"/>
              </a:rPr>
              <a:t>ờng</a:t>
            </a:r>
            <a:r>
              <a:rPr lang="en-US" sz="2000" b="1" dirty="0">
                <a:solidFill>
                  <a:srgbClr val="0000FF"/>
                </a:solidFill>
                <a:latin typeface="Times New Roman" panose="02020603050405020304" pitchFamily="18" charset="0"/>
                <a:cs typeface="Times New Roman" panose="02020603050405020304" pitchFamily="18" charset="0"/>
              </a:rPr>
              <a:t> (PHT)</a:t>
            </a:r>
            <a:endParaRPr lang="en-US" sz="2000" dirty="0">
              <a:solidFill>
                <a:srgbClr val="0000FF"/>
              </a:solidFill>
            </a:endParaRPr>
          </a:p>
        </p:txBody>
      </p:sp>
      <p:pic>
        <p:nvPicPr>
          <p:cNvPr id="6" name="Content Placeholder 5">
            <a:extLst>
              <a:ext uri="{FF2B5EF4-FFF2-40B4-BE49-F238E27FC236}">
                <a16:creationId xmlns:a16="http://schemas.microsoft.com/office/drawing/2014/main" id="{01C5BADA-72AA-4B32-A19D-5B0EFB9517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7250" y="914399"/>
            <a:ext cx="10725150" cy="5615083"/>
          </a:xfrm>
        </p:spPr>
      </p:pic>
    </p:spTree>
    <p:extLst>
      <p:ext uri="{BB962C8B-B14F-4D97-AF65-F5344CB8AC3E}">
        <p14:creationId xmlns:p14="http://schemas.microsoft.com/office/powerpoint/2010/main" val="7311759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BCA85-67C7-416B-A355-98194F9F586B}"/>
              </a:ext>
            </a:extLst>
          </p:cNvPr>
          <p:cNvSpPr>
            <a:spLocks noGrp="1"/>
          </p:cNvSpPr>
          <p:nvPr>
            <p:ph type="title"/>
          </p:nvPr>
        </p:nvSpPr>
        <p:spPr>
          <a:xfrm>
            <a:off x="838200" y="210398"/>
            <a:ext cx="10515600" cy="405976"/>
          </a:xfrm>
        </p:spPr>
        <p:txBody>
          <a:bodyPr>
            <a:normAutofit/>
          </a:bodyPr>
          <a:lstStyle/>
          <a:p>
            <a:pPr algn="ctr"/>
            <a:r>
              <a:rPr lang="en-US" sz="2000" b="1" dirty="0" err="1">
                <a:solidFill>
                  <a:srgbClr val="0000FF"/>
                </a:solidFill>
                <a:latin typeface="Times New Roman" panose="02020603050405020304" pitchFamily="18" charset="0"/>
                <a:cs typeface="Times New Roman" panose="02020603050405020304" pitchFamily="18" charset="0"/>
              </a:rPr>
              <a:t>Ví</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dụ</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Kế</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hoạch</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giáo</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dục</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của</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nhà</a:t>
            </a:r>
            <a:r>
              <a:rPr lang="en-US" sz="2000" b="1" dirty="0">
                <a:solidFill>
                  <a:srgbClr val="0000FF"/>
                </a:solidFill>
                <a:latin typeface="Times New Roman" panose="02020603050405020304" pitchFamily="18" charset="0"/>
                <a:cs typeface="Times New Roman" panose="02020603050405020304" pitchFamily="18" charset="0"/>
              </a:rPr>
              <a:t> tr</a:t>
            </a:r>
            <a:r>
              <a:rPr lang="vi-VN" sz="2000" b="1" dirty="0">
                <a:solidFill>
                  <a:srgbClr val="0000FF"/>
                </a:solidFill>
                <a:cs typeface="Times New Roman" panose="02020603050405020304" pitchFamily="18" charset="0"/>
              </a:rPr>
              <a:t>ư</a:t>
            </a:r>
            <a:r>
              <a:rPr lang="en-US" sz="2000" b="1" dirty="0" err="1">
                <a:solidFill>
                  <a:srgbClr val="0000FF"/>
                </a:solidFill>
                <a:latin typeface="Times New Roman" panose="02020603050405020304" pitchFamily="18" charset="0"/>
                <a:cs typeface="Times New Roman" panose="02020603050405020304" pitchFamily="18" charset="0"/>
              </a:rPr>
              <a:t>ờng</a:t>
            </a:r>
            <a:r>
              <a:rPr lang="en-US" sz="2000" b="1" dirty="0">
                <a:solidFill>
                  <a:srgbClr val="0000FF"/>
                </a:solidFill>
                <a:latin typeface="Times New Roman" panose="02020603050405020304" pitchFamily="18" charset="0"/>
                <a:cs typeface="Times New Roman" panose="02020603050405020304" pitchFamily="18" charset="0"/>
              </a:rPr>
              <a:t> (PHT)</a:t>
            </a:r>
            <a:endParaRPr lang="en-US" sz="2000" dirty="0"/>
          </a:p>
        </p:txBody>
      </p:sp>
      <p:pic>
        <p:nvPicPr>
          <p:cNvPr id="5" name="Content Placeholder 4">
            <a:extLst>
              <a:ext uri="{FF2B5EF4-FFF2-40B4-BE49-F238E27FC236}">
                <a16:creationId xmlns:a16="http://schemas.microsoft.com/office/drawing/2014/main" id="{012A17F4-5EF8-452C-B34E-7C1BE103B8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663999"/>
            <a:ext cx="10202734" cy="5828875"/>
          </a:xfrm>
        </p:spPr>
      </p:pic>
    </p:spTree>
    <p:extLst>
      <p:ext uri="{BB962C8B-B14F-4D97-AF65-F5344CB8AC3E}">
        <p14:creationId xmlns:p14="http://schemas.microsoft.com/office/powerpoint/2010/main" val="18523490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F6054-8853-8329-EEA9-AD8A5E4A46F2}"/>
              </a:ext>
            </a:extLst>
          </p:cNvPr>
          <p:cNvSpPr>
            <a:spLocks noGrp="1"/>
          </p:cNvSpPr>
          <p:nvPr>
            <p:ph type="title"/>
          </p:nvPr>
        </p:nvSpPr>
        <p:spPr>
          <a:xfrm>
            <a:off x="838200" y="365126"/>
            <a:ext cx="10515600" cy="777874"/>
          </a:xfrm>
        </p:spPr>
        <p:txBody>
          <a:bodyPr>
            <a:normAutofit fontScale="90000"/>
          </a:bodyPr>
          <a:lstStyle/>
          <a:p>
            <a:pPr algn="ctr"/>
            <a:br>
              <a:rPr lang="en-US" sz="3600" b="1">
                <a:solidFill>
                  <a:schemeClr val="accent1">
                    <a:lumMod val="75000"/>
                  </a:schemeClr>
                </a:solidFill>
              </a:rPr>
            </a:br>
            <a:br>
              <a:rPr lang="en-US" sz="3600" b="1">
                <a:solidFill>
                  <a:schemeClr val="accent1">
                    <a:lumMod val="75000"/>
                  </a:schemeClr>
                </a:solidFill>
              </a:rPr>
            </a:br>
            <a:r>
              <a:rPr lang="en-US" sz="3100" b="1">
                <a:solidFill>
                  <a:schemeClr val="accent1">
                    <a:lumMod val="75000"/>
                  </a:schemeClr>
                </a:solidFill>
              </a:rPr>
              <a:t>NỘI DUNG 1</a:t>
            </a:r>
            <a:br>
              <a:rPr lang="en-US" sz="3100" b="1">
                <a:solidFill>
                  <a:schemeClr val="accent1">
                    <a:lumMod val="75000"/>
                  </a:schemeClr>
                </a:solidFill>
              </a:rPr>
            </a:br>
            <a:r>
              <a:rPr lang="en-US" sz="3100" b="1">
                <a:solidFill>
                  <a:schemeClr val="accent1">
                    <a:lumMod val="75000"/>
                  </a:schemeClr>
                </a:solidFill>
              </a:rPr>
              <a:t>TÌM HIỂU VỀ QUYỀN TRẺ EM</a:t>
            </a:r>
            <a:br>
              <a:rPr lang="en-US" sz="3100" b="1">
                <a:solidFill>
                  <a:schemeClr val="accent1">
                    <a:lumMod val="75000"/>
                  </a:schemeClr>
                </a:solidFill>
              </a:rPr>
            </a:br>
            <a:r>
              <a:rPr lang="en-US" sz="3100" b="1"/>
              <a:t> 1. CÁC VĂN BẢN PHÁP LÝ VỀ QUYỀN TRẺ EM</a:t>
            </a:r>
            <a:br>
              <a:rPr lang="en-US" sz="4400" b="1">
                <a:solidFill>
                  <a:schemeClr val="accent1">
                    <a:lumMod val="75000"/>
                  </a:schemeClr>
                </a:solidFill>
              </a:rPr>
            </a:br>
            <a:endParaRPr lang="en-US"/>
          </a:p>
        </p:txBody>
      </p:sp>
      <p:pic>
        <p:nvPicPr>
          <p:cNvPr id="6" name="Picture 5">
            <a:extLst>
              <a:ext uri="{FF2B5EF4-FFF2-40B4-BE49-F238E27FC236}">
                <a16:creationId xmlns:a16="http://schemas.microsoft.com/office/drawing/2014/main" id="{02242348-5D5B-F954-5EC7-49EDB03B54A1}"/>
              </a:ext>
            </a:extLst>
          </p:cNvPr>
          <p:cNvPicPr>
            <a:picLocks noChangeAspect="1"/>
          </p:cNvPicPr>
          <p:nvPr/>
        </p:nvPicPr>
        <p:blipFill>
          <a:blip r:embed="rId2"/>
          <a:stretch>
            <a:fillRect/>
          </a:stretch>
        </p:blipFill>
        <p:spPr>
          <a:xfrm>
            <a:off x="4067296" y="2743200"/>
            <a:ext cx="1792379" cy="2801581"/>
          </a:xfrm>
          <a:prstGeom prst="rect">
            <a:avLst/>
          </a:prstGeom>
        </p:spPr>
      </p:pic>
      <p:pic>
        <p:nvPicPr>
          <p:cNvPr id="7" name="Picture 6">
            <a:extLst>
              <a:ext uri="{FF2B5EF4-FFF2-40B4-BE49-F238E27FC236}">
                <a16:creationId xmlns:a16="http://schemas.microsoft.com/office/drawing/2014/main" id="{EF6000F6-024A-9E52-BC18-2FECF67CBCDA}"/>
              </a:ext>
            </a:extLst>
          </p:cNvPr>
          <p:cNvPicPr>
            <a:picLocks noChangeAspect="1"/>
          </p:cNvPicPr>
          <p:nvPr/>
        </p:nvPicPr>
        <p:blipFill>
          <a:blip r:embed="rId3"/>
          <a:stretch>
            <a:fillRect/>
          </a:stretch>
        </p:blipFill>
        <p:spPr>
          <a:xfrm>
            <a:off x="5830367" y="2743200"/>
            <a:ext cx="1853139" cy="2782707"/>
          </a:xfrm>
          <a:prstGeom prst="rect">
            <a:avLst/>
          </a:prstGeom>
        </p:spPr>
      </p:pic>
      <p:pic>
        <p:nvPicPr>
          <p:cNvPr id="8" name="Picture 7">
            <a:extLst>
              <a:ext uri="{FF2B5EF4-FFF2-40B4-BE49-F238E27FC236}">
                <a16:creationId xmlns:a16="http://schemas.microsoft.com/office/drawing/2014/main" id="{AC58FC38-DB6E-6E3C-5611-36EC71018BBF}"/>
              </a:ext>
            </a:extLst>
          </p:cNvPr>
          <p:cNvPicPr>
            <a:picLocks noChangeAspect="1"/>
          </p:cNvPicPr>
          <p:nvPr/>
        </p:nvPicPr>
        <p:blipFill>
          <a:blip r:embed="rId4"/>
          <a:stretch>
            <a:fillRect/>
          </a:stretch>
        </p:blipFill>
        <p:spPr>
          <a:xfrm>
            <a:off x="5084680" y="2213130"/>
            <a:ext cx="1792379" cy="700089"/>
          </a:xfrm>
          <a:prstGeom prst="rect">
            <a:avLst/>
          </a:prstGeom>
        </p:spPr>
      </p:pic>
      <p:pic>
        <p:nvPicPr>
          <p:cNvPr id="9" name="Picture 8">
            <a:extLst>
              <a:ext uri="{FF2B5EF4-FFF2-40B4-BE49-F238E27FC236}">
                <a16:creationId xmlns:a16="http://schemas.microsoft.com/office/drawing/2014/main" id="{69F8406A-E436-A82B-77EC-4CC2E2F39044}"/>
              </a:ext>
            </a:extLst>
          </p:cNvPr>
          <p:cNvPicPr>
            <a:picLocks noChangeAspect="1"/>
          </p:cNvPicPr>
          <p:nvPr/>
        </p:nvPicPr>
        <p:blipFill>
          <a:blip r:embed="rId5"/>
          <a:stretch>
            <a:fillRect/>
          </a:stretch>
        </p:blipFill>
        <p:spPr>
          <a:xfrm>
            <a:off x="4934177" y="5231087"/>
            <a:ext cx="1792379" cy="627388"/>
          </a:xfrm>
          <a:prstGeom prst="rect">
            <a:avLst/>
          </a:prstGeom>
        </p:spPr>
      </p:pic>
      <p:pic>
        <p:nvPicPr>
          <p:cNvPr id="10" name="Picture 9">
            <a:extLst>
              <a:ext uri="{FF2B5EF4-FFF2-40B4-BE49-F238E27FC236}">
                <a16:creationId xmlns:a16="http://schemas.microsoft.com/office/drawing/2014/main" id="{5EF8C7F0-2DB4-A4F8-F925-EC810DFFA751}"/>
              </a:ext>
            </a:extLst>
          </p:cNvPr>
          <p:cNvPicPr>
            <a:picLocks noChangeAspect="1"/>
          </p:cNvPicPr>
          <p:nvPr/>
        </p:nvPicPr>
        <p:blipFill>
          <a:blip r:embed="rId6"/>
          <a:stretch>
            <a:fillRect/>
          </a:stretch>
        </p:blipFill>
        <p:spPr>
          <a:xfrm>
            <a:off x="7161835" y="2093511"/>
            <a:ext cx="3926655" cy="4352310"/>
          </a:xfrm>
          <a:prstGeom prst="rect">
            <a:avLst/>
          </a:prstGeom>
        </p:spPr>
      </p:pic>
      <p:pic>
        <p:nvPicPr>
          <p:cNvPr id="13" name="Content Placeholder 12">
            <a:extLst>
              <a:ext uri="{FF2B5EF4-FFF2-40B4-BE49-F238E27FC236}">
                <a16:creationId xmlns:a16="http://schemas.microsoft.com/office/drawing/2014/main" id="{F9B793EC-E5B8-753D-C1DE-8C71A59F30CE}"/>
              </a:ext>
            </a:extLst>
          </p:cNvPr>
          <p:cNvPicPr>
            <a:picLocks noGrp="1" noChangeAspect="1"/>
          </p:cNvPicPr>
          <p:nvPr>
            <p:ph idx="1"/>
          </p:nvPr>
        </p:nvPicPr>
        <p:blipFill>
          <a:blip r:embed="rId7"/>
          <a:stretch>
            <a:fillRect/>
          </a:stretch>
        </p:blipFill>
        <p:spPr>
          <a:xfrm>
            <a:off x="462055" y="2077216"/>
            <a:ext cx="3926655" cy="4352310"/>
          </a:xfrm>
          <a:prstGeom prst="rect">
            <a:avLst/>
          </a:prstGeom>
        </p:spPr>
      </p:pic>
    </p:spTree>
    <p:extLst>
      <p:ext uri="{BB962C8B-B14F-4D97-AF65-F5344CB8AC3E}">
        <p14:creationId xmlns:p14="http://schemas.microsoft.com/office/powerpoint/2010/main" val="23734524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A8E9D-B874-4F24-95D6-E555D95B9AE3}"/>
              </a:ext>
            </a:extLst>
          </p:cNvPr>
          <p:cNvSpPr>
            <a:spLocks noGrp="1"/>
          </p:cNvSpPr>
          <p:nvPr>
            <p:ph type="title"/>
          </p:nvPr>
        </p:nvSpPr>
        <p:spPr>
          <a:xfrm>
            <a:off x="609600" y="457200"/>
            <a:ext cx="10515600" cy="396875"/>
          </a:xfrm>
        </p:spPr>
        <p:txBody>
          <a:bodyPr>
            <a:noAutofit/>
          </a:bodyPr>
          <a:lstStyle/>
          <a:p>
            <a:pPr algn="ctr"/>
            <a:r>
              <a:rPr lang="en-US" sz="2400" b="1" dirty="0" err="1">
                <a:solidFill>
                  <a:srgbClr val="0000FF"/>
                </a:solidFill>
                <a:latin typeface="Times New Roman" panose="02020603050405020304" pitchFamily="18" charset="0"/>
                <a:cs typeface="Times New Roman" panose="02020603050405020304" pitchFamily="18" charset="0"/>
              </a:rPr>
              <a:t>Ví</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dụ</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Kế</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hoạch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giáo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dục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của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nhà</a:t>
            </a:r>
            <a:r>
              <a:rPr lang="en-US" sz="2400" b="1" dirty="0">
                <a:solidFill>
                  <a:srgbClr val="0000FF"/>
                </a:solidFill>
                <a:latin typeface="Times New Roman" panose="02020603050405020304" pitchFamily="18" charset="0"/>
                <a:cs typeface="Times New Roman" panose="02020603050405020304" pitchFamily="18" charset="0"/>
              </a:rPr>
              <a:t> tr</a:t>
            </a:r>
            <a:r>
              <a:rPr lang="vi-VN" sz="2400" b="1" dirty="0">
                <a:solidFill>
                  <a:srgbClr val="0000FF"/>
                </a:solidFill>
                <a:cs typeface="Times New Roman" panose="02020603050405020304" pitchFamily="18" charset="0"/>
              </a:rPr>
              <a:t>ư</a:t>
            </a:r>
            <a:r>
              <a:rPr lang="en-US" sz="2400" b="1" dirty="0" err="1">
                <a:solidFill>
                  <a:srgbClr val="0000FF"/>
                </a:solidFill>
                <a:latin typeface="Times New Roman" panose="02020603050405020304" pitchFamily="18" charset="0"/>
                <a:cs typeface="Times New Roman" panose="02020603050405020304" pitchFamily="18" charset="0"/>
              </a:rPr>
              <a:t>ờng</a:t>
            </a:r>
            <a:r>
              <a:rPr lang="en-US" sz="2400" b="1" dirty="0">
                <a:solidFill>
                  <a:srgbClr val="0000FF"/>
                </a:solidFill>
                <a:latin typeface="Times New Roman" panose="02020603050405020304" pitchFamily="18" charset="0"/>
                <a:cs typeface="Times New Roman" panose="02020603050405020304" pitchFamily="18" charset="0"/>
              </a:rPr>
              <a:t> (PHT)</a:t>
            </a:r>
            <a:endParaRPr lang="en-US" sz="2400" dirty="0"/>
          </a:p>
        </p:txBody>
      </p:sp>
      <p:pic>
        <p:nvPicPr>
          <p:cNvPr id="5" name="Content Placeholder 4">
            <a:extLst>
              <a:ext uri="{FF2B5EF4-FFF2-40B4-BE49-F238E27FC236}">
                <a16:creationId xmlns:a16="http://schemas.microsoft.com/office/drawing/2014/main" id="{F7EE15F4-EE27-408F-939D-C8793BCE0C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990600"/>
            <a:ext cx="9677400" cy="5680760"/>
          </a:xfrm>
        </p:spPr>
      </p:pic>
    </p:spTree>
    <p:extLst>
      <p:ext uri="{BB962C8B-B14F-4D97-AF65-F5344CB8AC3E}">
        <p14:creationId xmlns:p14="http://schemas.microsoft.com/office/powerpoint/2010/main" val="858743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327BA-3CE5-4991-B1AA-8DD63D130B97}"/>
              </a:ext>
            </a:extLst>
          </p:cNvPr>
          <p:cNvSpPr>
            <a:spLocks noGrp="1"/>
          </p:cNvSpPr>
          <p:nvPr>
            <p:ph type="title"/>
          </p:nvPr>
        </p:nvSpPr>
        <p:spPr>
          <a:xfrm>
            <a:off x="838200" y="944563"/>
            <a:ext cx="10515600" cy="315912"/>
          </a:xfrm>
        </p:spPr>
        <p:txBody>
          <a:bodyPr>
            <a:noAutofit/>
          </a:bodyPr>
          <a:lstStyle/>
          <a:p>
            <a:r>
              <a:rPr lang="en-US" sz="1800" b="1" dirty="0">
                <a:solidFill>
                  <a:srgbClr val="0000FF"/>
                </a:solidFill>
                <a:latin typeface="Times New Roman" panose="02020603050405020304" pitchFamily="18" charset="0"/>
                <a:cs typeface="Times New Roman" panose="02020603050405020304" pitchFamily="18" charset="0"/>
              </a:rPr>
              <a:t>3 TUỔI- LV </a:t>
            </a:r>
            <a:r>
              <a:rPr lang="en-US" sz="1800" b="1" dirty="0" err="1">
                <a:solidFill>
                  <a:srgbClr val="0000FF"/>
                </a:solidFill>
                <a:latin typeface="Times New Roman" panose="02020603050405020304" pitchFamily="18" charset="0"/>
                <a:cs typeface="Times New Roman" panose="02020603050405020304" pitchFamily="18" charset="0"/>
              </a:rPr>
              <a:t>Thể</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chất</a:t>
            </a:r>
            <a:endParaRPr lang="en-US" sz="1800" dirty="0"/>
          </a:p>
        </p:txBody>
      </p:sp>
      <p:pic>
        <p:nvPicPr>
          <p:cNvPr id="5" name="Content Placeholder 4">
            <a:extLst>
              <a:ext uri="{FF2B5EF4-FFF2-40B4-BE49-F238E27FC236}">
                <a16:creationId xmlns:a16="http://schemas.microsoft.com/office/drawing/2014/main" id="{E1C0DA8F-E3AC-407A-B546-8ABAFB602F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298575"/>
            <a:ext cx="10833691" cy="4114800"/>
          </a:xfrm>
        </p:spPr>
      </p:pic>
      <p:sp>
        <p:nvSpPr>
          <p:cNvPr id="6" name="Title 1">
            <a:extLst>
              <a:ext uri="{FF2B5EF4-FFF2-40B4-BE49-F238E27FC236}">
                <a16:creationId xmlns:a16="http://schemas.microsoft.com/office/drawing/2014/main" id="{05014EA1-F614-450B-A047-1BF34280A24F}"/>
              </a:ext>
            </a:extLst>
          </p:cNvPr>
          <p:cNvSpPr txBox="1">
            <a:spLocks/>
          </p:cNvSpPr>
          <p:nvPr/>
        </p:nvSpPr>
        <p:spPr>
          <a:xfrm>
            <a:off x="990600" y="517526"/>
            <a:ext cx="10515600" cy="315912"/>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2800" b="1" dirty="0" err="1">
                <a:solidFill>
                  <a:srgbClr val="0000FF"/>
                </a:solidFill>
                <a:latin typeface="Times New Roman" panose="02020603050405020304" pitchFamily="18" charset="0"/>
                <a:cs typeface="Times New Roman" panose="02020603050405020304" pitchFamily="18" charset="0"/>
              </a:rPr>
              <a:t>Ví</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dụ</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Kế</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hoạch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giáo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dục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Chủ</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đề</a:t>
            </a:r>
            <a:endParaRPr lang="en-US" sz="2800" dirty="0"/>
          </a:p>
        </p:txBody>
      </p:sp>
    </p:spTree>
    <p:extLst>
      <p:ext uri="{BB962C8B-B14F-4D97-AF65-F5344CB8AC3E}">
        <p14:creationId xmlns:p14="http://schemas.microsoft.com/office/powerpoint/2010/main" val="702378698"/>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EE8C1-0F52-4212-B3E9-320A4A060614}"/>
              </a:ext>
            </a:extLst>
          </p:cNvPr>
          <p:cNvSpPr>
            <a:spLocks noGrp="1"/>
          </p:cNvSpPr>
          <p:nvPr>
            <p:ph type="title"/>
          </p:nvPr>
        </p:nvSpPr>
        <p:spPr>
          <a:xfrm>
            <a:off x="838200" y="365125"/>
            <a:ext cx="10515600" cy="396875"/>
          </a:xfrm>
        </p:spPr>
        <p:txBody>
          <a:bodyPr>
            <a:normAutofit/>
          </a:bodyPr>
          <a:lstStyle/>
          <a:p>
            <a:pPr algn="ctr"/>
            <a:r>
              <a:rPr lang="en-US" sz="2200" b="1" dirty="0" err="1">
                <a:solidFill>
                  <a:srgbClr val="0000FF"/>
                </a:solidFill>
                <a:latin typeface="Times New Roman" panose="02020603050405020304" pitchFamily="18" charset="0"/>
                <a:cs typeface="Times New Roman" panose="02020603050405020304" pitchFamily="18" charset="0"/>
              </a:rPr>
              <a:t>Ví</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dụ</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Kế</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hoạch</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giáo</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dục</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Chủ</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đề</a:t>
            </a:r>
            <a:endParaRPr lang="en-US" dirty="0"/>
          </a:p>
        </p:txBody>
      </p:sp>
      <p:pic>
        <p:nvPicPr>
          <p:cNvPr id="5" name="Content Placeholder 4">
            <a:extLst>
              <a:ext uri="{FF2B5EF4-FFF2-40B4-BE49-F238E27FC236}">
                <a16:creationId xmlns:a16="http://schemas.microsoft.com/office/drawing/2014/main" id="{08E3372D-0741-40AF-AB23-8862EE250E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3985" y="1405714"/>
            <a:ext cx="10885254" cy="4385486"/>
          </a:xfrm>
        </p:spPr>
      </p:pic>
      <p:sp>
        <p:nvSpPr>
          <p:cNvPr id="6" name="Title 1">
            <a:extLst>
              <a:ext uri="{FF2B5EF4-FFF2-40B4-BE49-F238E27FC236}">
                <a16:creationId xmlns:a16="http://schemas.microsoft.com/office/drawing/2014/main" id="{CBC58896-2622-4EB3-AB17-937D230EABD1}"/>
              </a:ext>
            </a:extLst>
          </p:cNvPr>
          <p:cNvSpPr txBox="1">
            <a:spLocks/>
          </p:cNvSpPr>
          <p:nvPr/>
        </p:nvSpPr>
        <p:spPr>
          <a:xfrm>
            <a:off x="838200" y="944563"/>
            <a:ext cx="10515600" cy="3159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1800" b="1" dirty="0">
                <a:solidFill>
                  <a:srgbClr val="0000FF"/>
                </a:solidFill>
                <a:latin typeface="Times New Roman" panose="02020603050405020304" pitchFamily="18" charset="0"/>
                <a:cs typeface="Times New Roman" panose="02020603050405020304" pitchFamily="18" charset="0"/>
              </a:rPr>
              <a:t>4+5 TUỔI- LV </a:t>
            </a:r>
            <a:r>
              <a:rPr lang="en-US" sz="1800" b="1" dirty="0" err="1">
                <a:solidFill>
                  <a:srgbClr val="0000FF"/>
                </a:solidFill>
                <a:latin typeface="Times New Roman" panose="02020603050405020304" pitchFamily="18" charset="0"/>
                <a:cs typeface="Times New Roman" panose="02020603050405020304" pitchFamily="18" charset="0"/>
              </a:rPr>
              <a:t>Thể</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chất</a:t>
            </a:r>
            <a:endParaRPr lang="en-US" sz="1800" dirty="0"/>
          </a:p>
        </p:txBody>
      </p:sp>
    </p:spTree>
    <p:extLst>
      <p:ext uri="{BB962C8B-B14F-4D97-AF65-F5344CB8AC3E}">
        <p14:creationId xmlns:p14="http://schemas.microsoft.com/office/powerpoint/2010/main" val="1270340263"/>
      </p:ext>
    </p:extLst>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0DF3-E6FA-465A-9940-3ED443E90246}"/>
              </a:ext>
            </a:extLst>
          </p:cNvPr>
          <p:cNvSpPr>
            <a:spLocks noGrp="1"/>
          </p:cNvSpPr>
          <p:nvPr>
            <p:ph type="title"/>
          </p:nvPr>
        </p:nvSpPr>
        <p:spPr>
          <a:xfrm>
            <a:off x="838200" y="842962"/>
            <a:ext cx="10515600" cy="315912"/>
          </a:xfrm>
        </p:spPr>
        <p:txBody>
          <a:bodyPr>
            <a:noAutofit/>
          </a:bodyPr>
          <a:lstStyle/>
          <a:p>
            <a:r>
              <a:rPr lang="en-US" sz="1800" b="1" dirty="0">
                <a:solidFill>
                  <a:srgbClr val="0000FF"/>
                </a:solidFill>
                <a:latin typeface="Times New Roman" panose="02020603050405020304" pitchFamily="18" charset="0"/>
                <a:cs typeface="Times New Roman" panose="02020603050405020304" pitchFamily="18" charset="0"/>
              </a:rPr>
              <a:t>5 </a:t>
            </a:r>
            <a:r>
              <a:rPr lang="en-US" sz="1800" b="1" dirty="0" err="1">
                <a:solidFill>
                  <a:srgbClr val="0000FF"/>
                </a:solidFill>
                <a:latin typeface="Times New Roman" panose="02020603050405020304" pitchFamily="18" charset="0"/>
                <a:cs typeface="Times New Roman" panose="02020603050405020304" pitchFamily="18" charset="0"/>
              </a:rPr>
              <a:t>tuổi</a:t>
            </a:r>
            <a:r>
              <a:rPr lang="en-US" sz="1800" b="1" dirty="0">
                <a:solidFill>
                  <a:srgbClr val="0000FF"/>
                </a:solidFill>
                <a:latin typeface="Times New Roman" panose="02020603050405020304" pitchFamily="18" charset="0"/>
                <a:cs typeface="Times New Roman" panose="02020603050405020304" pitchFamily="18" charset="0"/>
              </a:rPr>
              <a:t>-LV </a:t>
            </a:r>
            <a:r>
              <a:rPr lang="en-US" sz="1800" b="1" dirty="0" err="1">
                <a:solidFill>
                  <a:srgbClr val="0000FF"/>
                </a:solidFill>
                <a:latin typeface="Times New Roman" panose="02020603050405020304" pitchFamily="18" charset="0"/>
                <a:cs typeface="Times New Roman" panose="02020603050405020304" pitchFamily="18" charset="0"/>
              </a:rPr>
              <a:t>Nhận</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thức</a:t>
            </a:r>
            <a:endParaRPr lang="en-US" sz="1800" dirty="0"/>
          </a:p>
        </p:txBody>
      </p:sp>
      <p:pic>
        <p:nvPicPr>
          <p:cNvPr id="9" name="Content Placeholder 8">
            <a:extLst>
              <a:ext uri="{FF2B5EF4-FFF2-40B4-BE49-F238E27FC236}">
                <a16:creationId xmlns:a16="http://schemas.microsoft.com/office/drawing/2014/main" id="{EF603596-A1CB-4ACA-BCFD-A2390C0DB3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158874"/>
            <a:ext cx="10752856" cy="5181600"/>
          </a:xfrm>
        </p:spPr>
      </p:pic>
      <p:sp>
        <p:nvSpPr>
          <p:cNvPr id="10" name="Title 1">
            <a:extLst>
              <a:ext uri="{FF2B5EF4-FFF2-40B4-BE49-F238E27FC236}">
                <a16:creationId xmlns:a16="http://schemas.microsoft.com/office/drawing/2014/main" id="{120305F2-BBD4-4FA2-80C8-2DBE9DEB2803}"/>
              </a:ext>
            </a:extLst>
          </p:cNvPr>
          <p:cNvSpPr txBox="1">
            <a:spLocks/>
          </p:cNvSpPr>
          <p:nvPr/>
        </p:nvSpPr>
        <p:spPr>
          <a:xfrm>
            <a:off x="990600" y="517526"/>
            <a:ext cx="10515600" cy="3159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2400" b="1" dirty="0" err="1">
                <a:solidFill>
                  <a:srgbClr val="0000FF"/>
                </a:solidFill>
                <a:latin typeface="Times New Roman" panose="02020603050405020304" pitchFamily="18" charset="0"/>
                <a:cs typeface="Times New Roman" panose="02020603050405020304" pitchFamily="18" charset="0"/>
              </a:rPr>
              <a:t>Ví</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dụ</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Kế</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hoạch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giáo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dục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Chủ</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đề</a:t>
            </a:r>
            <a:endParaRPr lang="en-US" sz="2400" dirty="0"/>
          </a:p>
        </p:txBody>
      </p:sp>
    </p:spTree>
    <p:extLst>
      <p:ext uri="{BB962C8B-B14F-4D97-AF65-F5344CB8AC3E}">
        <p14:creationId xmlns:p14="http://schemas.microsoft.com/office/powerpoint/2010/main" val="2050227051"/>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0DF3-E6FA-465A-9940-3ED443E90246}"/>
              </a:ext>
            </a:extLst>
          </p:cNvPr>
          <p:cNvSpPr>
            <a:spLocks noGrp="1"/>
          </p:cNvSpPr>
          <p:nvPr>
            <p:ph type="title"/>
          </p:nvPr>
        </p:nvSpPr>
        <p:spPr>
          <a:xfrm>
            <a:off x="838200" y="842962"/>
            <a:ext cx="10515600" cy="315912"/>
          </a:xfrm>
        </p:spPr>
        <p:txBody>
          <a:bodyPr>
            <a:noAutofit/>
          </a:bodyPr>
          <a:lstStyle/>
          <a:p>
            <a:r>
              <a:rPr lang="en-US" sz="1800" b="1" dirty="0">
                <a:solidFill>
                  <a:srgbClr val="0000FF"/>
                </a:solidFill>
                <a:latin typeface="Times New Roman" panose="02020603050405020304" pitchFamily="18" charset="0"/>
                <a:cs typeface="Times New Roman" panose="02020603050405020304" pitchFamily="18" charset="0"/>
              </a:rPr>
              <a:t>3 </a:t>
            </a:r>
            <a:r>
              <a:rPr lang="en-US" sz="1800" b="1" dirty="0" err="1">
                <a:solidFill>
                  <a:srgbClr val="0000FF"/>
                </a:solidFill>
                <a:latin typeface="Times New Roman" panose="02020603050405020304" pitchFamily="18" charset="0"/>
                <a:cs typeface="Times New Roman" panose="02020603050405020304" pitchFamily="18" charset="0"/>
              </a:rPr>
              <a:t>tuổi</a:t>
            </a:r>
            <a:r>
              <a:rPr lang="en-US" sz="1800" b="1" dirty="0">
                <a:solidFill>
                  <a:srgbClr val="0000FF"/>
                </a:solidFill>
                <a:latin typeface="Times New Roman" panose="02020603050405020304" pitchFamily="18" charset="0"/>
                <a:cs typeface="Times New Roman" panose="02020603050405020304" pitchFamily="18" charset="0"/>
              </a:rPr>
              <a:t>-LV TCXH</a:t>
            </a:r>
            <a:endParaRPr lang="en-US" sz="1800" dirty="0"/>
          </a:p>
        </p:txBody>
      </p:sp>
      <p:sp>
        <p:nvSpPr>
          <p:cNvPr id="10" name="Title 1">
            <a:extLst>
              <a:ext uri="{FF2B5EF4-FFF2-40B4-BE49-F238E27FC236}">
                <a16:creationId xmlns:a16="http://schemas.microsoft.com/office/drawing/2014/main" id="{120305F2-BBD4-4FA2-80C8-2DBE9DEB2803}"/>
              </a:ext>
            </a:extLst>
          </p:cNvPr>
          <p:cNvSpPr txBox="1">
            <a:spLocks/>
          </p:cNvSpPr>
          <p:nvPr/>
        </p:nvSpPr>
        <p:spPr>
          <a:xfrm>
            <a:off x="990600" y="517526"/>
            <a:ext cx="10515600" cy="3159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2400" b="1" dirty="0" err="1">
                <a:solidFill>
                  <a:srgbClr val="0000FF"/>
                </a:solidFill>
                <a:latin typeface="Times New Roman" panose="02020603050405020304" pitchFamily="18" charset="0"/>
                <a:cs typeface="Times New Roman" panose="02020603050405020304" pitchFamily="18" charset="0"/>
              </a:rPr>
              <a:t>Ví</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dụ</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Kế</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hoạch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giáo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dục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Chủ</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đề</a:t>
            </a:r>
            <a:endParaRPr lang="en-US" sz="2400" dirty="0"/>
          </a:p>
        </p:txBody>
      </p:sp>
      <p:pic>
        <p:nvPicPr>
          <p:cNvPr id="6" name="Content Placeholder 5">
            <a:extLst>
              <a:ext uri="{FF2B5EF4-FFF2-40B4-BE49-F238E27FC236}">
                <a16:creationId xmlns:a16="http://schemas.microsoft.com/office/drawing/2014/main" id="{88D975C8-8547-4ECA-9EDB-82494D4E10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206498"/>
            <a:ext cx="10733042" cy="5041902"/>
          </a:xfrm>
        </p:spPr>
      </p:pic>
    </p:spTree>
    <p:extLst>
      <p:ext uri="{BB962C8B-B14F-4D97-AF65-F5344CB8AC3E}">
        <p14:creationId xmlns:p14="http://schemas.microsoft.com/office/powerpoint/2010/main" val="2217488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0DF3-E6FA-465A-9940-3ED443E90246}"/>
              </a:ext>
            </a:extLst>
          </p:cNvPr>
          <p:cNvSpPr>
            <a:spLocks noGrp="1"/>
          </p:cNvSpPr>
          <p:nvPr>
            <p:ph type="title"/>
          </p:nvPr>
        </p:nvSpPr>
        <p:spPr>
          <a:xfrm>
            <a:off x="838200" y="842962"/>
            <a:ext cx="10515600" cy="315912"/>
          </a:xfrm>
        </p:spPr>
        <p:txBody>
          <a:bodyPr>
            <a:noAutofit/>
          </a:bodyPr>
          <a:lstStyle/>
          <a:p>
            <a:r>
              <a:rPr lang="en-US" sz="1800" b="1" dirty="0">
                <a:solidFill>
                  <a:srgbClr val="0000FF"/>
                </a:solidFill>
                <a:latin typeface="Times New Roman" panose="02020603050405020304" pitchFamily="18" charset="0"/>
                <a:cs typeface="Times New Roman" panose="02020603050405020304" pitchFamily="18" charset="0"/>
              </a:rPr>
              <a:t>4-5 </a:t>
            </a:r>
            <a:r>
              <a:rPr lang="en-US" sz="1800" b="1" dirty="0" err="1">
                <a:solidFill>
                  <a:srgbClr val="0000FF"/>
                </a:solidFill>
                <a:latin typeface="Times New Roman" panose="02020603050405020304" pitchFamily="18" charset="0"/>
                <a:cs typeface="Times New Roman" panose="02020603050405020304" pitchFamily="18" charset="0"/>
              </a:rPr>
              <a:t>tuổi</a:t>
            </a:r>
            <a:r>
              <a:rPr lang="en-US" sz="1800" b="1" dirty="0">
                <a:solidFill>
                  <a:srgbClr val="0000FF"/>
                </a:solidFill>
                <a:latin typeface="Times New Roman" panose="02020603050405020304" pitchFamily="18" charset="0"/>
                <a:cs typeface="Times New Roman" panose="02020603050405020304" pitchFamily="18" charset="0"/>
              </a:rPr>
              <a:t>-LV TCXH</a:t>
            </a:r>
            <a:endParaRPr lang="en-US" sz="1800" dirty="0"/>
          </a:p>
        </p:txBody>
      </p:sp>
      <p:sp>
        <p:nvSpPr>
          <p:cNvPr id="10" name="Title 1">
            <a:extLst>
              <a:ext uri="{FF2B5EF4-FFF2-40B4-BE49-F238E27FC236}">
                <a16:creationId xmlns:a16="http://schemas.microsoft.com/office/drawing/2014/main" id="{120305F2-BBD4-4FA2-80C8-2DBE9DEB2803}"/>
              </a:ext>
            </a:extLst>
          </p:cNvPr>
          <p:cNvSpPr txBox="1">
            <a:spLocks/>
          </p:cNvSpPr>
          <p:nvPr/>
        </p:nvSpPr>
        <p:spPr>
          <a:xfrm>
            <a:off x="990600" y="517526"/>
            <a:ext cx="10515600" cy="3159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2400" b="1" dirty="0" err="1">
                <a:solidFill>
                  <a:srgbClr val="0000FF"/>
                </a:solidFill>
                <a:latin typeface="Times New Roman" panose="02020603050405020304" pitchFamily="18" charset="0"/>
                <a:cs typeface="Times New Roman" panose="02020603050405020304" pitchFamily="18" charset="0"/>
              </a:rPr>
              <a:t>Ví</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dụ</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Kế</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hoạch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giáo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dục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Chủ</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đề</a:t>
            </a:r>
            <a:endParaRPr lang="en-US" sz="2400" dirty="0"/>
          </a:p>
        </p:txBody>
      </p:sp>
      <p:pic>
        <p:nvPicPr>
          <p:cNvPr id="5" name="Content Placeholder 4">
            <a:extLst>
              <a:ext uri="{FF2B5EF4-FFF2-40B4-BE49-F238E27FC236}">
                <a16:creationId xmlns:a16="http://schemas.microsoft.com/office/drawing/2014/main" id="{EC860A18-1831-43E4-AE41-30129BDB06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295400"/>
            <a:ext cx="10321466" cy="5257800"/>
          </a:xfrm>
        </p:spPr>
      </p:pic>
    </p:spTree>
    <p:extLst>
      <p:ext uri="{BB962C8B-B14F-4D97-AF65-F5344CB8AC3E}">
        <p14:creationId xmlns:p14="http://schemas.microsoft.com/office/powerpoint/2010/main" val="512006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C06C7-9743-46EF-B030-91758917D41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7387DD-9D95-490C-B4B0-344722167CE2}"/>
              </a:ext>
            </a:extLst>
          </p:cNvPr>
          <p:cNvSpPr>
            <a:spLocks noGrp="1"/>
          </p:cNvSpPr>
          <p:nvPr>
            <p:ph idx="1"/>
          </p:nvPr>
        </p:nvSpPr>
        <p:spPr/>
        <p:txBody>
          <a:bodyPr/>
          <a:lstStyle/>
          <a:p>
            <a:r>
              <a:rPr lang="en-US" b="1" dirty="0" err="1">
                <a:solidFill>
                  <a:srgbClr val="0000FF"/>
                </a:solidFill>
              </a:rPr>
              <a:t>Thực</a:t>
            </a:r>
            <a:r>
              <a:rPr lang="en-US" b="1" dirty="0">
                <a:solidFill>
                  <a:srgbClr val="0000FF"/>
                </a:solidFill>
              </a:rPr>
              <a:t> </a:t>
            </a:r>
            <a:r>
              <a:rPr lang="en-US" b="1" dirty="0" err="1">
                <a:solidFill>
                  <a:srgbClr val="0000FF"/>
                </a:solidFill>
              </a:rPr>
              <a:t>hành</a:t>
            </a:r>
            <a:r>
              <a:rPr lang="en-US" b="1" dirty="0">
                <a:solidFill>
                  <a:srgbClr val="0000FF"/>
                </a:solidFill>
              </a:rPr>
              <a:t>: 30 </a:t>
            </a:r>
            <a:r>
              <a:rPr lang="en-US" b="1" dirty="0" err="1">
                <a:solidFill>
                  <a:srgbClr val="0000FF"/>
                </a:solidFill>
              </a:rPr>
              <a:t>phút</a:t>
            </a:r>
            <a:endParaRPr lang="en-US" b="1" dirty="0">
              <a:solidFill>
                <a:srgbClr val="0000FF"/>
              </a:solidFill>
            </a:endParaRPr>
          </a:p>
          <a:p>
            <a:r>
              <a:rPr lang="en-US" b="1" dirty="0" err="1">
                <a:solidFill>
                  <a:srgbClr val="0000FF"/>
                </a:solidFill>
              </a:rPr>
              <a:t>Vận</a:t>
            </a:r>
            <a:r>
              <a:rPr lang="en-US" b="1" dirty="0">
                <a:solidFill>
                  <a:srgbClr val="0000FF"/>
                </a:solidFill>
              </a:rPr>
              <a:t> </a:t>
            </a:r>
            <a:r>
              <a:rPr lang="en-US" b="1" dirty="0" err="1">
                <a:solidFill>
                  <a:srgbClr val="0000FF"/>
                </a:solidFill>
              </a:rPr>
              <a:t>dụng</a:t>
            </a:r>
            <a:r>
              <a:rPr lang="en-US" b="1" dirty="0">
                <a:solidFill>
                  <a:srgbClr val="0000FF"/>
                </a:solidFill>
              </a:rPr>
              <a:t> </a:t>
            </a:r>
            <a:r>
              <a:rPr lang="en-US" b="1" dirty="0" err="1">
                <a:solidFill>
                  <a:srgbClr val="0000FF"/>
                </a:solidFill>
              </a:rPr>
              <a:t>xác</a:t>
            </a:r>
            <a:r>
              <a:rPr lang="en-US" b="1" dirty="0">
                <a:solidFill>
                  <a:srgbClr val="0000FF"/>
                </a:solidFill>
              </a:rPr>
              <a:t> </a:t>
            </a:r>
            <a:r>
              <a:rPr lang="en-US" b="1" dirty="0" err="1">
                <a:solidFill>
                  <a:srgbClr val="0000FF"/>
                </a:solidFill>
              </a:rPr>
              <a:t>định</a:t>
            </a:r>
            <a:r>
              <a:rPr lang="en-US" b="1" dirty="0">
                <a:solidFill>
                  <a:srgbClr val="0000FF"/>
                </a:solidFill>
              </a:rPr>
              <a:t> </a:t>
            </a:r>
            <a:r>
              <a:rPr lang="en-US" b="1" dirty="0" err="1">
                <a:solidFill>
                  <a:srgbClr val="0000FF"/>
                </a:solidFill>
              </a:rPr>
              <a:t>Mục</a:t>
            </a:r>
            <a:r>
              <a:rPr lang="en-US" b="1" dirty="0">
                <a:solidFill>
                  <a:srgbClr val="0000FF"/>
                </a:solidFill>
              </a:rPr>
              <a:t> </a:t>
            </a:r>
            <a:r>
              <a:rPr lang="en-US" b="1" dirty="0" err="1">
                <a:solidFill>
                  <a:srgbClr val="0000FF"/>
                </a:solidFill>
              </a:rPr>
              <a:t>tiêu-Nội</a:t>
            </a:r>
            <a:r>
              <a:rPr lang="en-US" b="1" dirty="0">
                <a:solidFill>
                  <a:srgbClr val="0000FF"/>
                </a:solidFill>
              </a:rPr>
              <a:t> dung-</a:t>
            </a:r>
            <a:r>
              <a:rPr lang="en-US" b="1" dirty="0" err="1">
                <a:solidFill>
                  <a:srgbClr val="0000FF"/>
                </a:solidFill>
              </a:rPr>
              <a:t>Hoạt</a:t>
            </a:r>
            <a:r>
              <a:rPr lang="en-US" b="1" dirty="0">
                <a:solidFill>
                  <a:srgbClr val="0000FF"/>
                </a:solidFill>
              </a:rPr>
              <a:t> </a:t>
            </a:r>
            <a:r>
              <a:rPr lang="en-US" b="1" dirty="0" err="1">
                <a:solidFill>
                  <a:srgbClr val="0000FF"/>
                </a:solidFill>
              </a:rPr>
              <a:t>động</a:t>
            </a:r>
            <a:r>
              <a:rPr lang="en-US" b="1" dirty="0">
                <a:solidFill>
                  <a:srgbClr val="0000FF"/>
                </a:solidFill>
              </a:rPr>
              <a:t>  </a:t>
            </a:r>
            <a:r>
              <a:rPr lang="en-US" b="1" dirty="0" err="1">
                <a:solidFill>
                  <a:srgbClr val="0000FF"/>
                </a:solidFill>
              </a:rPr>
              <a:t>có</a:t>
            </a:r>
            <a:r>
              <a:rPr lang="en-US" b="1" dirty="0">
                <a:solidFill>
                  <a:srgbClr val="0000FF"/>
                </a:solidFill>
              </a:rPr>
              <a:t> </a:t>
            </a:r>
            <a:r>
              <a:rPr lang="en-US" b="1" dirty="0" err="1">
                <a:solidFill>
                  <a:srgbClr val="0000FF"/>
                </a:solidFill>
              </a:rPr>
              <a:t>tích</a:t>
            </a:r>
            <a:r>
              <a:rPr lang="en-US" b="1" dirty="0">
                <a:solidFill>
                  <a:srgbClr val="0000FF"/>
                </a:solidFill>
              </a:rPr>
              <a:t> </a:t>
            </a:r>
            <a:r>
              <a:rPr lang="en-US" b="1" dirty="0" err="1">
                <a:solidFill>
                  <a:srgbClr val="0000FF"/>
                </a:solidFill>
              </a:rPr>
              <a:t>hợp</a:t>
            </a:r>
            <a:r>
              <a:rPr lang="en-US" b="1" dirty="0">
                <a:solidFill>
                  <a:srgbClr val="0000FF"/>
                </a:solidFill>
              </a:rPr>
              <a:t> </a:t>
            </a:r>
            <a:r>
              <a:rPr lang="en-US" b="1" dirty="0" err="1">
                <a:solidFill>
                  <a:srgbClr val="0000FF"/>
                </a:solidFill>
              </a:rPr>
              <a:t>nội</a:t>
            </a:r>
            <a:r>
              <a:rPr lang="en-US" b="1" dirty="0">
                <a:solidFill>
                  <a:srgbClr val="0000FF"/>
                </a:solidFill>
              </a:rPr>
              <a:t> dung GD </a:t>
            </a:r>
            <a:r>
              <a:rPr lang="en-US" b="1" dirty="0" err="1">
                <a:solidFill>
                  <a:srgbClr val="0000FF"/>
                </a:solidFill>
              </a:rPr>
              <a:t>về</a:t>
            </a:r>
            <a:r>
              <a:rPr lang="en-US" b="1" dirty="0">
                <a:solidFill>
                  <a:srgbClr val="0000FF"/>
                </a:solidFill>
              </a:rPr>
              <a:t> QTE </a:t>
            </a:r>
            <a:r>
              <a:rPr lang="en-US" b="1" dirty="0" err="1">
                <a:solidFill>
                  <a:srgbClr val="0000FF"/>
                </a:solidFill>
              </a:rPr>
              <a:t>vào</a:t>
            </a:r>
            <a:r>
              <a:rPr lang="en-US" b="1" dirty="0">
                <a:solidFill>
                  <a:srgbClr val="0000FF"/>
                </a:solidFill>
              </a:rPr>
              <a:t> </a:t>
            </a:r>
            <a:r>
              <a:rPr lang="en-US" b="1" dirty="0" err="1">
                <a:solidFill>
                  <a:srgbClr val="0000FF"/>
                </a:solidFill>
              </a:rPr>
              <a:t>kế</a:t>
            </a:r>
            <a:r>
              <a:rPr lang="en-US" b="1" dirty="0">
                <a:solidFill>
                  <a:srgbClr val="0000FF"/>
                </a:solidFill>
              </a:rPr>
              <a:t> </a:t>
            </a:r>
            <a:r>
              <a:rPr lang="en-US" b="1" dirty="0" err="1">
                <a:solidFill>
                  <a:srgbClr val="0000FF"/>
                </a:solidFill>
              </a:rPr>
              <a:t>hoạch</a:t>
            </a:r>
            <a:r>
              <a:rPr lang="en-US" b="1" dirty="0">
                <a:solidFill>
                  <a:srgbClr val="0000FF"/>
                </a:solidFill>
              </a:rPr>
              <a:t> GD (</a:t>
            </a:r>
            <a:r>
              <a:rPr lang="en-US" b="1" dirty="0" err="1">
                <a:solidFill>
                  <a:srgbClr val="0000FF"/>
                </a:solidFill>
              </a:rPr>
              <a:t>Bản</a:t>
            </a:r>
            <a:r>
              <a:rPr lang="en-US" b="1" dirty="0">
                <a:solidFill>
                  <a:srgbClr val="0000FF"/>
                </a:solidFill>
              </a:rPr>
              <a:t> </a:t>
            </a:r>
            <a:r>
              <a:rPr lang="en-US" b="1" dirty="0" err="1">
                <a:solidFill>
                  <a:srgbClr val="0000FF"/>
                </a:solidFill>
              </a:rPr>
              <a:t>nguồn</a:t>
            </a:r>
            <a:r>
              <a:rPr lang="en-US" b="1" dirty="0">
                <a:solidFill>
                  <a:srgbClr val="0000FF"/>
                </a:solidFill>
              </a:rPr>
              <a:t> </a:t>
            </a:r>
            <a:r>
              <a:rPr lang="en-US" b="1" dirty="0" err="1">
                <a:solidFill>
                  <a:srgbClr val="0000FF"/>
                </a:solidFill>
              </a:rPr>
              <a:t>của</a:t>
            </a:r>
            <a:r>
              <a:rPr lang="en-US" b="1" dirty="0">
                <a:solidFill>
                  <a:srgbClr val="0000FF"/>
                </a:solidFill>
              </a:rPr>
              <a:t> </a:t>
            </a:r>
            <a:r>
              <a:rPr lang="en-US" b="1" dirty="0" err="1">
                <a:solidFill>
                  <a:srgbClr val="0000FF"/>
                </a:solidFill>
              </a:rPr>
              <a:t>lớp</a:t>
            </a:r>
            <a:r>
              <a:rPr lang="en-US" b="1" dirty="0">
                <a:solidFill>
                  <a:srgbClr val="0000FF"/>
                </a:solidFill>
              </a:rPr>
              <a:t>). </a:t>
            </a:r>
          </a:p>
        </p:txBody>
      </p:sp>
    </p:spTree>
    <p:extLst>
      <p:ext uri="{BB962C8B-B14F-4D97-AF65-F5344CB8AC3E}">
        <p14:creationId xmlns:p14="http://schemas.microsoft.com/office/powerpoint/2010/main" val="7909581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0D2537-E15D-BFEB-3217-CBD290A28518}"/>
              </a:ext>
            </a:extLst>
          </p:cNvPr>
          <p:cNvSpPr>
            <a:spLocks noGrp="1"/>
          </p:cNvSpPr>
          <p:nvPr>
            <p:ph idx="1"/>
          </p:nvPr>
        </p:nvSpPr>
        <p:spPr>
          <a:xfrm>
            <a:off x="838200" y="1066800"/>
            <a:ext cx="10515600" cy="5110163"/>
          </a:xfrm>
        </p:spPr>
        <p:txBody>
          <a:bodyPr>
            <a:normAutofit fontScale="47500" lnSpcReduction="20000"/>
          </a:bodyPr>
          <a:lstStyle/>
          <a:p>
            <a:pPr indent="0" algn="just">
              <a:lnSpc>
                <a:spcPct val="130000"/>
              </a:lnSpc>
              <a:buNone/>
            </a:pPr>
            <a:r>
              <a:rPr lang="en-US" sz="2000" b="1" dirty="0">
                <a:solidFill>
                  <a:srgbClr val="212529"/>
                </a:solidFill>
                <a:latin typeface="Times New Roman" panose="02020603050405020304" pitchFamily="18" charset="0"/>
                <a:ea typeface="Times New Roman" panose="02020603050405020304" pitchFamily="18" charset="0"/>
              </a:rPr>
              <a:t>2</a:t>
            </a:r>
            <a:r>
              <a:rPr lang="en-US" sz="5000" b="1" dirty="0">
                <a:solidFill>
                  <a:srgbClr val="212529"/>
                </a:solidFill>
                <a:latin typeface="Times New Roman" panose="02020603050405020304" pitchFamily="18" charset="0"/>
                <a:ea typeface="Times New Roman" panose="02020603050405020304" pitchFamily="18" charset="0"/>
              </a:rPr>
              <a:t>. </a:t>
            </a:r>
            <a:r>
              <a:rPr lang="en-US" sz="5000" b="1" dirty="0" err="1">
                <a:solidFill>
                  <a:srgbClr val="212529"/>
                </a:solidFill>
                <a:latin typeface="Times New Roman" panose="02020603050405020304" pitchFamily="18" charset="0"/>
                <a:ea typeface="Times New Roman" panose="02020603050405020304" pitchFamily="18" charset="0"/>
              </a:rPr>
              <a:t>Xây</a:t>
            </a:r>
            <a:r>
              <a:rPr lang="en-US" sz="5000" b="1" dirty="0">
                <a:solidFill>
                  <a:srgbClr val="212529"/>
                </a:solidFill>
                <a:latin typeface="Times New Roman" panose="02020603050405020304" pitchFamily="18" charset="0"/>
                <a:ea typeface="Times New Roman" panose="02020603050405020304" pitchFamily="18" charset="0"/>
              </a:rPr>
              <a:t> </a:t>
            </a:r>
            <a:r>
              <a:rPr lang="en-US" sz="5000" b="1" dirty="0" err="1">
                <a:solidFill>
                  <a:srgbClr val="212529"/>
                </a:solidFill>
                <a:latin typeface="Times New Roman" panose="02020603050405020304" pitchFamily="18" charset="0"/>
                <a:ea typeface="Times New Roman" panose="02020603050405020304" pitchFamily="18" charset="0"/>
              </a:rPr>
              <a:t>dựng</a:t>
            </a:r>
            <a:r>
              <a:rPr lang="en-US" sz="5000" b="1" dirty="0">
                <a:solidFill>
                  <a:srgbClr val="212529"/>
                </a:solidFill>
                <a:latin typeface="Times New Roman" panose="02020603050405020304" pitchFamily="18" charset="0"/>
                <a:ea typeface="Times New Roman" panose="02020603050405020304" pitchFamily="18" charset="0"/>
              </a:rPr>
              <a:t> </a:t>
            </a:r>
            <a:r>
              <a:rPr lang="en-US" sz="5000" b="1" dirty="0" err="1">
                <a:solidFill>
                  <a:srgbClr val="212529"/>
                </a:solidFill>
                <a:latin typeface="Times New Roman" panose="02020603050405020304" pitchFamily="18" charset="0"/>
                <a:ea typeface="Times New Roman" panose="02020603050405020304" pitchFamily="18" charset="0"/>
              </a:rPr>
              <a:t>kế</a:t>
            </a:r>
            <a:r>
              <a:rPr lang="en-US" sz="5000" b="1" dirty="0">
                <a:solidFill>
                  <a:srgbClr val="212529"/>
                </a:solidFill>
                <a:latin typeface="Times New Roman" panose="02020603050405020304" pitchFamily="18" charset="0"/>
                <a:ea typeface="Times New Roman" panose="02020603050405020304" pitchFamily="18" charset="0"/>
              </a:rPr>
              <a:t> </a:t>
            </a:r>
            <a:r>
              <a:rPr lang="en-US" sz="5000" b="1" dirty="0" err="1">
                <a:solidFill>
                  <a:srgbClr val="212529"/>
                </a:solidFill>
                <a:latin typeface="Times New Roman" panose="02020603050405020304" pitchFamily="18" charset="0"/>
                <a:ea typeface="Times New Roman" panose="02020603050405020304" pitchFamily="18" charset="0"/>
              </a:rPr>
              <a:t>hoạch</a:t>
            </a:r>
            <a:r>
              <a:rPr lang="en-US" sz="5000" b="1" dirty="0">
                <a:solidFill>
                  <a:srgbClr val="212529"/>
                </a:solidFill>
                <a:latin typeface="Times New Roman" panose="02020603050405020304" pitchFamily="18" charset="0"/>
                <a:ea typeface="Times New Roman" panose="02020603050405020304" pitchFamily="18" charset="0"/>
              </a:rPr>
              <a:t> </a:t>
            </a:r>
            <a:r>
              <a:rPr lang="en-US" sz="5000" b="1" dirty="0" err="1">
                <a:solidFill>
                  <a:srgbClr val="212529"/>
                </a:solidFill>
                <a:latin typeface="Times New Roman" panose="02020603050405020304" pitchFamily="18" charset="0"/>
                <a:ea typeface="Times New Roman" panose="02020603050405020304" pitchFamily="18" charset="0"/>
              </a:rPr>
              <a:t>giáo</a:t>
            </a:r>
            <a:r>
              <a:rPr lang="en-US" sz="5000" b="1" dirty="0">
                <a:solidFill>
                  <a:srgbClr val="212529"/>
                </a:solidFill>
                <a:latin typeface="Times New Roman" panose="02020603050405020304" pitchFamily="18" charset="0"/>
                <a:ea typeface="Times New Roman" panose="02020603050405020304" pitchFamily="18" charset="0"/>
              </a:rPr>
              <a:t> </a:t>
            </a:r>
            <a:r>
              <a:rPr lang="en-US" sz="5000" b="1" dirty="0" err="1">
                <a:solidFill>
                  <a:srgbClr val="212529"/>
                </a:solidFill>
                <a:latin typeface="Times New Roman" panose="02020603050405020304" pitchFamily="18" charset="0"/>
                <a:ea typeface="Times New Roman" panose="02020603050405020304" pitchFamily="18" charset="0"/>
              </a:rPr>
              <a:t>dục</a:t>
            </a:r>
            <a:r>
              <a:rPr lang="en-US" sz="5000" b="1" dirty="0">
                <a:solidFill>
                  <a:srgbClr val="212529"/>
                </a:solidFill>
                <a:effectLst/>
                <a:latin typeface="Times New Roman" panose="02020603050405020304" pitchFamily="18" charset="0"/>
                <a:ea typeface="Times New Roman" panose="02020603050405020304" pitchFamily="18" charset="0"/>
              </a:rPr>
              <a:t> </a:t>
            </a:r>
            <a:r>
              <a:rPr lang="en-US" sz="5000" b="1" dirty="0" err="1">
                <a:solidFill>
                  <a:srgbClr val="212529"/>
                </a:solidFill>
                <a:effectLst/>
                <a:latin typeface="Times New Roman" panose="02020603050405020304" pitchFamily="18" charset="0"/>
                <a:ea typeface="Times New Roman" panose="02020603050405020304" pitchFamily="18" charset="0"/>
              </a:rPr>
              <a:t>tích</a:t>
            </a:r>
            <a:r>
              <a:rPr lang="en-US" sz="5000" b="1" dirty="0">
                <a:solidFill>
                  <a:srgbClr val="212529"/>
                </a:solidFill>
                <a:effectLst/>
                <a:latin typeface="Times New Roman" panose="02020603050405020304" pitchFamily="18" charset="0"/>
                <a:ea typeface="Times New Roman" panose="02020603050405020304" pitchFamily="18" charset="0"/>
              </a:rPr>
              <a:t> </a:t>
            </a:r>
            <a:r>
              <a:rPr lang="en-US" sz="5000" b="1" dirty="0" err="1">
                <a:solidFill>
                  <a:srgbClr val="212529"/>
                </a:solidFill>
                <a:effectLst/>
                <a:latin typeface="Times New Roman" panose="02020603050405020304" pitchFamily="18" charset="0"/>
                <a:ea typeface="Times New Roman" panose="02020603050405020304" pitchFamily="18" charset="0"/>
              </a:rPr>
              <a:t>hợp</a:t>
            </a:r>
            <a:r>
              <a:rPr lang="en-US" sz="5000" b="1" dirty="0">
                <a:solidFill>
                  <a:srgbClr val="212529"/>
                </a:solidFill>
                <a:effectLst/>
                <a:latin typeface="Times New Roman" panose="02020603050405020304" pitchFamily="18" charset="0"/>
                <a:ea typeface="Times New Roman" panose="02020603050405020304" pitchFamily="18" charset="0"/>
              </a:rPr>
              <a:t> </a:t>
            </a:r>
            <a:r>
              <a:rPr lang="en-US" sz="5000" b="1" dirty="0" err="1">
                <a:solidFill>
                  <a:srgbClr val="212529"/>
                </a:solidFill>
                <a:effectLst/>
                <a:latin typeface="Times New Roman" panose="02020603050405020304" pitchFamily="18" charset="0"/>
                <a:ea typeface="Times New Roman" panose="02020603050405020304" pitchFamily="18" charset="0"/>
              </a:rPr>
              <a:t>nội</a:t>
            </a:r>
            <a:r>
              <a:rPr lang="en-US" sz="5000" b="1" dirty="0">
                <a:solidFill>
                  <a:srgbClr val="212529"/>
                </a:solidFill>
                <a:effectLst/>
                <a:latin typeface="Times New Roman" panose="02020603050405020304" pitchFamily="18" charset="0"/>
                <a:ea typeface="Times New Roman" panose="02020603050405020304" pitchFamily="18" charset="0"/>
              </a:rPr>
              <a:t> dung </a:t>
            </a:r>
            <a:r>
              <a:rPr lang="en-US" sz="5000" b="1" dirty="0" err="1">
                <a:solidFill>
                  <a:srgbClr val="212529"/>
                </a:solidFill>
                <a:effectLst/>
                <a:latin typeface="Times New Roman" panose="02020603050405020304" pitchFamily="18" charset="0"/>
                <a:ea typeface="Times New Roman" panose="02020603050405020304" pitchFamily="18" charset="0"/>
              </a:rPr>
              <a:t>và</a:t>
            </a:r>
            <a:r>
              <a:rPr lang="en-US" sz="5000" b="1" dirty="0">
                <a:solidFill>
                  <a:srgbClr val="212529"/>
                </a:solidFill>
                <a:effectLst/>
                <a:latin typeface="Times New Roman" panose="02020603050405020304" pitchFamily="18" charset="0"/>
                <a:ea typeface="Times New Roman" panose="02020603050405020304" pitchFamily="18" charset="0"/>
              </a:rPr>
              <a:t> </a:t>
            </a:r>
            <a:r>
              <a:rPr lang="en-US" sz="5000" b="1" dirty="0" err="1">
                <a:solidFill>
                  <a:srgbClr val="212529"/>
                </a:solidFill>
                <a:effectLst/>
                <a:latin typeface="Times New Roman" panose="02020603050405020304" pitchFamily="18" charset="0"/>
                <a:ea typeface="Times New Roman" panose="02020603050405020304" pitchFamily="18" charset="0"/>
              </a:rPr>
              <a:t>sử</a:t>
            </a:r>
            <a:r>
              <a:rPr lang="en-US" sz="5000" b="1" dirty="0">
                <a:solidFill>
                  <a:srgbClr val="212529"/>
                </a:solidFill>
                <a:effectLst/>
                <a:latin typeface="Times New Roman" panose="02020603050405020304" pitchFamily="18" charset="0"/>
                <a:ea typeface="Times New Roman" panose="02020603050405020304" pitchFamily="18" charset="0"/>
              </a:rPr>
              <a:t> </a:t>
            </a:r>
            <a:r>
              <a:rPr lang="en-US" sz="5000" b="1" dirty="0" err="1">
                <a:solidFill>
                  <a:srgbClr val="212529"/>
                </a:solidFill>
                <a:effectLst/>
                <a:latin typeface="Times New Roman" panose="02020603050405020304" pitchFamily="18" charset="0"/>
                <a:ea typeface="Times New Roman" panose="02020603050405020304" pitchFamily="18" charset="0"/>
              </a:rPr>
              <a:t>dụng</a:t>
            </a:r>
            <a:r>
              <a:rPr lang="en-US" sz="5000" b="1" dirty="0">
                <a:solidFill>
                  <a:srgbClr val="212529"/>
                </a:solidFill>
                <a:effectLst/>
                <a:latin typeface="Times New Roman" panose="02020603050405020304" pitchFamily="18" charset="0"/>
                <a:ea typeface="Times New Roman" panose="02020603050405020304" pitchFamily="18" charset="0"/>
              </a:rPr>
              <a:t> </a:t>
            </a:r>
            <a:r>
              <a:rPr lang="en-US" sz="5000" b="1" dirty="0" err="1">
                <a:solidFill>
                  <a:srgbClr val="212529"/>
                </a:solidFill>
                <a:effectLst/>
                <a:latin typeface="Times New Roman" panose="02020603050405020304" pitchFamily="18" charset="0"/>
                <a:ea typeface="Times New Roman" panose="02020603050405020304" pitchFamily="18" charset="0"/>
              </a:rPr>
              <a:t>phương</a:t>
            </a:r>
            <a:r>
              <a:rPr lang="en-US" sz="5000" b="1" dirty="0">
                <a:solidFill>
                  <a:srgbClr val="212529"/>
                </a:solidFill>
                <a:effectLst/>
                <a:latin typeface="Times New Roman" panose="02020603050405020304" pitchFamily="18" charset="0"/>
                <a:ea typeface="Times New Roman" panose="02020603050405020304" pitchFamily="18" charset="0"/>
              </a:rPr>
              <a:t> </a:t>
            </a:r>
            <a:r>
              <a:rPr lang="en-US" sz="5000" b="1" dirty="0" err="1">
                <a:solidFill>
                  <a:srgbClr val="212529"/>
                </a:solidFill>
                <a:effectLst/>
                <a:latin typeface="Times New Roman" panose="02020603050405020304" pitchFamily="18" charset="0"/>
                <a:ea typeface="Times New Roman" panose="02020603050405020304" pitchFamily="18" charset="0"/>
              </a:rPr>
              <a:t>pháp</a:t>
            </a:r>
            <a:r>
              <a:rPr lang="en-US" sz="5000" b="1" dirty="0">
                <a:solidFill>
                  <a:srgbClr val="212529"/>
                </a:solidFill>
                <a:effectLst/>
                <a:latin typeface="Times New Roman" panose="02020603050405020304" pitchFamily="18" charset="0"/>
                <a:ea typeface="Times New Roman" panose="02020603050405020304" pitchFamily="18" charset="0"/>
              </a:rPr>
              <a:t> </a:t>
            </a:r>
            <a:r>
              <a:rPr lang="en-US" sz="5000" b="1" dirty="0" err="1">
                <a:solidFill>
                  <a:srgbClr val="212529"/>
                </a:solidFill>
                <a:effectLst/>
                <a:latin typeface="Times New Roman" panose="02020603050405020304" pitchFamily="18" charset="0"/>
                <a:ea typeface="Times New Roman" panose="02020603050405020304" pitchFamily="18" charset="0"/>
              </a:rPr>
              <a:t>giáo</a:t>
            </a:r>
            <a:r>
              <a:rPr lang="en-US" sz="5000" b="1" dirty="0">
                <a:solidFill>
                  <a:srgbClr val="212529"/>
                </a:solidFill>
                <a:effectLst/>
                <a:latin typeface="Times New Roman" panose="02020603050405020304" pitchFamily="18" charset="0"/>
                <a:ea typeface="Times New Roman" panose="02020603050405020304" pitchFamily="18" charset="0"/>
              </a:rPr>
              <a:t> </a:t>
            </a:r>
            <a:r>
              <a:rPr lang="en-US" sz="5000" b="1" dirty="0" err="1">
                <a:solidFill>
                  <a:srgbClr val="212529"/>
                </a:solidFill>
                <a:effectLst/>
                <a:latin typeface="Times New Roman" panose="02020603050405020304" pitchFamily="18" charset="0"/>
                <a:ea typeface="Times New Roman" panose="02020603050405020304" pitchFamily="18" charset="0"/>
              </a:rPr>
              <a:t>dục</a:t>
            </a:r>
            <a:r>
              <a:rPr lang="en-US" sz="5000" b="1" dirty="0">
                <a:solidFill>
                  <a:srgbClr val="212529"/>
                </a:solidFill>
                <a:effectLst/>
                <a:latin typeface="Times New Roman" panose="02020603050405020304" pitchFamily="18" charset="0"/>
                <a:ea typeface="Times New Roman" panose="02020603050405020304" pitchFamily="18" charset="0"/>
              </a:rPr>
              <a:t> </a:t>
            </a:r>
            <a:r>
              <a:rPr lang="en-US" sz="5000" b="1" dirty="0" err="1">
                <a:solidFill>
                  <a:srgbClr val="212529"/>
                </a:solidFill>
                <a:effectLst/>
                <a:latin typeface="Times New Roman" panose="02020603050405020304" pitchFamily="18" charset="0"/>
                <a:ea typeface="Times New Roman" panose="02020603050405020304" pitchFamily="18" charset="0"/>
              </a:rPr>
              <a:t>quyền</a:t>
            </a:r>
            <a:r>
              <a:rPr lang="en-US" sz="5000" b="1" dirty="0">
                <a:solidFill>
                  <a:srgbClr val="212529"/>
                </a:solidFill>
                <a:effectLst/>
                <a:latin typeface="Times New Roman" panose="02020603050405020304" pitchFamily="18" charset="0"/>
                <a:ea typeface="Times New Roman" panose="02020603050405020304" pitchFamily="18" charset="0"/>
              </a:rPr>
              <a:t> </a:t>
            </a:r>
            <a:r>
              <a:rPr lang="en-US" sz="5000" b="1" dirty="0" err="1">
                <a:solidFill>
                  <a:srgbClr val="212529"/>
                </a:solidFill>
                <a:effectLst/>
                <a:latin typeface="Times New Roman" panose="02020603050405020304" pitchFamily="18" charset="0"/>
                <a:ea typeface="Times New Roman" panose="02020603050405020304" pitchFamily="18" charset="0"/>
              </a:rPr>
              <a:t>trẻ</a:t>
            </a:r>
            <a:r>
              <a:rPr lang="en-US" sz="5000" b="1" dirty="0">
                <a:solidFill>
                  <a:srgbClr val="212529"/>
                </a:solidFill>
                <a:effectLst/>
                <a:latin typeface="Times New Roman" panose="02020603050405020304" pitchFamily="18" charset="0"/>
                <a:ea typeface="Times New Roman" panose="02020603050405020304" pitchFamily="18" charset="0"/>
              </a:rPr>
              <a:t> </a:t>
            </a:r>
            <a:r>
              <a:rPr lang="en-US" sz="5000" b="1" dirty="0" err="1">
                <a:solidFill>
                  <a:srgbClr val="212529"/>
                </a:solidFill>
                <a:effectLst/>
                <a:latin typeface="Times New Roman" panose="02020603050405020304" pitchFamily="18" charset="0"/>
                <a:ea typeface="Times New Roman" panose="02020603050405020304" pitchFamily="18" charset="0"/>
              </a:rPr>
              <a:t>em</a:t>
            </a:r>
            <a:r>
              <a:rPr lang="en-US" sz="5000" b="1" dirty="0">
                <a:solidFill>
                  <a:srgbClr val="212529"/>
                </a:solidFill>
                <a:effectLst/>
                <a:latin typeface="Times New Roman" panose="02020603050405020304" pitchFamily="18" charset="0"/>
                <a:ea typeface="Times New Roman" panose="02020603050405020304" pitchFamily="18" charset="0"/>
              </a:rPr>
              <a:t> </a:t>
            </a:r>
            <a:r>
              <a:rPr lang="en-US" sz="5000" b="1" dirty="0" err="1">
                <a:solidFill>
                  <a:srgbClr val="212529"/>
                </a:solidFill>
                <a:effectLst/>
                <a:latin typeface="Times New Roman" panose="02020603050405020304" pitchFamily="18" charset="0"/>
                <a:ea typeface="Times New Roman" panose="02020603050405020304" pitchFamily="18" charset="0"/>
              </a:rPr>
              <a:t>vào</a:t>
            </a:r>
            <a:r>
              <a:rPr lang="en-US" sz="5000" b="1" dirty="0">
                <a:solidFill>
                  <a:srgbClr val="212529"/>
                </a:solidFill>
                <a:effectLst/>
                <a:latin typeface="Times New Roman" panose="02020603050405020304" pitchFamily="18" charset="0"/>
                <a:ea typeface="Times New Roman" panose="02020603050405020304" pitchFamily="18" charset="0"/>
              </a:rPr>
              <a:t> </a:t>
            </a:r>
            <a:r>
              <a:rPr lang="en-US" sz="5000" b="1" dirty="0" err="1">
                <a:solidFill>
                  <a:srgbClr val="212529"/>
                </a:solidFill>
                <a:effectLst/>
                <a:latin typeface="Times New Roman" panose="02020603050405020304" pitchFamily="18" charset="0"/>
                <a:ea typeface="Times New Roman" panose="02020603050405020304" pitchFamily="18" charset="0"/>
              </a:rPr>
              <a:t>các</a:t>
            </a:r>
            <a:r>
              <a:rPr lang="en-US" sz="5000" b="1" dirty="0">
                <a:solidFill>
                  <a:srgbClr val="212529"/>
                </a:solidFill>
                <a:effectLst/>
                <a:latin typeface="Times New Roman" panose="02020603050405020304" pitchFamily="18" charset="0"/>
                <a:ea typeface="Times New Roman" panose="02020603050405020304" pitchFamily="18" charset="0"/>
              </a:rPr>
              <a:t> </a:t>
            </a:r>
            <a:r>
              <a:rPr lang="en-US" sz="5000" b="1" dirty="0" err="1">
                <a:solidFill>
                  <a:srgbClr val="212529"/>
                </a:solidFill>
                <a:effectLst/>
                <a:latin typeface="Times New Roman" panose="02020603050405020304" pitchFamily="18" charset="0"/>
                <a:ea typeface="Times New Roman" panose="02020603050405020304" pitchFamily="18" charset="0"/>
              </a:rPr>
              <a:t>hoạt</a:t>
            </a:r>
            <a:r>
              <a:rPr lang="en-US" sz="5000" b="1" dirty="0">
                <a:solidFill>
                  <a:srgbClr val="212529"/>
                </a:solidFill>
                <a:effectLst/>
                <a:latin typeface="Times New Roman" panose="02020603050405020304" pitchFamily="18" charset="0"/>
                <a:ea typeface="Times New Roman" panose="02020603050405020304" pitchFamily="18" charset="0"/>
              </a:rPr>
              <a:t> </a:t>
            </a:r>
            <a:r>
              <a:rPr lang="en-US" sz="5000" b="1" dirty="0" err="1">
                <a:solidFill>
                  <a:srgbClr val="212529"/>
                </a:solidFill>
                <a:effectLst/>
                <a:latin typeface="Times New Roman" panose="02020603050405020304" pitchFamily="18" charset="0"/>
                <a:ea typeface="Times New Roman" panose="02020603050405020304" pitchFamily="18" charset="0"/>
              </a:rPr>
              <a:t>động</a:t>
            </a:r>
            <a:r>
              <a:rPr lang="en-US" sz="5000" b="1" dirty="0">
                <a:solidFill>
                  <a:srgbClr val="212529"/>
                </a:solidFill>
                <a:effectLst/>
                <a:latin typeface="Times New Roman" panose="02020603050405020304" pitchFamily="18" charset="0"/>
                <a:ea typeface="Times New Roman" panose="02020603050405020304" pitchFamily="18" charset="0"/>
              </a:rPr>
              <a:t> </a:t>
            </a:r>
            <a:r>
              <a:rPr lang="en-US" sz="5000" b="1" dirty="0" err="1">
                <a:solidFill>
                  <a:srgbClr val="212529"/>
                </a:solidFill>
                <a:effectLst/>
                <a:latin typeface="Times New Roman" panose="02020603050405020304" pitchFamily="18" charset="0"/>
                <a:ea typeface="Times New Roman" panose="02020603050405020304" pitchFamily="18" charset="0"/>
              </a:rPr>
              <a:t>giáo</a:t>
            </a:r>
            <a:r>
              <a:rPr lang="en-US" sz="5000" b="1" dirty="0">
                <a:solidFill>
                  <a:srgbClr val="212529"/>
                </a:solidFill>
                <a:effectLst/>
                <a:latin typeface="Times New Roman" panose="02020603050405020304" pitchFamily="18" charset="0"/>
                <a:ea typeface="Times New Roman" panose="02020603050405020304" pitchFamily="18" charset="0"/>
              </a:rPr>
              <a:t> </a:t>
            </a:r>
            <a:r>
              <a:rPr lang="en-US" sz="5000" b="1" dirty="0" err="1">
                <a:solidFill>
                  <a:srgbClr val="212529"/>
                </a:solidFill>
                <a:effectLst/>
                <a:latin typeface="Times New Roman" panose="02020603050405020304" pitchFamily="18" charset="0"/>
                <a:ea typeface="Times New Roman" panose="02020603050405020304" pitchFamily="18" charset="0"/>
              </a:rPr>
              <a:t>dục</a:t>
            </a:r>
            <a:r>
              <a:rPr lang="en-US" sz="5000" b="1" dirty="0">
                <a:solidFill>
                  <a:srgbClr val="212529"/>
                </a:solidFill>
                <a:effectLst/>
                <a:latin typeface="Times New Roman" panose="02020603050405020304" pitchFamily="18" charset="0"/>
                <a:ea typeface="Times New Roman" panose="02020603050405020304" pitchFamily="18" charset="0"/>
              </a:rPr>
              <a:t> </a:t>
            </a:r>
            <a:r>
              <a:rPr lang="en-US" sz="5000" b="1" dirty="0" err="1">
                <a:solidFill>
                  <a:srgbClr val="212529"/>
                </a:solidFill>
                <a:effectLst/>
                <a:latin typeface="Times New Roman" panose="02020603050405020304" pitchFamily="18" charset="0"/>
                <a:ea typeface="Times New Roman" panose="02020603050405020304" pitchFamily="18" charset="0"/>
              </a:rPr>
              <a:t>trong</a:t>
            </a:r>
            <a:r>
              <a:rPr lang="en-US" sz="5000" b="1" dirty="0">
                <a:solidFill>
                  <a:srgbClr val="212529"/>
                </a:solidFill>
                <a:effectLst/>
                <a:latin typeface="Times New Roman" panose="02020603050405020304" pitchFamily="18" charset="0"/>
                <a:ea typeface="Times New Roman" panose="02020603050405020304" pitchFamily="18" charset="0"/>
              </a:rPr>
              <a:t> </a:t>
            </a:r>
            <a:r>
              <a:rPr lang="en-US" sz="5000" b="1" dirty="0" err="1">
                <a:solidFill>
                  <a:srgbClr val="212529"/>
                </a:solidFill>
                <a:effectLst/>
                <a:latin typeface="Times New Roman" panose="02020603050405020304" pitchFamily="18" charset="0"/>
                <a:ea typeface="Times New Roman" panose="02020603050405020304" pitchFamily="18" charset="0"/>
              </a:rPr>
              <a:t>ngày</a:t>
            </a:r>
            <a:endParaRPr lang="en-US" sz="5000" b="1" dirty="0">
              <a:solidFill>
                <a:srgbClr val="212529"/>
              </a:solidFill>
              <a:effectLst/>
              <a:latin typeface="Times New Roman" panose="02020603050405020304" pitchFamily="18" charset="0"/>
              <a:ea typeface="Times New Roman" panose="02020603050405020304" pitchFamily="18" charset="0"/>
            </a:endParaRPr>
          </a:p>
          <a:p>
            <a:pPr indent="0" algn="just">
              <a:lnSpc>
                <a:spcPct val="130000"/>
              </a:lnSpc>
              <a:buNone/>
            </a:pPr>
            <a:r>
              <a:rPr lang="en-US" sz="5000" b="1" dirty="0">
                <a:solidFill>
                  <a:srgbClr val="212529"/>
                </a:solidFill>
                <a:latin typeface="Times New Roman" panose="02020603050405020304" pitchFamily="18" charset="0"/>
                <a:ea typeface="Times New Roman" panose="02020603050405020304" pitchFamily="18" charset="0"/>
              </a:rPr>
              <a:t>- </a:t>
            </a:r>
            <a:r>
              <a:rPr lang="en-US" sz="5000" b="1" dirty="0" err="1">
                <a:solidFill>
                  <a:srgbClr val="212529"/>
                </a:solidFill>
                <a:latin typeface="Times New Roman" panose="02020603050405020304" pitchFamily="18" charset="0"/>
                <a:ea typeface="Times New Roman" panose="02020603050405020304" pitchFamily="18" charset="0"/>
              </a:rPr>
              <a:t>Hoạt</a:t>
            </a:r>
            <a:r>
              <a:rPr lang="en-US" sz="5000" b="1" dirty="0">
                <a:solidFill>
                  <a:srgbClr val="212529"/>
                </a:solidFill>
                <a:latin typeface="Times New Roman" panose="02020603050405020304" pitchFamily="18" charset="0"/>
                <a:ea typeface="Times New Roman" panose="02020603050405020304" pitchFamily="18" charset="0"/>
              </a:rPr>
              <a:t> </a:t>
            </a:r>
            <a:r>
              <a:rPr lang="en-US" sz="5000" b="1" dirty="0" err="1">
                <a:solidFill>
                  <a:srgbClr val="212529"/>
                </a:solidFill>
                <a:latin typeface="Times New Roman" panose="02020603050405020304" pitchFamily="18" charset="0"/>
                <a:ea typeface="Times New Roman" panose="02020603050405020304" pitchFamily="18" charset="0"/>
              </a:rPr>
              <a:t>động</a:t>
            </a:r>
            <a:r>
              <a:rPr lang="en-US" sz="5000" b="1" dirty="0">
                <a:solidFill>
                  <a:srgbClr val="212529"/>
                </a:solidFill>
                <a:latin typeface="Times New Roman" panose="02020603050405020304" pitchFamily="18" charset="0"/>
                <a:ea typeface="Times New Roman" panose="02020603050405020304" pitchFamily="18" charset="0"/>
              </a:rPr>
              <a:t> </a:t>
            </a:r>
            <a:r>
              <a:rPr lang="en-US" sz="5000" b="1" dirty="0" err="1">
                <a:solidFill>
                  <a:srgbClr val="212529"/>
                </a:solidFill>
                <a:latin typeface="Times New Roman" panose="02020603050405020304" pitchFamily="18" charset="0"/>
                <a:ea typeface="Times New Roman" panose="02020603050405020304" pitchFamily="18" charset="0"/>
              </a:rPr>
              <a:t>đón</a:t>
            </a:r>
            <a:r>
              <a:rPr lang="en-US" sz="5000" b="1" dirty="0">
                <a:solidFill>
                  <a:srgbClr val="212529"/>
                </a:solidFill>
                <a:latin typeface="Times New Roman" panose="02020603050405020304" pitchFamily="18" charset="0"/>
                <a:ea typeface="Times New Roman" panose="02020603050405020304" pitchFamily="18" charset="0"/>
              </a:rPr>
              <a:t> </a:t>
            </a:r>
            <a:r>
              <a:rPr lang="en-US" sz="5000" b="1" dirty="0" err="1">
                <a:solidFill>
                  <a:srgbClr val="212529"/>
                </a:solidFill>
                <a:latin typeface="Times New Roman" panose="02020603050405020304" pitchFamily="18" charset="0"/>
                <a:ea typeface="Times New Roman" panose="02020603050405020304" pitchFamily="18" charset="0"/>
              </a:rPr>
              <a:t>trả</a:t>
            </a:r>
            <a:r>
              <a:rPr lang="en-US" sz="5000" b="1" dirty="0">
                <a:solidFill>
                  <a:srgbClr val="212529"/>
                </a:solidFill>
                <a:latin typeface="Times New Roman" panose="02020603050405020304" pitchFamily="18" charset="0"/>
                <a:ea typeface="Times New Roman" panose="02020603050405020304" pitchFamily="18" charset="0"/>
              </a:rPr>
              <a:t> </a:t>
            </a:r>
            <a:r>
              <a:rPr lang="en-US" sz="5000" b="1" dirty="0" err="1">
                <a:solidFill>
                  <a:srgbClr val="212529"/>
                </a:solidFill>
                <a:latin typeface="Times New Roman" panose="02020603050405020304" pitchFamily="18" charset="0"/>
                <a:ea typeface="Times New Roman" panose="02020603050405020304" pitchFamily="18" charset="0"/>
              </a:rPr>
              <a:t>trẻ</a:t>
            </a:r>
            <a:r>
              <a:rPr lang="en-US" sz="5000" b="1" dirty="0">
                <a:solidFill>
                  <a:srgbClr val="212529"/>
                </a:solidFill>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Giáo</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viên</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có</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thể</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trò</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chuyện</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hoặc</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cho</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trẻ</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xem</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tranh</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ảnh</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hoặc</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các</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tình</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huống</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liên</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quan</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đến</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thực</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hiện</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các</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quyền</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trẻ</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em</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với</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bản</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thân</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mình</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với</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bạn</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bè</a:t>
            </a:r>
            <a:r>
              <a:rPr lang="en-US" sz="5000" dirty="0">
                <a:solidFill>
                  <a:srgbClr val="212529"/>
                </a:solidFill>
                <a:effectLst/>
                <a:latin typeface="Times New Roman" panose="02020603050405020304" pitchFamily="18" charset="0"/>
                <a:ea typeface="Times New Roman" panose="02020603050405020304" pitchFamily="18" charset="0"/>
              </a:rPr>
              <a:t> ở </a:t>
            </a:r>
            <a:r>
              <a:rPr lang="en-US" sz="5000" dirty="0" err="1">
                <a:solidFill>
                  <a:srgbClr val="212529"/>
                </a:solidFill>
                <a:effectLst/>
                <a:latin typeface="Times New Roman" panose="02020603050405020304" pitchFamily="18" charset="0"/>
                <a:ea typeface="Times New Roman" panose="02020603050405020304" pitchFamily="18" charset="0"/>
              </a:rPr>
              <a:t>trong</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nhóm</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lớp</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với</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anh</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chị</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em</a:t>
            </a:r>
            <a:r>
              <a:rPr lang="en-US" sz="5000" dirty="0">
                <a:solidFill>
                  <a:srgbClr val="212529"/>
                </a:solidFill>
                <a:effectLst/>
                <a:latin typeface="Times New Roman" panose="02020603050405020304" pitchFamily="18" charset="0"/>
                <a:ea typeface="Times New Roman" panose="02020603050405020304" pitchFamily="18" charset="0"/>
              </a:rPr>
              <a:t> ở </a:t>
            </a:r>
            <a:r>
              <a:rPr lang="en-US" sz="5000" dirty="0" err="1">
                <a:solidFill>
                  <a:srgbClr val="212529"/>
                </a:solidFill>
                <a:effectLst/>
                <a:latin typeface="Times New Roman" panose="02020603050405020304" pitchFamily="18" charset="0"/>
                <a:ea typeface="Times New Roman" panose="02020603050405020304" pitchFamily="18" charset="0"/>
              </a:rPr>
              <a:t>nhà</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Khuyến</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khích</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trẻ</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liên</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hệ</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thực</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tế</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và</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hướng</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dẫn</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trẻ</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thể</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hiện</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cách</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ứng</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xử</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phù</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hợp</a:t>
            </a:r>
            <a:r>
              <a:rPr lang="en-US" sz="5000" dirty="0">
                <a:solidFill>
                  <a:srgbClr val="212529"/>
                </a:solidFill>
                <a:effectLst/>
                <a:latin typeface="Times New Roman" panose="02020603050405020304" pitchFamily="18" charset="0"/>
                <a:ea typeface="Times New Roman" panose="02020603050405020304" pitchFamily="18" charset="0"/>
              </a:rPr>
              <a:t>.</a:t>
            </a:r>
          </a:p>
          <a:p>
            <a:pPr indent="0" algn="just">
              <a:lnSpc>
                <a:spcPct val="130000"/>
              </a:lnSpc>
              <a:buNone/>
            </a:pPr>
            <a:r>
              <a:rPr lang="en-US" sz="5000" dirty="0" err="1">
                <a:solidFill>
                  <a:srgbClr val="FF0000"/>
                </a:solidFill>
                <a:effectLst/>
                <a:latin typeface="Times New Roman" panose="02020603050405020304" pitchFamily="18" charset="0"/>
                <a:ea typeface="Times New Roman" panose="02020603050405020304" pitchFamily="18" charset="0"/>
              </a:rPr>
              <a:t>Thảo</a:t>
            </a:r>
            <a:r>
              <a:rPr lang="en-US" sz="5000" dirty="0">
                <a:solidFill>
                  <a:srgbClr val="FF0000"/>
                </a:solidFill>
                <a:effectLst/>
                <a:latin typeface="Times New Roman" panose="02020603050405020304" pitchFamily="18" charset="0"/>
                <a:ea typeface="Times New Roman" panose="02020603050405020304" pitchFamily="18" charset="0"/>
              </a:rPr>
              <a:t> </a:t>
            </a:r>
            <a:r>
              <a:rPr lang="en-US" sz="5000" dirty="0" err="1">
                <a:solidFill>
                  <a:srgbClr val="FF0000"/>
                </a:solidFill>
                <a:effectLst/>
                <a:latin typeface="Times New Roman" panose="02020603050405020304" pitchFamily="18" charset="0"/>
                <a:ea typeface="Times New Roman" panose="02020603050405020304" pitchFamily="18" charset="0"/>
              </a:rPr>
              <a:t>luận</a:t>
            </a:r>
            <a:r>
              <a:rPr lang="en-US" sz="5000" dirty="0">
                <a:solidFill>
                  <a:srgbClr val="FF0000"/>
                </a:solidFill>
                <a:effectLst/>
                <a:latin typeface="Times New Roman" panose="02020603050405020304" pitchFamily="18" charset="0"/>
                <a:ea typeface="Times New Roman" panose="02020603050405020304" pitchFamily="18" charset="0"/>
              </a:rPr>
              <a:t>:….</a:t>
            </a:r>
            <a:endParaRPr lang="en-US" sz="5000" dirty="0">
              <a:solidFill>
                <a:srgbClr val="212529"/>
              </a:solidFill>
              <a:effectLst/>
              <a:latin typeface="Times New Roman" panose="02020603050405020304" pitchFamily="18" charset="0"/>
              <a:ea typeface="Times New Roman" panose="02020603050405020304" pitchFamily="18" charset="0"/>
            </a:endParaRPr>
          </a:p>
          <a:p>
            <a:pPr indent="0" algn="just">
              <a:lnSpc>
                <a:spcPct val="130000"/>
              </a:lnSpc>
              <a:buNone/>
            </a:pPr>
            <a:r>
              <a:rPr lang="en-US" sz="5000" b="1" dirty="0">
                <a:solidFill>
                  <a:srgbClr val="212529"/>
                </a:solidFill>
                <a:effectLst/>
                <a:latin typeface="Times New Roman" panose="02020603050405020304" pitchFamily="18" charset="0"/>
                <a:ea typeface="Times New Roman" panose="02020603050405020304" pitchFamily="18" charset="0"/>
              </a:rPr>
              <a:t>- </a:t>
            </a:r>
            <a:r>
              <a:rPr lang="en-US" sz="5000" b="1" dirty="0" err="1">
                <a:solidFill>
                  <a:srgbClr val="212529"/>
                </a:solidFill>
                <a:effectLst/>
                <a:latin typeface="Times New Roman" panose="02020603050405020304" pitchFamily="18" charset="0"/>
                <a:ea typeface="Times New Roman" panose="02020603050405020304" pitchFamily="18" charset="0"/>
              </a:rPr>
              <a:t>Hoạt</a:t>
            </a:r>
            <a:r>
              <a:rPr lang="en-US" sz="5000" b="1" dirty="0">
                <a:solidFill>
                  <a:srgbClr val="212529"/>
                </a:solidFill>
                <a:effectLst/>
                <a:latin typeface="Times New Roman" panose="02020603050405020304" pitchFamily="18" charset="0"/>
                <a:ea typeface="Times New Roman" panose="02020603050405020304" pitchFamily="18" charset="0"/>
              </a:rPr>
              <a:t> </a:t>
            </a:r>
            <a:r>
              <a:rPr lang="en-US" sz="5000" b="1" dirty="0" err="1">
                <a:solidFill>
                  <a:srgbClr val="212529"/>
                </a:solidFill>
                <a:effectLst/>
                <a:latin typeface="Times New Roman" panose="02020603050405020304" pitchFamily="18" charset="0"/>
                <a:ea typeface="Times New Roman" panose="02020603050405020304" pitchFamily="18" charset="0"/>
              </a:rPr>
              <a:t>động</a:t>
            </a:r>
            <a:r>
              <a:rPr lang="en-US" sz="5000" b="1" dirty="0">
                <a:solidFill>
                  <a:srgbClr val="212529"/>
                </a:solidFill>
                <a:effectLst/>
                <a:latin typeface="Times New Roman" panose="02020603050405020304" pitchFamily="18" charset="0"/>
                <a:ea typeface="Times New Roman" panose="02020603050405020304" pitchFamily="18" charset="0"/>
              </a:rPr>
              <a:t> </a:t>
            </a:r>
            <a:r>
              <a:rPr lang="en-US" sz="5000" b="1" dirty="0" err="1">
                <a:solidFill>
                  <a:srgbClr val="212529"/>
                </a:solidFill>
                <a:effectLst/>
                <a:latin typeface="Times New Roman" panose="02020603050405020304" pitchFamily="18" charset="0"/>
                <a:ea typeface="Times New Roman" panose="02020603050405020304" pitchFamily="18" charset="0"/>
              </a:rPr>
              <a:t>học</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Xác</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định</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được</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các</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nội</a:t>
            </a:r>
            <a:r>
              <a:rPr lang="en-US" sz="5000" dirty="0">
                <a:solidFill>
                  <a:srgbClr val="212529"/>
                </a:solidFill>
                <a:effectLst/>
                <a:latin typeface="Times New Roman" panose="02020603050405020304" pitchFamily="18" charset="0"/>
                <a:ea typeface="Times New Roman" panose="02020603050405020304" pitchFamily="18" charset="0"/>
              </a:rPr>
              <a:t> dung </a:t>
            </a:r>
            <a:r>
              <a:rPr lang="en-US" sz="5000" dirty="0" err="1">
                <a:solidFill>
                  <a:srgbClr val="212529"/>
                </a:solidFill>
                <a:effectLst/>
                <a:latin typeface="Times New Roman" panose="02020603050405020304" pitchFamily="18" charset="0"/>
                <a:ea typeface="Times New Roman" panose="02020603050405020304" pitchFamily="18" charset="0"/>
              </a:rPr>
              <a:t>cụ</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thể</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và</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mức</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độ</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tích</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hợp</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hợp</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lý</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trong</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các</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lĩnh</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vực</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học</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của</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trẻ</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phát</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triển</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vận</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động</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làm</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quen</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với</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Toán</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khám</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phá</a:t>
            </a:r>
            <a:r>
              <a:rPr lang="en-US" sz="5000" dirty="0">
                <a:solidFill>
                  <a:srgbClr val="212529"/>
                </a:solidFill>
                <a:effectLst/>
                <a:latin typeface="Times New Roman" panose="02020603050405020304" pitchFamily="18" charset="0"/>
                <a:ea typeface="Times New Roman" panose="02020603050405020304" pitchFamily="18" charset="0"/>
              </a:rPr>
              <a:t> khoa </a:t>
            </a:r>
            <a:r>
              <a:rPr lang="en-US" sz="5000" dirty="0" err="1">
                <a:solidFill>
                  <a:srgbClr val="212529"/>
                </a:solidFill>
                <a:effectLst/>
                <a:latin typeface="Times New Roman" panose="02020603050405020304" pitchFamily="18" charset="0"/>
                <a:ea typeface="Times New Roman" panose="02020603050405020304" pitchFamily="18" charset="0"/>
              </a:rPr>
              <a:t>học</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làm</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quen</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với</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tác</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phẩm</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văn</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học</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phát</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triển</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ngôn</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ngữ</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âm</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nhạc</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tạo</a:t>
            </a:r>
            <a:r>
              <a:rPr lang="en-US" sz="5000" dirty="0">
                <a:solidFill>
                  <a:srgbClr val="212529"/>
                </a:solidFill>
                <a:effectLst/>
                <a:latin typeface="Times New Roman" panose="02020603050405020304" pitchFamily="18" charset="0"/>
                <a:ea typeface="Times New Roman" panose="02020603050405020304" pitchFamily="18" charset="0"/>
              </a:rPr>
              <a:t> </a:t>
            </a:r>
            <a:r>
              <a:rPr lang="en-US" sz="5000" dirty="0" err="1">
                <a:solidFill>
                  <a:srgbClr val="212529"/>
                </a:solidFill>
                <a:effectLst/>
                <a:latin typeface="Times New Roman" panose="02020603050405020304" pitchFamily="18" charset="0"/>
                <a:ea typeface="Times New Roman" panose="02020603050405020304" pitchFamily="18" charset="0"/>
              </a:rPr>
              <a:t>hình</a:t>
            </a:r>
            <a:r>
              <a:rPr lang="en-US" sz="5000" dirty="0">
                <a:solidFill>
                  <a:srgbClr val="212529"/>
                </a:solidFill>
                <a:effectLst/>
                <a:latin typeface="Times New Roman" panose="02020603050405020304" pitchFamily="18" charset="0"/>
                <a:ea typeface="Times New Roman" panose="02020603050405020304" pitchFamily="18" charset="0"/>
              </a:rPr>
              <a:t>…</a:t>
            </a:r>
            <a:endParaRPr lang="en-US" sz="5000" dirty="0">
              <a:effectLst/>
              <a:latin typeface="Times New Roman" panose="02020603050405020304" pitchFamily="18" charset="0"/>
              <a:ea typeface="Times New Roman" panose="02020603050405020304" pitchFamily="18" charset="0"/>
            </a:endParaRPr>
          </a:p>
          <a:p>
            <a:pPr indent="0" algn="just">
              <a:lnSpc>
                <a:spcPct val="130000"/>
              </a:lnSpc>
              <a:buNone/>
            </a:pPr>
            <a:endParaRPr lang="en-US" sz="5000" dirty="0">
              <a:effectLst/>
              <a:latin typeface="Times New Roman" panose="02020603050405020304" pitchFamily="18" charset="0"/>
              <a:ea typeface="Times New Roman" panose="02020603050405020304" pitchFamily="18" charset="0"/>
            </a:endParaRPr>
          </a:p>
          <a:p>
            <a:pPr indent="0" algn="just">
              <a:lnSpc>
                <a:spcPct val="130000"/>
              </a:lnSpc>
              <a:buNone/>
            </a:pPr>
            <a:endParaRPr lang="en-US" sz="5000" b="1" dirty="0">
              <a:solidFill>
                <a:srgbClr val="212529"/>
              </a:solidFill>
              <a:effectLst/>
              <a:latin typeface="Times New Roman" panose="02020603050405020304" pitchFamily="18" charset="0"/>
              <a:ea typeface="Times New Roman" panose="02020603050405020304" pitchFamily="18" charset="0"/>
            </a:endParaRPr>
          </a:p>
          <a:p>
            <a:pPr indent="0" algn="just">
              <a:lnSpc>
                <a:spcPct val="130000"/>
              </a:lnSpc>
              <a:buNone/>
            </a:pPr>
            <a:endParaRPr lang="en-US" sz="5000" b="1" dirty="0">
              <a:solidFill>
                <a:srgbClr val="212529"/>
              </a:solidFill>
              <a:latin typeface="Times New Roman" panose="02020603050405020304" pitchFamily="18" charset="0"/>
              <a:ea typeface="Times New Roman" panose="02020603050405020304" pitchFamily="18" charset="0"/>
            </a:endParaRPr>
          </a:p>
          <a:p>
            <a:pPr indent="0" algn="just">
              <a:lnSpc>
                <a:spcPct val="130000"/>
              </a:lnSpc>
              <a:buNone/>
            </a:pPr>
            <a:endParaRPr lang="en-US" sz="2000" b="1" dirty="0">
              <a:solidFill>
                <a:srgbClr val="212529"/>
              </a:solidFill>
              <a:effectLst/>
              <a:latin typeface="Times New Roman" panose="02020603050405020304" pitchFamily="18" charset="0"/>
              <a:ea typeface="Times New Roman" panose="02020603050405020304" pitchFamily="18" charset="0"/>
            </a:endParaRPr>
          </a:p>
          <a:p>
            <a:pPr indent="0" algn="just">
              <a:lnSpc>
                <a:spcPct val="130000"/>
              </a:lnSpc>
              <a:buNone/>
            </a:pPr>
            <a:endParaRPr lang="en-US" sz="2000" b="1" dirty="0">
              <a:solidFill>
                <a:srgbClr val="212529"/>
              </a:solidFill>
              <a:effectLst/>
              <a:latin typeface="Times New Roman" panose="02020603050405020304" pitchFamily="18" charset="0"/>
              <a:ea typeface="Times New Roman" panose="02020603050405020304" pitchFamily="18" charset="0"/>
            </a:endParaRPr>
          </a:p>
          <a:p>
            <a:pPr indent="0" algn="just">
              <a:lnSpc>
                <a:spcPct val="130000"/>
              </a:lnSpc>
              <a:buNone/>
            </a:pPr>
            <a:endParaRPr lang="en-US" sz="2000" b="1" dirty="0">
              <a:solidFill>
                <a:srgbClr val="212529"/>
              </a:solidFill>
              <a:latin typeface="Times New Roman" panose="02020603050405020304" pitchFamily="18" charset="0"/>
              <a:ea typeface="Times New Roman" panose="02020603050405020304" pitchFamily="18" charset="0"/>
            </a:endParaRPr>
          </a:p>
          <a:p>
            <a:pPr indent="0" algn="just">
              <a:lnSpc>
                <a:spcPct val="130000"/>
              </a:lnSpc>
              <a:buNone/>
            </a:pPr>
            <a:endParaRPr lang="en-US" sz="2000" b="1" dirty="0">
              <a:solidFill>
                <a:srgbClr val="212529"/>
              </a:solidFill>
              <a:effectLst/>
              <a:latin typeface="Times New Roman" panose="02020603050405020304" pitchFamily="18" charset="0"/>
              <a:ea typeface="Times New Roman" panose="02020603050405020304" pitchFamily="18" charset="0"/>
            </a:endParaRPr>
          </a:p>
          <a:p>
            <a:pPr indent="0" algn="just">
              <a:lnSpc>
                <a:spcPct val="130000"/>
              </a:lnSpc>
              <a:buNone/>
            </a:pPr>
            <a:endParaRPr lang="en-US" sz="2000" b="1" dirty="0">
              <a:solidFill>
                <a:srgbClr val="212529"/>
              </a:solidFill>
              <a:effectLst/>
              <a:latin typeface="Times New Roman" panose="02020603050405020304" pitchFamily="18" charset="0"/>
              <a:ea typeface="Times New Roman" panose="02020603050405020304" pitchFamily="18" charset="0"/>
            </a:endParaRPr>
          </a:p>
          <a:p>
            <a:pPr indent="0" algn="just">
              <a:lnSpc>
                <a:spcPct val="130000"/>
              </a:lnSpc>
              <a:buNone/>
            </a:pPr>
            <a:endParaRPr lang="en-US" sz="2000" b="1" dirty="0">
              <a:solidFill>
                <a:srgbClr val="212529"/>
              </a:solidFill>
              <a:highlight>
                <a:srgbClr val="FFFF00"/>
              </a:highlight>
              <a:latin typeface="Times New Roman" panose="02020603050405020304" pitchFamily="18" charset="0"/>
              <a:ea typeface="Times New Roman" panose="02020603050405020304" pitchFamily="18" charset="0"/>
            </a:endParaRPr>
          </a:p>
          <a:p>
            <a:pPr indent="0" algn="just">
              <a:lnSpc>
                <a:spcPct val="130000"/>
              </a:lnSpc>
              <a:buNone/>
            </a:pPr>
            <a:endParaRPr lang="en-US" sz="2000" b="1" dirty="0">
              <a:solidFill>
                <a:srgbClr val="212529"/>
              </a:solidFill>
              <a:effectLst/>
              <a:highlight>
                <a:srgbClr val="FFFF00"/>
              </a:highlight>
              <a:latin typeface="Times New Roman" panose="02020603050405020304" pitchFamily="18" charset="0"/>
              <a:ea typeface="Times New Roman" panose="02020603050405020304" pitchFamily="18" charset="0"/>
            </a:endParaRPr>
          </a:p>
          <a:p>
            <a:pPr indent="0" algn="just">
              <a:lnSpc>
                <a:spcPct val="130000"/>
              </a:lnSpc>
              <a:buNone/>
            </a:pPr>
            <a:endParaRPr lang="en-US" sz="2000" b="1" dirty="0">
              <a:solidFill>
                <a:srgbClr val="212529"/>
              </a:solidFill>
              <a:highlight>
                <a:srgbClr val="FFFF00"/>
              </a:highlight>
              <a:latin typeface="Times New Roman" panose="02020603050405020304" pitchFamily="18" charset="0"/>
              <a:ea typeface="Times New Roman" panose="02020603050405020304" pitchFamily="18" charset="0"/>
            </a:endParaRPr>
          </a:p>
          <a:p>
            <a:pPr indent="0" algn="just">
              <a:lnSpc>
                <a:spcPct val="130000"/>
              </a:lnSpc>
              <a:buNone/>
            </a:pPr>
            <a:endParaRPr lang="en-US" sz="2000" dirty="0">
              <a:effectLst/>
              <a:highlight>
                <a:srgbClr val="FFFF00"/>
              </a:highlight>
              <a:latin typeface="Times New Roman" panose="02020603050405020304" pitchFamily="18" charset="0"/>
              <a:ea typeface="Times New Roman" panose="02020603050405020304" pitchFamily="18" charset="0"/>
            </a:endParaRPr>
          </a:p>
          <a:p>
            <a:endParaRPr lang="en-US" dirty="0"/>
          </a:p>
        </p:txBody>
      </p:sp>
      <p:sp>
        <p:nvSpPr>
          <p:cNvPr id="4" name="Title 1">
            <a:extLst>
              <a:ext uri="{FF2B5EF4-FFF2-40B4-BE49-F238E27FC236}">
                <a16:creationId xmlns:a16="http://schemas.microsoft.com/office/drawing/2014/main" id="{E081BDA4-7F3C-7382-8D43-F0C08E99EC44}"/>
              </a:ext>
            </a:extLst>
          </p:cNvPr>
          <p:cNvSpPr>
            <a:spLocks noGrp="1"/>
          </p:cNvSpPr>
          <p:nvPr>
            <p:ph type="title"/>
          </p:nvPr>
        </p:nvSpPr>
        <p:spPr>
          <a:xfrm>
            <a:off x="838200" y="365125"/>
            <a:ext cx="10515600" cy="625475"/>
          </a:xfrm>
        </p:spPr>
        <p:txBody>
          <a:bodyPr/>
          <a:lstStyle/>
          <a:p>
            <a:pPr algn="ctr"/>
            <a:r>
              <a:rPr lang="en-US" sz="1800" b="1" dirty="0">
                <a:solidFill>
                  <a:srgbClr val="0000FF"/>
                </a:solidFill>
                <a:latin typeface="Times New Roman" panose="02020603050405020304" pitchFamily="18" charset="0"/>
                <a:cs typeface="Times New Roman" panose="02020603050405020304" pitchFamily="18" charset="0"/>
              </a:rPr>
              <a:t>H</a:t>
            </a:r>
            <a:r>
              <a:rPr lang="vi-VN" sz="1800" b="1" dirty="0">
                <a:solidFill>
                  <a:srgbClr val="0000FF"/>
                </a:solidFill>
                <a:cs typeface="Times New Roman" panose="02020603050405020304" pitchFamily="18" charset="0"/>
              </a:rPr>
              <a:t>Ư</a:t>
            </a:r>
            <a:r>
              <a:rPr lang="en-US" sz="1800" b="1" dirty="0">
                <a:solidFill>
                  <a:srgbClr val="0000FF"/>
                </a:solidFill>
                <a:latin typeface="Times New Roman" panose="02020603050405020304" pitchFamily="18" charset="0"/>
                <a:cs typeface="Times New Roman" panose="02020603050405020304" pitchFamily="18" charset="0"/>
              </a:rPr>
              <a:t>ỚNG DẪN TÍCH HỢP NỘI DUNG GIÁO DỤC QUYỀN TRẺ EM (QTE) CHO TRẺ MG</a:t>
            </a:r>
            <a:endParaRPr lang="en-US" dirty="0">
              <a:solidFill>
                <a:srgbClr val="0000FF"/>
              </a:solidFill>
            </a:endParaRPr>
          </a:p>
        </p:txBody>
      </p:sp>
    </p:spTree>
    <p:extLst>
      <p:ext uri="{BB962C8B-B14F-4D97-AF65-F5344CB8AC3E}">
        <p14:creationId xmlns:p14="http://schemas.microsoft.com/office/powerpoint/2010/main" val="3108468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992F9D-FE5F-DF65-158A-3AF18967D803}"/>
              </a:ext>
            </a:extLst>
          </p:cNvPr>
          <p:cNvSpPr>
            <a:spLocks noGrp="1"/>
          </p:cNvSpPr>
          <p:nvPr>
            <p:ph idx="1"/>
          </p:nvPr>
        </p:nvSpPr>
        <p:spPr>
          <a:xfrm>
            <a:off x="838200" y="838201"/>
            <a:ext cx="10515600" cy="4800600"/>
          </a:xfrm>
        </p:spPr>
        <p:txBody>
          <a:bodyPr/>
          <a:lstStyle/>
          <a:p>
            <a:r>
              <a:rPr lang="en-US" sz="1800" b="1">
                <a:solidFill>
                  <a:srgbClr val="212529"/>
                </a:solidFill>
                <a:effectLst/>
                <a:latin typeface="Times New Roman" panose="02020603050405020304" pitchFamily="18" charset="0"/>
                <a:ea typeface="Times New Roman" panose="02020603050405020304" pitchFamily="18" charset="0"/>
              </a:rPr>
              <a:t>- Hoạt động ở các góc:</a:t>
            </a:r>
            <a:r>
              <a:rPr lang="en-US" sz="1800">
                <a:solidFill>
                  <a:srgbClr val="212529"/>
                </a:solidFill>
                <a:effectLst/>
                <a:latin typeface="Times New Roman" panose="02020603050405020304" pitchFamily="18" charset="0"/>
                <a:ea typeface="Times New Roman" panose="02020603050405020304" pitchFamily="18" charset="0"/>
              </a:rPr>
              <a:t> Làm sách tranh; tô màu; chơi trò chơi với các nội dung có liên quan đến thực hiện quyền trẻ em của bản thân và các bạn.</a:t>
            </a:r>
            <a:endParaRPr lang="en-US" sz="1800">
              <a:effectLst/>
              <a:latin typeface="Times New Roman" panose="02020603050405020304" pitchFamily="18" charset="0"/>
              <a:ea typeface="Times New Roman" panose="02020603050405020304" pitchFamily="18" charset="0"/>
            </a:endParaRPr>
          </a:p>
          <a:p>
            <a:pPr indent="0" algn="just" fontAlgn="base">
              <a:buNone/>
            </a:pPr>
            <a:r>
              <a:rPr lang="en-US" sz="1800" b="1">
                <a:solidFill>
                  <a:srgbClr val="212529"/>
                </a:solidFill>
                <a:effectLst/>
                <a:latin typeface="Times New Roman" panose="02020603050405020304" pitchFamily="18" charset="0"/>
                <a:ea typeface="Times New Roman" panose="02020603050405020304" pitchFamily="18" charset="0"/>
              </a:rPr>
              <a:t>- Hoạt động ngoài trời:</a:t>
            </a:r>
            <a:r>
              <a:rPr lang="en-US" sz="1800">
                <a:solidFill>
                  <a:srgbClr val="212529"/>
                </a:solidFill>
                <a:effectLst/>
                <a:latin typeface="Times New Roman" panose="02020603050405020304" pitchFamily="18" charset="0"/>
                <a:ea typeface="Times New Roman" panose="02020603050405020304" pitchFamily="18" charset="0"/>
              </a:rPr>
              <a:t> Quan sát, trò chuyện, thảo luận về những nơi nguy hiểm cần tránh, những yếu tố/ nhân tố có nguy cơ gây mất an toàn cho bản thân cần phòng, ngừa. Chơi các trò chơi thực hành kỹ năng thực hiện quyền trẻ em của bản thân và quyền của trẻ em khác.</a:t>
            </a:r>
            <a:endParaRPr lang="en-US" sz="1800">
              <a:effectLst/>
              <a:latin typeface="Times New Roman" panose="02020603050405020304" pitchFamily="18" charset="0"/>
              <a:ea typeface="Times New Roman" panose="02020603050405020304" pitchFamily="18" charset="0"/>
            </a:endParaRPr>
          </a:p>
          <a:p>
            <a:pPr indent="0" algn="just" fontAlgn="base">
              <a:buNone/>
            </a:pPr>
            <a:r>
              <a:rPr lang="en-US" sz="1800" b="1">
                <a:solidFill>
                  <a:srgbClr val="212529"/>
                </a:solidFill>
                <a:effectLst/>
                <a:latin typeface="Times New Roman" panose="02020603050405020304" pitchFamily="18" charset="0"/>
                <a:ea typeface="Times New Roman" panose="02020603050405020304" pitchFamily="18" charset="0"/>
              </a:rPr>
              <a:t>- Hoạt động vệ sinh, ăn trưa:</a:t>
            </a:r>
            <a:r>
              <a:rPr lang="en-US" sz="1800">
                <a:solidFill>
                  <a:srgbClr val="212529"/>
                </a:solidFill>
                <a:effectLst/>
                <a:latin typeface="Times New Roman" panose="02020603050405020304" pitchFamily="18" charset="0"/>
                <a:ea typeface="Times New Roman" panose="02020603050405020304" pitchFamily="18" charset="0"/>
              </a:rPr>
              <a:t> nhắc nhở trẻ kiên nhẫn, tôn trọng bạn khác, chờ đến lượt...</a:t>
            </a:r>
            <a:endParaRPr lang="en-US" sz="1800">
              <a:effectLst/>
              <a:latin typeface="Times New Roman" panose="02020603050405020304" pitchFamily="18" charset="0"/>
              <a:ea typeface="Times New Roman" panose="02020603050405020304" pitchFamily="18" charset="0"/>
            </a:endParaRPr>
          </a:p>
          <a:p>
            <a:pPr indent="0" algn="just" fontAlgn="base">
              <a:buNone/>
            </a:pPr>
            <a:r>
              <a:rPr lang="en-US" sz="1800" b="1">
                <a:solidFill>
                  <a:srgbClr val="212529"/>
                </a:solidFill>
                <a:effectLst/>
                <a:latin typeface="Times New Roman" panose="02020603050405020304" pitchFamily="18" charset="0"/>
                <a:ea typeface="Times New Roman" panose="02020603050405020304" pitchFamily="18" charset="0"/>
              </a:rPr>
              <a:t>- Hoạt động chiều:</a:t>
            </a:r>
            <a:r>
              <a:rPr lang="en-US" sz="1800">
                <a:solidFill>
                  <a:srgbClr val="212529"/>
                </a:solidFill>
                <a:effectLst/>
                <a:latin typeface="Times New Roman" panose="02020603050405020304" pitchFamily="18" charset="0"/>
                <a:ea typeface="Times New Roman" panose="02020603050405020304" pitchFamily="18" charset="0"/>
              </a:rPr>
              <a:t> Thực hành các tình huống nguy cơ hay chơi các trò chơi rèn luyện kỹ năng thực hiện quyền trẻ em của bản thân và bạn bè. Nghe kể chuyện, đóng kịch, đọc thơ...có nội dung liên quan đến thực hiện quyền trẻ em.</a:t>
            </a:r>
            <a:endParaRPr lang="en-US" sz="1800">
              <a:effectLst/>
              <a:latin typeface="Times New Roman" panose="02020603050405020304" pitchFamily="18" charset="0"/>
              <a:ea typeface="Times New Roman" panose="02020603050405020304" pitchFamily="18" charset="0"/>
            </a:endParaRPr>
          </a:p>
          <a:p>
            <a:endParaRPr lang="en-US"/>
          </a:p>
        </p:txBody>
      </p:sp>
      <p:sp>
        <p:nvSpPr>
          <p:cNvPr id="5" name="Title 1">
            <a:extLst>
              <a:ext uri="{FF2B5EF4-FFF2-40B4-BE49-F238E27FC236}">
                <a16:creationId xmlns:a16="http://schemas.microsoft.com/office/drawing/2014/main" id="{794ADB37-A584-83A0-034E-88C56795FEB2}"/>
              </a:ext>
            </a:extLst>
          </p:cNvPr>
          <p:cNvSpPr>
            <a:spLocks noGrp="1"/>
          </p:cNvSpPr>
          <p:nvPr>
            <p:ph type="title"/>
          </p:nvPr>
        </p:nvSpPr>
        <p:spPr>
          <a:xfrm>
            <a:off x="838200" y="365125"/>
            <a:ext cx="10515600" cy="396875"/>
          </a:xfrm>
        </p:spPr>
        <p:txBody>
          <a:bodyPr/>
          <a:lstStyle/>
          <a:p>
            <a:pPr algn="ctr"/>
            <a:r>
              <a:rPr lang="en-US" sz="1800" b="1" dirty="0">
                <a:solidFill>
                  <a:srgbClr val="0000FF"/>
                </a:solidFill>
                <a:latin typeface="Times New Roman" panose="02020603050405020304" pitchFamily="18" charset="0"/>
                <a:cs typeface="Times New Roman" panose="02020603050405020304" pitchFamily="18" charset="0"/>
              </a:rPr>
              <a:t>H</a:t>
            </a:r>
            <a:r>
              <a:rPr lang="vi-VN" sz="1800" b="1" dirty="0">
                <a:solidFill>
                  <a:srgbClr val="0000FF"/>
                </a:solidFill>
                <a:cs typeface="Times New Roman" panose="02020603050405020304" pitchFamily="18" charset="0"/>
              </a:rPr>
              <a:t>Ư</a:t>
            </a:r>
            <a:r>
              <a:rPr lang="en-US" sz="1800" b="1" dirty="0">
                <a:solidFill>
                  <a:srgbClr val="0000FF"/>
                </a:solidFill>
                <a:latin typeface="Times New Roman" panose="02020603050405020304" pitchFamily="18" charset="0"/>
                <a:cs typeface="Times New Roman" panose="02020603050405020304" pitchFamily="18" charset="0"/>
              </a:rPr>
              <a:t>ỚNG DẪN TÍCH HỢP NỘI DUNG GIÁO DỤC QUYỀN TRẺ EM (QTE) CHO TRẺ MG</a:t>
            </a:r>
            <a:endParaRPr lang="en-US" dirty="0">
              <a:solidFill>
                <a:srgbClr val="0000FF"/>
              </a:solidFill>
            </a:endParaRPr>
          </a:p>
        </p:txBody>
      </p:sp>
    </p:spTree>
    <p:extLst>
      <p:ext uri="{BB962C8B-B14F-4D97-AF65-F5344CB8AC3E}">
        <p14:creationId xmlns:p14="http://schemas.microsoft.com/office/powerpoint/2010/main" val="3712338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04F58-70BE-45E0-8285-4F013AAF7392}"/>
              </a:ext>
            </a:extLst>
          </p:cNvPr>
          <p:cNvSpPr>
            <a:spLocks noGrp="1"/>
          </p:cNvSpPr>
          <p:nvPr>
            <p:ph type="title"/>
          </p:nvPr>
        </p:nvSpPr>
        <p:spPr>
          <a:xfrm>
            <a:off x="838200" y="365125"/>
            <a:ext cx="10515600" cy="473075"/>
          </a:xfrm>
        </p:spPr>
        <p:txBody>
          <a:bodyPr/>
          <a:lstStyle/>
          <a:p>
            <a:pPr algn="ctr"/>
            <a:r>
              <a:rPr lang="en-US" sz="1800" b="1" dirty="0">
                <a:solidFill>
                  <a:srgbClr val="0033CC"/>
                </a:solidFill>
                <a:latin typeface="Times New Roman" panose="02020603050405020304" pitchFamily="18" charset="0"/>
                <a:cs typeface="Times New Roman" panose="02020603050405020304" pitchFamily="18" charset="0"/>
              </a:rPr>
              <a:t>H</a:t>
            </a:r>
            <a:r>
              <a:rPr lang="vi-VN" sz="1800" b="1" dirty="0">
                <a:solidFill>
                  <a:srgbClr val="0033CC"/>
                </a:solidFill>
                <a:cs typeface="Times New Roman" panose="02020603050405020304" pitchFamily="18" charset="0"/>
              </a:rPr>
              <a:t>Ư</a:t>
            </a:r>
            <a:r>
              <a:rPr lang="en-US" sz="1800" b="1" dirty="0">
                <a:solidFill>
                  <a:srgbClr val="0033CC"/>
                </a:solidFill>
                <a:latin typeface="Times New Roman" panose="02020603050405020304" pitchFamily="18" charset="0"/>
                <a:cs typeface="Times New Roman" panose="02020603050405020304" pitchFamily="18" charset="0"/>
              </a:rPr>
              <a:t>ỚNG DẪN TÍCH HỢP NỘI DUNG GIÁO DỤC QUYỀN TRẺ EM (QTE) CHO TRẺ MG</a:t>
            </a:r>
            <a:endParaRPr lang="en-US" dirty="0">
              <a:solidFill>
                <a:srgbClr val="0033CC"/>
              </a:solidFill>
            </a:endParaRPr>
          </a:p>
        </p:txBody>
      </p:sp>
      <p:pic>
        <p:nvPicPr>
          <p:cNvPr id="4" name="Content Placeholder 3">
            <a:extLst>
              <a:ext uri="{FF2B5EF4-FFF2-40B4-BE49-F238E27FC236}">
                <a16:creationId xmlns:a16="http://schemas.microsoft.com/office/drawing/2014/main" id="{E981709A-4C48-4046-9F6B-ECEFFE02FB05}"/>
              </a:ext>
            </a:extLst>
          </p:cNvPr>
          <p:cNvPicPr>
            <a:picLocks noGrp="1" noChangeAspect="1"/>
          </p:cNvPicPr>
          <p:nvPr>
            <p:ph idx="1"/>
          </p:nvPr>
        </p:nvPicPr>
        <p:blipFill>
          <a:blip r:embed="rId2"/>
          <a:stretch>
            <a:fillRect/>
          </a:stretch>
        </p:blipFill>
        <p:spPr>
          <a:xfrm>
            <a:off x="838200" y="914400"/>
            <a:ext cx="9650436" cy="5715000"/>
          </a:xfrm>
          <a:prstGeom prst="rect">
            <a:avLst/>
          </a:prstGeom>
        </p:spPr>
      </p:pic>
    </p:spTree>
    <p:extLst>
      <p:ext uri="{BB962C8B-B14F-4D97-AF65-F5344CB8AC3E}">
        <p14:creationId xmlns:p14="http://schemas.microsoft.com/office/powerpoint/2010/main" val="36995823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C5EF0-6710-4FC9-B94F-224E0CF415E0}"/>
              </a:ext>
            </a:extLst>
          </p:cNvPr>
          <p:cNvSpPr>
            <a:spLocks noGrp="1"/>
          </p:cNvSpPr>
          <p:nvPr>
            <p:ph type="title"/>
          </p:nvPr>
        </p:nvSpPr>
        <p:spPr>
          <a:xfrm>
            <a:off x="1066800" y="167413"/>
            <a:ext cx="10439400" cy="315912"/>
          </a:xfrm>
        </p:spPr>
        <p:txBody>
          <a:bodyPr>
            <a:noAutofit/>
          </a:bodyPr>
          <a:lstStyle/>
          <a:p>
            <a:pPr algn="ctr"/>
            <a:r>
              <a:rPr lang="en-US" sz="2000" b="1" dirty="0">
                <a:solidFill>
                  <a:srgbClr val="0000FF"/>
                </a:solidFill>
                <a:latin typeface="Times New Roman" panose="02020603050405020304" pitchFamily="18" charset="0"/>
                <a:cs typeface="Times New Roman" panose="02020603050405020304" pitchFamily="18" charset="0"/>
              </a:rPr>
              <a:t>BẢO ĐẢM </a:t>
            </a:r>
            <a:r>
              <a:rPr lang="en-US" sz="2000" b="1">
                <a:solidFill>
                  <a:srgbClr val="0000FF"/>
                </a:solidFill>
                <a:latin typeface="Times New Roman" panose="02020603050405020304" pitchFamily="18" charset="0"/>
                <a:cs typeface="Times New Roman" panose="02020603050405020304" pitchFamily="18" charset="0"/>
              </a:rPr>
              <a:t>QUYỀN TRẺ EM TRONG </a:t>
            </a:r>
            <a:r>
              <a:rPr lang="en-US" sz="2000" b="1" dirty="0">
                <a:solidFill>
                  <a:srgbClr val="0000FF"/>
                </a:solidFill>
                <a:latin typeface="Times New Roman" panose="02020603050405020304" pitchFamily="18" charset="0"/>
                <a:cs typeface="Times New Roman" panose="02020603050405020304" pitchFamily="18" charset="0"/>
              </a:rPr>
              <a:t>CƠ SỞ GDMN</a:t>
            </a:r>
            <a:endParaRPr lang="en-US" sz="2000" dirty="0">
              <a:solidFill>
                <a:srgbClr val="0000FF"/>
              </a:solidFill>
            </a:endParaRPr>
          </a:p>
        </p:txBody>
      </p:sp>
      <p:sp>
        <p:nvSpPr>
          <p:cNvPr id="3" name="Content Placeholder 2">
            <a:extLst>
              <a:ext uri="{FF2B5EF4-FFF2-40B4-BE49-F238E27FC236}">
                <a16:creationId xmlns:a16="http://schemas.microsoft.com/office/drawing/2014/main" id="{EAE09830-A0F3-4C18-824E-6D6DBE1ADD9D}"/>
              </a:ext>
            </a:extLst>
          </p:cNvPr>
          <p:cNvSpPr>
            <a:spLocks noGrp="1"/>
          </p:cNvSpPr>
          <p:nvPr>
            <p:ph idx="1"/>
          </p:nvPr>
        </p:nvSpPr>
        <p:spPr>
          <a:xfrm>
            <a:off x="304800" y="523082"/>
            <a:ext cx="11658600" cy="6127748"/>
          </a:xfrm>
        </p:spPr>
        <p:txBody>
          <a:bodyPr>
            <a:normAutofit/>
          </a:bodyPr>
          <a:lstStyle/>
          <a:p>
            <a:pPr indent="0" algn="just">
              <a:lnSpc>
                <a:spcPct val="130000"/>
              </a:lnSpc>
              <a:spcAft>
                <a:spcPts val="0"/>
              </a:spcAft>
              <a:buNone/>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2.Vai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trò</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a:t>
            </a:r>
            <a:r>
              <a:rPr lang="vi-VN"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rường </a:t>
            </a:r>
            <a:r>
              <a:rPr lang="en-US" sz="2400" b="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mầm</a:t>
            </a: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non</a:t>
            </a:r>
            <a:endPar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T</a:t>
            </a:r>
            <a:r>
              <a:rPr lang="vi-VN" sz="2400" b="1" dirty="0">
                <a:latin typeface="Times New Roman" panose="02020603050405020304" pitchFamily="18" charset="0"/>
                <a:ea typeface="Calibri" panose="020F0502020204030204" pitchFamily="34" charset="0"/>
                <a:cs typeface="Times New Roman" panose="02020603050405020304" pitchFamily="18" charset="0"/>
              </a:rPr>
              <a:t>rường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mầm</a:t>
            </a:r>
            <a:r>
              <a:rPr lang="en-US" sz="2400" b="1" dirty="0">
                <a:latin typeface="Times New Roman" panose="02020603050405020304" pitchFamily="18" charset="0"/>
                <a:ea typeface="Calibri" panose="020F0502020204030204" pitchFamily="34" charset="0"/>
                <a:cs typeface="Times New Roman" panose="02020603050405020304" pitchFamily="18" charset="0"/>
              </a:rPr>
              <a:t> non </a:t>
            </a:r>
            <a:r>
              <a:rPr lang="vi-VN" sz="2400" b="1" dirty="0">
                <a:latin typeface="Times New Roman" panose="02020603050405020304" pitchFamily="18" charset="0"/>
                <a:ea typeface="Calibri" panose="020F0502020204030204" pitchFamily="34" charset="0"/>
                <a:cs typeface="Times New Roman" panose="02020603050405020304" pitchFamily="18" charset="0"/>
              </a:rPr>
              <a:t>là chủ thể quan trọng thứ hai sau gia đình trong việc bảo vệ QTE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Điều 37 Hiến pháp 2013 và các điều 96 đến 102 Luật Trẻ em 2016. Cụ thể hơn, Điều 53 Nghị định 56/2017/NĐ-CP ngày 9 tháng 5 năm 2027 quy định chi tiết một số điều của Luật Trẻ em quy định: Nhà trường tạo điều kiện để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trẻ</a:t>
            </a:r>
            <a:r>
              <a:rPr lang="vi-VN" sz="2400" dirty="0">
                <a:latin typeface="Times New Roman" panose="02020603050405020304" pitchFamily="18" charset="0"/>
                <a:ea typeface="Calibri" panose="020F0502020204030204" pitchFamily="34" charset="0"/>
                <a:cs typeface="Times New Roman" panose="02020603050405020304" pitchFamily="18" charset="0"/>
              </a:rPr>
              <a:t> tham gia các hoạt động xã hội phù hợp; bày tỏ ý kiến, nguyện vọng về những vấn đề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vi-VN" sz="2400" dirty="0">
                <a:latin typeface="Times New Roman" panose="02020603050405020304" pitchFamily="18" charset="0"/>
                <a:ea typeface="Calibri" panose="020F0502020204030204" pitchFamily="34" charset="0"/>
                <a:cs typeface="Times New Roman" panose="02020603050405020304" pitchFamily="18" charset="0"/>
              </a:rPr>
              <a:t> quan tâm thông qua các hình thức </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vi-VN" sz="2400" dirty="0">
                <a:latin typeface="Times New Roman" panose="02020603050405020304" pitchFamily="18" charset="0"/>
                <a:ea typeface="Calibri" panose="020F0502020204030204" pitchFamily="34" charset="0"/>
                <a:cs typeface="Times New Roman" panose="02020603050405020304" pitchFamily="18" charset="0"/>
              </a:rPr>
              <a:t>khoản 2 Điều 74 Luật trẻ em</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vi-VN"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4400" dirty="0"/>
          </a:p>
        </p:txBody>
      </p:sp>
    </p:spTree>
    <p:extLst>
      <p:ext uri="{BB962C8B-B14F-4D97-AF65-F5344CB8AC3E}">
        <p14:creationId xmlns:p14="http://schemas.microsoft.com/office/powerpoint/2010/main" val="1468334455"/>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4896C-65A2-4C5D-A570-551271968650}"/>
              </a:ext>
            </a:extLst>
          </p:cNvPr>
          <p:cNvSpPr>
            <a:spLocks noGrp="1"/>
          </p:cNvSpPr>
          <p:nvPr>
            <p:ph type="title"/>
          </p:nvPr>
        </p:nvSpPr>
        <p:spPr>
          <a:xfrm>
            <a:off x="1143000" y="228600"/>
            <a:ext cx="10210800" cy="473075"/>
          </a:xfrm>
        </p:spPr>
        <p:txBody>
          <a:bodyPr>
            <a:normAutofit/>
          </a:bodyPr>
          <a:lstStyle/>
          <a:p>
            <a:pPr algn="ctr"/>
            <a:r>
              <a:rPr lang="en-US" sz="1800" b="1" dirty="0">
                <a:solidFill>
                  <a:srgbClr val="0000FF"/>
                </a:solidFill>
                <a:latin typeface="Times New Roman" panose="02020603050405020304" pitchFamily="18" charset="0"/>
                <a:cs typeface="Times New Roman" panose="02020603050405020304" pitchFamily="18" charset="0"/>
              </a:rPr>
              <a:t>H</a:t>
            </a:r>
            <a:r>
              <a:rPr lang="vi-VN" sz="1800" b="1" dirty="0">
                <a:solidFill>
                  <a:srgbClr val="0000FF"/>
                </a:solidFill>
                <a:cs typeface="Times New Roman" panose="02020603050405020304" pitchFamily="18" charset="0"/>
              </a:rPr>
              <a:t>Ư</a:t>
            </a:r>
            <a:r>
              <a:rPr lang="en-US" sz="1800" b="1" dirty="0">
                <a:solidFill>
                  <a:srgbClr val="0000FF"/>
                </a:solidFill>
                <a:latin typeface="Times New Roman" panose="02020603050405020304" pitchFamily="18" charset="0"/>
                <a:cs typeface="Times New Roman" panose="02020603050405020304" pitchFamily="18" charset="0"/>
              </a:rPr>
              <a:t>ỚNG DẪN TÍCH HỢP NỘI DUNG GIÁO DỤC QUYỀN TRẺ EM (QTE) CHO TRẺ MG</a:t>
            </a:r>
            <a:endParaRPr lang="en-US" dirty="0">
              <a:solidFill>
                <a:srgbClr val="0000FF"/>
              </a:solidFill>
            </a:endParaRPr>
          </a:p>
        </p:txBody>
      </p:sp>
      <p:sp>
        <p:nvSpPr>
          <p:cNvPr id="3" name="Content Placeholder 2">
            <a:extLst>
              <a:ext uri="{FF2B5EF4-FFF2-40B4-BE49-F238E27FC236}">
                <a16:creationId xmlns:a16="http://schemas.microsoft.com/office/drawing/2014/main" id="{1EE69559-1D27-4F9E-B58E-19BEE9D81EA7}"/>
              </a:ext>
            </a:extLst>
          </p:cNvPr>
          <p:cNvSpPr>
            <a:spLocks noGrp="1"/>
          </p:cNvSpPr>
          <p:nvPr>
            <p:ph idx="1"/>
          </p:nvPr>
        </p:nvSpPr>
        <p:spPr>
          <a:xfrm>
            <a:off x="381000" y="701675"/>
            <a:ext cx="11582400" cy="5927725"/>
          </a:xfrm>
        </p:spPr>
        <p:txBody>
          <a:bodyPr>
            <a:normAutofit fontScale="25000" lnSpcReduction="20000"/>
          </a:bodyPr>
          <a:lstStyle/>
          <a:p>
            <a:pPr algn="just">
              <a:lnSpc>
                <a:spcPct val="130000"/>
              </a:lnSpc>
              <a:spcBef>
                <a:spcPts val="600"/>
              </a:spcBef>
              <a:spcAft>
                <a:spcPts val="0"/>
              </a:spcAft>
              <a:tabLst>
                <a:tab pos="180340" algn="l"/>
              </a:tabLst>
            </a:pPr>
            <a:r>
              <a:rPr lang="en-US" sz="6000" b="1" dirty="0">
                <a:latin typeface="Times New Roman" panose="02020603050405020304" pitchFamily="18" charset="0"/>
                <a:ea typeface="Calibri" panose="020F0502020204030204" pitchFamily="34" charset="0"/>
                <a:cs typeface="Times New Roman" panose="02020603050405020304" pitchFamily="18" charset="0"/>
              </a:rPr>
              <a:t>2. </a:t>
            </a:r>
            <a:r>
              <a:rPr lang="en-US" sz="6000" b="1" dirty="0" err="1">
                <a:latin typeface="Times New Roman" panose="02020603050405020304" pitchFamily="18" charset="0"/>
                <a:ea typeface="Calibri" panose="020F0502020204030204" pitchFamily="34" charset="0"/>
                <a:cs typeface="Times New Roman" panose="02020603050405020304" pitchFamily="18" charset="0"/>
              </a:rPr>
              <a:t>Tích</a:t>
            </a:r>
            <a:r>
              <a:rPr lang="en-US" sz="6000" b="1" dirty="0">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latin typeface="Times New Roman" panose="02020603050405020304" pitchFamily="18" charset="0"/>
                <a:ea typeface="Calibri" panose="020F0502020204030204" pitchFamily="34" charset="0"/>
                <a:cs typeface="Times New Roman" panose="02020603050405020304" pitchFamily="18" charset="0"/>
              </a:rPr>
              <a:t>hợp</a:t>
            </a:r>
            <a:r>
              <a:rPr lang="en-US" sz="6000" b="1" dirty="0">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latin typeface="Times New Roman" panose="02020603050405020304" pitchFamily="18" charset="0"/>
                <a:ea typeface="Calibri" panose="020F0502020204030204" pitchFamily="34" charset="0"/>
                <a:cs typeface="Times New Roman" panose="02020603050405020304" pitchFamily="18" charset="0"/>
              </a:rPr>
              <a:t>giáo</a:t>
            </a:r>
            <a:r>
              <a:rPr lang="en-US" sz="6000" b="1" dirty="0">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latin typeface="Times New Roman" panose="02020603050405020304" pitchFamily="18" charset="0"/>
                <a:ea typeface="Calibri" panose="020F0502020204030204" pitchFamily="34" charset="0"/>
                <a:cs typeface="Times New Roman" panose="02020603050405020304" pitchFamily="18" charset="0"/>
              </a:rPr>
              <a:t>dục</a:t>
            </a:r>
            <a:r>
              <a:rPr lang="en-US" sz="6000" b="1" dirty="0">
                <a:latin typeface="Times New Roman" panose="02020603050405020304" pitchFamily="18" charset="0"/>
                <a:ea typeface="Calibri" panose="020F0502020204030204" pitchFamily="34" charset="0"/>
                <a:cs typeface="Times New Roman" panose="02020603050405020304" pitchFamily="18" charset="0"/>
              </a:rPr>
              <a:t> QTE </a:t>
            </a:r>
            <a:r>
              <a:rPr lang="en-US" sz="6000" b="1" dirty="0" err="1">
                <a:latin typeface="Times New Roman" panose="02020603050405020304" pitchFamily="18" charset="0"/>
                <a:ea typeface="Calibri" panose="020F0502020204030204" pitchFamily="34" charset="0"/>
                <a:cs typeface="Times New Roman" panose="02020603050405020304" pitchFamily="18" charset="0"/>
              </a:rPr>
              <a:t>cho</a:t>
            </a:r>
            <a:r>
              <a:rPr lang="en-US" sz="6000" b="1" dirty="0">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latin typeface="Times New Roman" panose="02020603050405020304" pitchFamily="18" charset="0"/>
                <a:ea typeface="Calibri" panose="020F0502020204030204" pitchFamily="34" charset="0"/>
                <a:cs typeface="Times New Roman" panose="02020603050405020304" pitchFamily="18" charset="0"/>
              </a:rPr>
              <a:t>trẻ</a:t>
            </a:r>
            <a:r>
              <a:rPr lang="en-US" sz="6000" b="1" dirty="0">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latin typeface="Times New Roman" panose="02020603050405020304" pitchFamily="18" charset="0"/>
                <a:ea typeface="Calibri" panose="020F0502020204030204" pitchFamily="34" charset="0"/>
                <a:cs typeface="Times New Roman" panose="02020603050405020304" pitchFamily="18" charset="0"/>
              </a:rPr>
              <a:t>mẫu</a:t>
            </a:r>
            <a:r>
              <a:rPr lang="en-US" sz="6000" b="1" dirty="0">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latin typeface="Times New Roman" panose="02020603050405020304" pitchFamily="18" charset="0"/>
                <a:ea typeface="Calibri" panose="020F0502020204030204" pitchFamily="34" charset="0"/>
                <a:cs typeface="Times New Roman" panose="02020603050405020304" pitchFamily="18" charset="0"/>
              </a:rPr>
              <a:t>giáo</a:t>
            </a:r>
            <a:r>
              <a:rPr lang="en-US" sz="6000" b="1" dirty="0">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6000" b="1" dirty="0">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6000" b="1" dirty="0">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6000" b="1" dirty="0">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6000" b="1" dirty="0">
                <a:latin typeface="Times New Roman" panose="02020603050405020304" pitchFamily="18" charset="0"/>
                <a:ea typeface="Calibri" panose="020F0502020204030204" pitchFamily="34" charset="0"/>
                <a:cs typeface="Times New Roman" panose="02020603050405020304" pitchFamily="18" charset="0"/>
              </a:rPr>
              <a:t> </a:t>
            </a:r>
            <a:endParaRPr lang="en-US" sz="60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30000"/>
              </a:lnSpc>
              <a:spcAft>
                <a:spcPts val="0"/>
              </a:spcAft>
              <a:buNone/>
              <a:tabLst>
                <a:tab pos="180340" algn="l"/>
              </a:tabLst>
            </a:pP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6000" dirty="0">
                <a:latin typeface="Times New Roman" panose="02020603050405020304" pitchFamily="18" charset="0"/>
                <a:ea typeface="Calibri" panose="020F0502020204030204" pitchFamily="34" charset="0"/>
                <a:cs typeface="Times New Roman" panose="02020603050405020304" pitchFamily="18" charset="0"/>
              </a:rPr>
              <a:t> dung GD QTE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6000" dirty="0">
                <a:latin typeface="Times New Roman" panose="02020603050405020304" pitchFamily="18" charset="0"/>
                <a:ea typeface="Calibri" panose="020F0502020204030204" pitchFamily="34" charset="0"/>
                <a:cs typeface="Times New Roman" panose="02020603050405020304" pitchFamily="18" charset="0"/>
              </a:rPr>
              <a:t> ở 3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mức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sau</a:t>
            </a:r>
            <a:r>
              <a:rPr lang="en-US" sz="6000" dirty="0">
                <a:latin typeface="Times New Roman" panose="02020603050405020304" pitchFamily="18" charset="0"/>
                <a:ea typeface="Calibri" panose="020F0502020204030204" pitchFamily="34" charset="0"/>
                <a:cs typeface="Times New Roman" panose="02020603050405020304" pitchFamily="18" charset="0"/>
              </a:rPr>
              <a:t>:</a:t>
            </a:r>
          </a:p>
          <a:p>
            <a:pPr indent="0" algn="just">
              <a:lnSpc>
                <a:spcPct val="130000"/>
              </a:lnSpc>
              <a:spcAft>
                <a:spcPts val="0"/>
              </a:spcAft>
              <a:buNone/>
            </a:pPr>
            <a:r>
              <a:rPr lang="vi-VN" sz="56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Mức độ toàn phần</a:t>
            </a:r>
            <a:r>
              <a:rPr lang="vi-VN" sz="5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Mức</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xảy</a:t>
            </a:r>
            <a:r>
              <a:rPr lang="en-US" sz="5600" dirty="0">
                <a:latin typeface="Times New Roman" panose="02020603050405020304" pitchFamily="18" charset="0"/>
                <a:ea typeface="Calibri" panose="020F0502020204030204" pitchFamily="34" charset="0"/>
                <a:cs typeface="Times New Roman" panose="02020603050405020304" pitchFamily="18" charset="0"/>
              </a:rPr>
              <a:t> ra </a:t>
            </a:r>
            <a:r>
              <a:rPr lang="en-US" sz="5600" dirty="0" err="1">
                <a:latin typeface="Times New Roman" panose="02020603050405020304" pitchFamily="18" charset="0"/>
                <a:ea typeface="Calibri" panose="020F0502020204030204" pitchFamily="34" charset="0"/>
                <a:cs typeface="Times New Roman" panose="02020603050405020304" pitchFamily="18" charset="0"/>
              </a:rPr>
              <a:t>khi</a:t>
            </a:r>
            <a:r>
              <a:rPr lang="en-US" sz="5600" dirty="0">
                <a:latin typeface="Times New Roman" panose="02020603050405020304" pitchFamily="18" charset="0"/>
                <a:ea typeface="Calibri" panose="020F0502020204030204" pitchFamily="34" charset="0"/>
                <a:cs typeface="Times New Roman" panose="02020603050405020304" pitchFamily="18" charset="0"/>
              </a:rPr>
              <a:t> m</a:t>
            </a:r>
            <a:r>
              <a:rPr lang="vi-VN" sz="5600" dirty="0">
                <a:latin typeface="Times New Roman" panose="02020603050405020304" pitchFamily="18" charset="0"/>
                <a:ea typeface="Calibri" panose="020F0502020204030204" pitchFamily="34" charset="0"/>
                <a:cs typeface="Times New Roman" panose="02020603050405020304" pitchFamily="18" charset="0"/>
              </a:rPr>
              <a:t>ục tiêu và nội dung của </a:t>
            </a:r>
            <a:r>
              <a:rPr lang="en-US" sz="5600" dirty="0">
                <a:latin typeface="Times New Roman" panose="02020603050405020304" pitchFamily="18" charset="0"/>
                <a:ea typeface="Calibri" panose="020F0502020204030204" pitchFamily="34" charset="0"/>
                <a:cs typeface="Times New Roman" panose="02020603050405020304" pitchFamily="18" charset="0"/>
              </a:rPr>
              <a:t>HĐ </a:t>
            </a:r>
            <a:r>
              <a:rPr lang="en-US" sz="5600" dirty="0" err="1">
                <a:latin typeface="Times New Roman" panose="02020603050405020304" pitchFamily="18" charset="0"/>
                <a:ea typeface="Calibri" panose="020F0502020204030204" pitchFamily="34" charset="0"/>
                <a:cs typeface="Times New Roman" panose="02020603050405020304" pitchFamily="18" charset="0"/>
              </a:rPr>
              <a:t>học</a:t>
            </a:r>
            <a:r>
              <a:rPr lang="vi-VN" sz="5600" dirty="0">
                <a:latin typeface="Times New Roman" panose="02020603050405020304" pitchFamily="18" charset="0"/>
                <a:ea typeface="Calibri" panose="020F0502020204030204" pitchFamily="34" charset="0"/>
                <a:cs typeface="Times New Roman" panose="02020603050405020304" pitchFamily="18" charset="0"/>
              </a:rPr>
              <a:t> phù hợp</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gần</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tương</a:t>
            </a:r>
            <a:r>
              <a:rPr lang="en-US" sz="5600" dirty="0">
                <a:latin typeface="Times New Roman" panose="02020603050405020304" pitchFamily="18" charset="0"/>
                <a:ea typeface="Calibri" panose="020F0502020204030204" pitchFamily="34" charset="0"/>
                <a:cs typeface="Times New Roman" panose="02020603050405020304" pitchFamily="18" charset="0"/>
              </a:rPr>
              <a:t> </a:t>
            </a:r>
            <a:r>
              <a:rPr lang="en-US" sz="56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5600" dirty="0">
                <a:latin typeface="Times New Roman" panose="02020603050405020304" pitchFamily="18" charset="0"/>
                <a:ea typeface="Calibri" panose="020F0502020204030204" pitchFamily="34" charset="0"/>
                <a:cs typeface="Times New Roman" panose="02020603050405020304" pitchFamily="18" charset="0"/>
              </a:rPr>
              <a:t>)</a:t>
            </a:r>
            <a:r>
              <a:rPr lang="vi-VN" sz="5600" dirty="0">
                <a:latin typeface="Times New Roman" panose="02020603050405020304" pitchFamily="18" charset="0"/>
                <a:ea typeface="Calibri" panose="020F0502020204030204" pitchFamily="34" charset="0"/>
                <a:cs typeface="Times New Roman" panose="02020603050405020304" pitchFamily="18" charset="0"/>
              </a:rPr>
              <a:t> với mục tiêu và nội dung của </a:t>
            </a:r>
            <a:r>
              <a:rPr lang="pt-BR" sz="5600" dirty="0">
                <a:latin typeface="Times New Roman" panose="02020603050405020304" pitchFamily="18" charset="0"/>
                <a:ea typeface="Calibri" panose="020F0502020204030204" pitchFamily="34" charset="0"/>
                <a:cs typeface="Times New Roman" panose="02020603050405020304" pitchFamily="18" charset="0"/>
              </a:rPr>
              <a:t>GD QTE</a:t>
            </a:r>
            <a:r>
              <a:rPr lang="vi-VN" sz="5600" dirty="0">
                <a:latin typeface="Times New Roman" panose="02020603050405020304" pitchFamily="18" charset="0"/>
                <a:ea typeface="Calibri" panose="020F0502020204030204" pitchFamily="34" charset="0"/>
                <a:cs typeface="Times New Roman" panose="02020603050405020304" pitchFamily="18" charset="0"/>
              </a:rPr>
              <a:t>. </a:t>
            </a:r>
            <a:endParaRPr lang="en-US" sz="5600" dirty="0">
              <a:latin typeface="Times New Roman" panose="02020603050405020304" pitchFamily="18" charset="0"/>
              <a:ea typeface="Calibri" panose="020F0502020204030204" pitchFamily="34" charset="0"/>
              <a:cs typeface="Times New Roman" panose="02020603050405020304" pitchFamily="18" charset="0"/>
            </a:endParaRPr>
          </a:p>
          <a:p>
            <a:pPr indent="342900" algn="just">
              <a:lnSpc>
                <a:spcPct val="130000"/>
              </a:lnSpc>
              <a:spcAft>
                <a:spcPts val="0"/>
              </a:spcAft>
            </a:pPr>
            <a:r>
              <a:rPr lang="en-US" sz="6000" dirty="0">
                <a:latin typeface="Times New Roman" panose="02020603050405020304" pitchFamily="18" charset="0"/>
                <a:ea typeface="Calibri" panose="020F0502020204030204" pitchFamily="34" charset="0"/>
                <a:cs typeface="Times New Roman" panose="02020603050405020304" pitchFamily="18" charset="0"/>
              </a:rPr>
              <a:t>VD: HĐ </a:t>
            </a:r>
            <a:r>
              <a:rPr lang="en-US" sz="6000" dirty="0" err="1">
                <a:latin typeface="Times New Roman" panose="02020603050405020304" pitchFamily="18" charset="0"/>
                <a:ea typeface="Calibri" panose="020F0502020204030204" pitchFamily="34" charset="0"/>
                <a:cs typeface="Times New Roman" panose="02020603050405020304" pitchFamily="18" charset="0"/>
              </a:rPr>
              <a:t>khám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phá</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xã</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Bổn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gia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6000" dirty="0">
                <a:latin typeface="Times New Roman" panose="02020603050405020304" pitchFamily="18" charset="0"/>
                <a:ea typeface="Calibri" panose="020F0502020204030204" pitchFamily="34" charset="0"/>
                <a:cs typeface="Times New Roman" panose="02020603050405020304" pitchFamily="18" charset="0"/>
              </a:rPr>
              <a:t> 5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gia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tên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mục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6000" dirty="0">
                <a:latin typeface="Times New Roman" panose="02020603050405020304" pitchFamily="18" charset="0"/>
                <a:ea typeface="Calibri" panose="020F0502020204030204" pitchFamily="34" charset="0"/>
                <a:cs typeface="Times New Roman" panose="02020603050405020304" pitchFamily="18" charset="0"/>
              </a:rPr>
              <a:t> dung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6000" dirty="0">
                <a:latin typeface="Times New Roman" panose="02020603050405020304" pitchFamily="18" charset="0"/>
                <a:ea typeface="Calibri" panose="020F0502020204030204" pitchFamily="34" charset="0"/>
                <a:cs typeface="Times New Roman" panose="02020603050405020304" pitchFamily="18" charset="0"/>
              </a:rPr>
              <a:t> HĐ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gần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tương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hoàn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6000" dirty="0">
                <a:latin typeface="Times New Roman" panose="02020603050405020304" pitchFamily="18" charset="0"/>
                <a:ea typeface="Calibri" panose="020F0502020204030204" pitchFamily="34" charset="0"/>
                <a:cs typeface="Times New Roman" panose="02020603050405020304" pitchFamily="18" charset="0"/>
              </a:rPr>
              <a:t> dung GD QTE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bổn</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phận</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p>
          <a:p>
            <a:pPr indent="0" algn="just">
              <a:lnSpc>
                <a:spcPct val="130000"/>
              </a:lnSpc>
              <a:spcAft>
                <a:spcPts val="0"/>
              </a:spcAft>
              <a:buNone/>
            </a:pPr>
            <a:r>
              <a:rPr lang="en-US" sz="6000" dirty="0" err="1">
                <a:latin typeface="Times New Roman" panose="02020603050405020304" pitchFamily="18" charset="0"/>
                <a:ea typeface="Calibri" panose="020F0502020204030204" pitchFamily="34" charset="0"/>
                <a:cs typeface="Times New Roman" panose="02020603050405020304" pitchFamily="18" charset="0"/>
              </a:rPr>
              <a:t>Dạy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6000" dirty="0">
                <a:latin typeface="Times New Roman" panose="02020603050405020304" pitchFamily="18" charset="0"/>
                <a:ea typeface="Calibri" panose="020F0502020204030204" pitchFamily="34" charset="0"/>
                <a:cs typeface="Times New Roman" panose="02020603050405020304" pitchFamily="18" charset="0"/>
              </a:rPr>
              <a:t> 1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6000" dirty="0">
                <a:latin typeface="Times New Roman" panose="02020603050405020304" pitchFamily="18" charset="0"/>
                <a:ea typeface="Calibri" panose="020F0502020204030204" pitchFamily="34" charset="0"/>
                <a:cs typeface="Times New Roman" panose="02020603050405020304" pitchFamily="18" charset="0"/>
              </a:rPr>
              <a:t> 1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6000" dirty="0">
                <a:latin typeface="Times New Roman" panose="02020603050405020304" pitchFamily="18" charset="0"/>
                <a:ea typeface="Calibri" panose="020F0502020204030204" pitchFamily="34" charset="0"/>
                <a:cs typeface="Times New Roman" panose="02020603050405020304" pitchFamily="18" charset="0"/>
              </a:rPr>
              <a:t> (HĐH)</a:t>
            </a:r>
          </a:p>
          <a:p>
            <a:pPr marR="89535" algn="just">
              <a:lnSpc>
                <a:spcPct val="130000"/>
              </a:lnSpc>
              <a:spcAft>
                <a:spcPts val="0"/>
              </a:spcAft>
            </a:pPr>
            <a:r>
              <a:rPr lang="vi-VN" sz="6000" dirty="0">
                <a:latin typeface="Times New Roman" panose="02020603050405020304" pitchFamily="18" charset="0"/>
                <a:ea typeface="Calibri" panose="020F0502020204030204" pitchFamily="34" charset="0"/>
                <a:cs typeface="Times New Roman" panose="02020603050405020304" pitchFamily="18" charset="0"/>
              </a:rPr>
              <a:t>- </a:t>
            </a:r>
            <a:r>
              <a:rPr lang="vi-VN" sz="60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Mức độ bộ phận:</a:t>
            </a:r>
            <a:r>
              <a:rPr lang="vi-VN"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Mức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xảy</a:t>
            </a:r>
            <a:r>
              <a:rPr lang="en-US" sz="6000" dirty="0">
                <a:latin typeface="Times New Roman" panose="02020603050405020304" pitchFamily="18" charset="0"/>
                <a:ea typeface="Calibri" panose="020F0502020204030204" pitchFamily="34" charset="0"/>
                <a:cs typeface="Times New Roman" panose="02020603050405020304" pitchFamily="18" charset="0"/>
              </a:rPr>
              <a:t> ra </a:t>
            </a:r>
            <a:r>
              <a:rPr lang="en-US" sz="6000" dirty="0" err="1">
                <a:latin typeface="Times New Roman" panose="02020603050405020304" pitchFamily="18" charset="0"/>
                <a:ea typeface="Calibri" panose="020F0502020204030204" pitchFamily="34" charset="0"/>
                <a:cs typeface="Times New Roman" panose="02020603050405020304" pitchFamily="18" charset="0"/>
              </a:rPr>
              <a:t>khi</a:t>
            </a:r>
            <a:r>
              <a:rPr lang="en-US" sz="6000" dirty="0">
                <a:latin typeface="Times New Roman" panose="02020603050405020304" pitchFamily="18" charset="0"/>
                <a:ea typeface="Calibri" panose="020F0502020204030204" pitchFamily="34" charset="0"/>
                <a:cs typeface="Times New Roman" panose="02020603050405020304" pitchFamily="18" charset="0"/>
              </a:rPr>
              <a:t> c</a:t>
            </a:r>
            <a:r>
              <a:rPr lang="vi-VN" sz="6000" dirty="0">
                <a:latin typeface="Times New Roman" panose="02020603050405020304" pitchFamily="18" charset="0"/>
                <a:ea typeface="Calibri" panose="020F0502020204030204" pitchFamily="34" charset="0"/>
                <a:cs typeface="Times New Roman" panose="02020603050405020304" pitchFamily="18" charset="0"/>
              </a:rPr>
              <a:t>hỉ có một hay một số phần của </a:t>
            </a:r>
            <a:r>
              <a:rPr lang="en-US" sz="6000" dirty="0">
                <a:latin typeface="Times New Roman" panose="02020603050405020304" pitchFamily="18" charset="0"/>
                <a:ea typeface="Calibri" panose="020F0502020204030204" pitchFamily="34" charset="0"/>
                <a:cs typeface="Times New Roman" panose="02020603050405020304" pitchFamily="18" charset="0"/>
              </a:rPr>
              <a:t>HĐ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học</a:t>
            </a:r>
            <a:r>
              <a:rPr lang="vi-VN" sz="6000" dirty="0">
                <a:latin typeface="Times New Roman" panose="02020603050405020304" pitchFamily="18" charset="0"/>
                <a:ea typeface="Calibri" panose="020F0502020204030204" pitchFamily="34" charset="0"/>
                <a:cs typeface="Times New Roman" panose="02020603050405020304" pitchFamily="18" charset="0"/>
              </a:rPr>
              <a:t> có mục tiêu và nội dung </a:t>
            </a:r>
            <a:r>
              <a:rPr lang="en-US" sz="6000" dirty="0">
                <a:latin typeface="Times New Roman" panose="02020603050405020304" pitchFamily="18" charset="0"/>
                <a:ea typeface="Calibri" panose="020F0502020204030204" pitchFamily="34" charset="0"/>
                <a:cs typeface="Times New Roman" panose="02020603050405020304" pitchFamily="18" charset="0"/>
              </a:rPr>
              <a:t>GD </a:t>
            </a:r>
            <a:r>
              <a:rPr lang="vi-VN" sz="6000" dirty="0">
                <a:latin typeface="Times New Roman" panose="02020603050405020304" pitchFamily="18" charset="0"/>
                <a:ea typeface="Calibri" panose="020F0502020204030204" pitchFamily="34" charset="0"/>
                <a:cs typeface="Times New Roman" panose="02020603050405020304" pitchFamily="18" charset="0"/>
              </a:rPr>
              <a:t>phù hợp để có thể lồng ghép vào đó nội dung </a:t>
            </a:r>
            <a:r>
              <a:rPr lang="en-US" sz="6000" dirty="0">
                <a:latin typeface="Times New Roman" panose="02020603050405020304" pitchFamily="18" charset="0"/>
                <a:ea typeface="Calibri" panose="020F0502020204030204" pitchFamily="34" charset="0"/>
                <a:cs typeface="Times New Roman" panose="02020603050405020304" pitchFamily="18" charset="0"/>
              </a:rPr>
              <a:t>GD QTE</a:t>
            </a:r>
            <a:r>
              <a:rPr lang="vi-VN" sz="6000" dirty="0">
                <a:latin typeface="Times New Roman" panose="02020603050405020304" pitchFamily="18" charset="0"/>
                <a:ea typeface="Calibri" panose="020F0502020204030204" pitchFamily="34" charset="0"/>
                <a:cs typeface="Times New Roman" panose="02020603050405020304" pitchFamily="18" charset="0"/>
              </a:rPr>
              <a:t>. </a:t>
            </a:r>
            <a:endParaRPr lang="en-US" sz="6000" dirty="0">
              <a:latin typeface="Times New Roman" panose="02020603050405020304" pitchFamily="18" charset="0"/>
              <a:ea typeface="Calibri" panose="020F0502020204030204" pitchFamily="34" charset="0"/>
              <a:cs typeface="Times New Roman" panose="02020603050405020304" pitchFamily="18" charset="0"/>
            </a:endParaRPr>
          </a:p>
          <a:p>
            <a:pPr marR="89535" algn="just">
              <a:lnSpc>
                <a:spcPct val="130000"/>
              </a:lnSpc>
              <a:spcAft>
                <a:spcPts val="0"/>
              </a:spcAft>
            </a:pPr>
            <a:r>
              <a:rPr lang="en-US" sz="6000" dirty="0">
                <a:latin typeface="Times New Roman" panose="02020603050405020304" pitchFamily="18" charset="0"/>
                <a:ea typeface="Calibri" panose="020F0502020204030204" pitchFamily="34" charset="0"/>
                <a:cs typeface="Times New Roman" panose="02020603050405020304" pitchFamily="18" charset="0"/>
              </a:rPr>
              <a:t>VD</a:t>
            </a:r>
            <a:r>
              <a:rPr lang="vi-VN"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a:latin typeface="Times New Roman" panose="02020603050405020304" pitchFamily="18" charset="0"/>
                <a:ea typeface="Calibri" panose="020F0502020204030204" pitchFamily="34" charset="0"/>
                <a:cs typeface="Times New Roman" panose="02020603050405020304" pitchFamily="18" charset="0"/>
              </a:rPr>
              <a:t>HĐ </a:t>
            </a:r>
            <a:r>
              <a:rPr lang="vi-VN" sz="6000" dirty="0">
                <a:latin typeface="Times New Roman" panose="02020603050405020304" pitchFamily="18" charset="0"/>
                <a:ea typeface="Calibri" panose="020F0502020204030204" pitchFamily="34" charset="0"/>
                <a:cs typeface="Times New Roman" panose="02020603050405020304" pitchFamily="18" charset="0"/>
              </a:rPr>
              <a:t>Phát</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6000" dirty="0">
                <a:latin typeface="Times New Roman" panose="02020603050405020304" pitchFamily="18" charset="0"/>
                <a:ea typeface="Calibri" panose="020F0502020204030204" pitchFamily="34" charset="0"/>
                <a:cs typeface="Times New Roman" panose="02020603050405020304" pitchFamily="18" charset="0"/>
              </a:rPr>
              <a:t> TC&amp;KNXH </a:t>
            </a:r>
            <a:r>
              <a:rPr lang="vi-VN" sz="6000" dirty="0">
                <a:latin typeface="Times New Roman" panose="02020603050405020304" pitchFamily="18" charset="0"/>
                <a:ea typeface="Calibri" panose="020F0502020204030204" pitchFamily="34" charset="0"/>
                <a:cs typeface="Times New Roman" panose="02020603050405020304" pitchFamily="18" charset="0"/>
              </a:rPr>
              <a:t>“Nhận biết sở thích, khả năng của bản thân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khác</a:t>
            </a:r>
            <a:r>
              <a:rPr lang="vi-VN" sz="6000" dirty="0">
                <a:latin typeface="Times New Roman" panose="02020603050405020304" pitchFamily="18" charset="0"/>
                <a:ea typeface="Calibri" panose="020F0502020204030204" pitchFamily="34" charset="0"/>
                <a:cs typeface="Times New Roman" panose="02020603050405020304" pitchFamily="18" charset="0"/>
              </a:rPr>
              <a:t>”</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6000" dirty="0">
                <a:latin typeface="Times New Roman" panose="02020603050405020304" pitchFamily="18" charset="0"/>
                <a:ea typeface="Calibri" panose="020F0502020204030204" pitchFamily="34" charset="0"/>
                <a:cs typeface="Times New Roman" panose="02020603050405020304" pitchFamily="18" charset="0"/>
              </a:rPr>
              <a:t> 5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bé</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6000" dirty="0">
                <a:latin typeface="Times New Roman" panose="02020603050405020304" pitchFamily="18" charset="0"/>
                <a:ea typeface="Calibri" panose="020F0502020204030204" pitchFamily="34" charset="0"/>
                <a:cs typeface="Times New Roman" panose="02020603050405020304" pitchFamily="18" charset="0"/>
              </a:rPr>
              <a:t>)</a:t>
            </a:r>
            <a:r>
              <a:rPr lang="vi-VN" sz="6000" dirty="0">
                <a:latin typeface="Times New Roman" panose="02020603050405020304" pitchFamily="18" charset="0"/>
                <a:ea typeface="Calibri" panose="020F0502020204030204" pitchFamily="34" charset="0"/>
                <a:cs typeface="Times New Roman" panose="02020603050405020304" pitchFamily="18" charset="0"/>
              </a:rPr>
              <a:t>. Như vậy, tên, mục tiêu và nội dung của </a:t>
            </a:r>
            <a:r>
              <a:rPr lang="en-US" sz="6000" dirty="0">
                <a:latin typeface="Times New Roman" panose="02020603050405020304" pitchFamily="18" charset="0"/>
                <a:ea typeface="Calibri" panose="020F0502020204030204" pitchFamily="34" charset="0"/>
                <a:cs typeface="Times New Roman" panose="02020603050405020304" pitchFamily="18" charset="0"/>
              </a:rPr>
              <a:t>HĐ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học</a:t>
            </a:r>
            <a:r>
              <a:rPr lang="vi-VN" sz="6000" dirty="0">
                <a:latin typeface="Times New Roman" panose="02020603050405020304" pitchFamily="18" charset="0"/>
                <a:ea typeface="Calibri" panose="020F0502020204030204" pitchFamily="34" charset="0"/>
                <a:cs typeface="Times New Roman" panose="02020603050405020304" pitchFamily="18" charset="0"/>
              </a:rPr>
              <a:t> này có sự tương đồng một cách phù hợp với nội dung </a:t>
            </a:r>
            <a:r>
              <a:rPr lang="en-US" sz="6000" dirty="0">
                <a:latin typeface="Times New Roman" panose="02020603050405020304" pitchFamily="18" charset="0"/>
                <a:ea typeface="Calibri" panose="020F0502020204030204" pitchFamily="34" charset="0"/>
                <a:cs typeface="Times New Roman" panose="02020603050405020304" pitchFamily="18" charset="0"/>
              </a:rPr>
              <a:t>GD</a:t>
            </a:r>
            <a:r>
              <a:rPr lang="vi-VN"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a:latin typeface="Times New Roman" panose="02020603050405020304" pitchFamily="18" charset="0"/>
                <a:ea typeface="Calibri" panose="020F0502020204030204" pitchFamily="34" charset="0"/>
                <a:cs typeface="Times New Roman" panose="02020603050405020304" pitchFamily="18" charset="0"/>
              </a:rPr>
              <a:t>QTE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sở</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sở</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60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0000"/>
              </a:lnSpc>
              <a:spcAft>
                <a:spcPts val="0"/>
              </a:spcAft>
            </a:pPr>
            <a:r>
              <a:rPr lang="vi-VN" sz="6000" i="1" dirty="0">
                <a:latin typeface="Times New Roman" panose="02020603050405020304" pitchFamily="18" charset="0"/>
                <a:ea typeface="Calibri" panose="020F0502020204030204" pitchFamily="34" charset="0"/>
                <a:cs typeface="Times New Roman" panose="02020603050405020304" pitchFamily="18" charset="0"/>
              </a:rPr>
              <a:t>- </a:t>
            </a:r>
            <a:r>
              <a:rPr lang="vi-VN" sz="60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Mức độ liên hệ</a:t>
            </a:r>
            <a:r>
              <a:rPr lang="vi-VN"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Mức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xảy</a:t>
            </a:r>
            <a:r>
              <a:rPr lang="en-US" sz="6000" dirty="0">
                <a:latin typeface="Times New Roman" panose="02020603050405020304" pitchFamily="18" charset="0"/>
                <a:ea typeface="Calibri" panose="020F0502020204030204" pitchFamily="34" charset="0"/>
                <a:cs typeface="Times New Roman" panose="02020603050405020304" pitchFamily="18" charset="0"/>
              </a:rPr>
              <a:t> ra </a:t>
            </a:r>
            <a:r>
              <a:rPr lang="en-US" sz="6000" dirty="0" err="1">
                <a:latin typeface="Times New Roman" panose="02020603050405020304" pitchFamily="18" charset="0"/>
                <a:ea typeface="Calibri" panose="020F0502020204030204" pitchFamily="34" charset="0"/>
                <a:cs typeface="Times New Roman" panose="02020603050405020304" pitchFamily="18" charset="0"/>
              </a:rPr>
              <a:t>khi</a:t>
            </a:r>
            <a:r>
              <a:rPr lang="en-US" sz="6000" dirty="0">
                <a:latin typeface="Times New Roman" panose="02020603050405020304" pitchFamily="18" charset="0"/>
                <a:ea typeface="Calibri" panose="020F0502020204030204" pitchFamily="34" charset="0"/>
                <a:cs typeface="Times New Roman" panose="02020603050405020304" pitchFamily="18" charset="0"/>
              </a:rPr>
              <a:t> m</a:t>
            </a:r>
            <a:r>
              <a:rPr lang="vi-VN" sz="6000" dirty="0">
                <a:latin typeface="Times New Roman" panose="02020603050405020304" pitchFamily="18" charset="0"/>
                <a:ea typeface="Calibri" panose="020F0502020204030204" pitchFamily="34" charset="0"/>
                <a:cs typeface="Times New Roman" panose="02020603050405020304" pitchFamily="18" charset="0"/>
              </a:rPr>
              <a:t>ột số </a:t>
            </a:r>
            <a:r>
              <a:rPr lang="en-US" sz="6000" dirty="0">
                <a:latin typeface="Times New Roman" panose="02020603050405020304" pitchFamily="18" charset="0"/>
                <a:ea typeface="Calibri" panose="020F0502020204030204" pitchFamily="34" charset="0"/>
                <a:cs typeface="Times New Roman" panose="02020603050405020304" pitchFamily="18" charset="0"/>
              </a:rPr>
              <a:t>HĐ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học</a:t>
            </a:r>
            <a:r>
              <a:rPr lang="vi-VN" sz="6000" dirty="0">
                <a:latin typeface="Times New Roman" panose="02020603050405020304" pitchFamily="18" charset="0"/>
                <a:ea typeface="Calibri" panose="020F0502020204030204" pitchFamily="34" charset="0"/>
                <a:cs typeface="Times New Roman" panose="02020603050405020304" pitchFamily="18" charset="0"/>
              </a:rPr>
              <a:t> có nội dung có thể liên hệ với nội dung </a:t>
            </a:r>
            <a:r>
              <a:rPr lang="en-US" sz="6000" dirty="0">
                <a:latin typeface="Times New Roman" panose="02020603050405020304" pitchFamily="18" charset="0"/>
                <a:ea typeface="Calibri" panose="020F0502020204030204" pitchFamily="34" charset="0"/>
                <a:cs typeface="Times New Roman" panose="02020603050405020304" pitchFamily="18" charset="0"/>
              </a:rPr>
              <a:t>GD QTE</a:t>
            </a:r>
            <a:r>
              <a:rPr lang="vi-VN" sz="6000" dirty="0">
                <a:latin typeface="Times New Roman" panose="02020603050405020304" pitchFamily="18" charset="0"/>
                <a:ea typeface="Calibri" panose="020F0502020204030204" pitchFamily="34" charset="0"/>
                <a:cs typeface="Times New Roman" panose="02020603050405020304" pitchFamily="18" charset="0"/>
              </a:rPr>
              <a:t>. </a:t>
            </a:r>
            <a:endParaRPr lang="en-US" sz="6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vi-VN" sz="6000" dirty="0">
                <a:latin typeface="Times New Roman" panose="02020603050405020304" pitchFamily="18" charset="0"/>
                <a:ea typeface="Calibri" panose="020F0502020204030204" pitchFamily="34" charset="0"/>
                <a:cs typeface="Times New Roman" panose="02020603050405020304" pitchFamily="18" charset="0"/>
              </a:rPr>
              <a:t>V</a:t>
            </a:r>
            <a:r>
              <a:rPr lang="en-US" sz="6000" dirty="0">
                <a:latin typeface="Times New Roman" panose="02020603050405020304" pitchFamily="18" charset="0"/>
                <a:ea typeface="Calibri" panose="020F0502020204030204" pitchFamily="34" charset="0"/>
                <a:cs typeface="Times New Roman" panose="02020603050405020304" pitchFamily="18" charset="0"/>
              </a:rPr>
              <a:t>D</a:t>
            </a:r>
            <a:r>
              <a:rPr lang="vi-VN"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a:latin typeface="Times New Roman" panose="02020603050405020304" pitchFamily="18" charset="0"/>
                <a:ea typeface="Calibri" panose="020F0502020204030204" pitchFamily="34" charset="0"/>
                <a:cs typeface="Times New Roman" panose="02020603050405020304" pitchFamily="18" charset="0"/>
              </a:rPr>
              <a:t>HĐ GD </a:t>
            </a:r>
            <a:r>
              <a:rPr lang="vi-VN" sz="6000" dirty="0">
                <a:latin typeface="Times New Roman" panose="02020603050405020304" pitchFamily="18" charset="0"/>
                <a:ea typeface="Calibri" panose="020F0502020204030204" pitchFamily="34" charset="0"/>
                <a:cs typeface="Times New Roman" panose="02020603050405020304" pitchFamily="18" charset="0"/>
              </a:rPr>
              <a:t>phát triển ngôn ngữ,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vi-VN" sz="6000" dirty="0">
                <a:latin typeface="Times New Roman" panose="02020603050405020304" pitchFamily="18" charset="0"/>
                <a:ea typeface="Calibri" panose="020F0502020204030204" pitchFamily="34" charset="0"/>
                <a:cs typeface="Times New Roman" panose="02020603050405020304" pitchFamily="18" charset="0"/>
              </a:rPr>
              <a:t>“</a:t>
            </a:r>
            <a:r>
              <a:rPr lang="en-US" sz="6000" dirty="0" err="1">
                <a:latin typeface="Times New Roman" panose="02020603050405020304" pitchFamily="18" charset="0"/>
                <a:ea typeface="Calibri" panose="020F0502020204030204" pitchFamily="34" charset="0"/>
                <a:cs typeface="Times New Roman" panose="02020603050405020304" pitchFamily="18" charset="0"/>
              </a:rPr>
              <a:t>Quạt</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bà</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ngủ</a:t>
            </a:r>
            <a:r>
              <a:rPr lang="vi-VN"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a:latin typeface="Times New Roman" panose="02020603050405020304" pitchFamily="18" charset="0"/>
                <a:ea typeface="Calibri" panose="020F0502020204030204" pitchFamily="34" charset="0"/>
                <a:cs typeface="Times New Roman" panose="02020603050405020304" pitchFamily="18" charset="0"/>
              </a:rPr>
              <a:t>C</a:t>
            </a:r>
            <a:r>
              <a:rPr lang="vi-VN" sz="6000" dirty="0">
                <a:latin typeface="Times New Roman" panose="02020603050405020304" pitchFamily="18" charset="0"/>
                <a:ea typeface="Calibri" panose="020F0502020204030204" pitchFamily="34" charset="0"/>
                <a:cs typeface="Times New Roman" panose="02020603050405020304" pitchFamily="18" charset="0"/>
              </a:rPr>
              <a:t>hủ đề </a:t>
            </a:r>
            <a:r>
              <a:rPr lang="en-US" sz="6000" dirty="0">
                <a:latin typeface="Times New Roman" panose="02020603050405020304" pitchFamily="18" charset="0"/>
                <a:ea typeface="Calibri" panose="020F0502020204030204" pitchFamily="34" charset="0"/>
                <a:cs typeface="Times New Roman" panose="02020603050405020304" pitchFamily="18" charset="0"/>
              </a:rPr>
              <a:t>G</a:t>
            </a:r>
            <a:r>
              <a:rPr lang="vi-VN" sz="6000" dirty="0">
                <a:latin typeface="Times New Roman" panose="02020603050405020304" pitchFamily="18" charset="0"/>
                <a:ea typeface="Calibri" panose="020F0502020204030204" pitchFamily="34" charset="0"/>
                <a:cs typeface="Times New Roman" panose="02020603050405020304" pitchFamily="18" charset="0"/>
              </a:rPr>
              <a:t>ia đình). Từ nội dung</a:t>
            </a:r>
            <a:r>
              <a:rPr lang="en-US" sz="6000" dirty="0">
                <a:latin typeface="Times New Roman" panose="02020603050405020304" pitchFamily="18" charset="0"/>
                <a:ea typeface="Calibri" panose="020F0502020204030204" pitchFamily="34" charset="0"/>
                <a:cs typeface="Times New Roman" panose="02020603050405020304" pitchFamily="18" charset="0"/>
              </a:rPr>
              <a:t>, ý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nghĩa</a:t>
            </a:r>
            <a:r>
              <a:rPr lang="vi-VN" sz="6000" dirty="0">
                <a:latin typeface="Times New Roman" panose="02020603050405020304" pitchFamily="18" charset="0"/>
                <a:ea typeface="Calibri" panose="020F0502020204030204" pitchFamily="34" charset="0"/>
                <a:cs typeface="Times New Roman" panose="02020603050405020304" pitchFamily="18" charset="0"/>
              </a:rPr>
              <a:t> của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6000" dirty="0">
                <a:latin typeface="Times New Roman" panose="02020603050405020304" pitchFamily="18" charset="0"/>
                <a:ea typeface="Calibri" panose="020F0502020204030204" pitchFamily="34" charset="0"/>
                <a:cs typeface="Times New Roman" panose="02020603050405020304" pitchFamily="18" charset="0"/>
              </a:rPr>
              <a:t>, GV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chuyện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vi-VN" sz="6000" dirty="0">
                <a:latin typeface="Times New Roman" panose="02020603050405020304" pitchFamily="18" charset="0"/>
                <a:ea typeface="Calibri" panose="020F0502020204030204" pitchFamily="34" charset="0"/>
                <a:cs typeface="Times New Roman" panose="02020603050405020304" pitchFamily="18" charset="0"/>
              </a:rPr>
              <a:t>liên hệ với </a:t>
            </a:r>
            <a:r>
              <a:rPr lang="en-US" sz="6000" dirty="0">
                <a:latin typeface="Times New Roman" panose="02020603050405020304" pitchFamily="18" charset="0"/>
                <a:ea typeface="Calibri" panose="020F0502020204030204" pitchFamily="34" charset="0"/>
                <a:cs typeface="Times New Roman" panose="02020603050405020304" pitchFamily="18" charset="0"/>
              </a:rPr>
              <a:t>GD QTE: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gia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ai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ai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trách</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bổn</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phận</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6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già</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yếu</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đuối</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đang</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ốm</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cs typeface="Times New Roman" panose="02020603050405020304" pitchFamily="18" charset="0"/>
              </a:rPr>
              <a:t>bệnh</a:t>
            </a:r>
            <a:r>
              <a:rPr lang="en-US" sz="6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6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60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lồng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ghép</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6000" dirty="0">
                <a:latin typeface="Times New Roman" panose="02020603050405020304" pitchFamily="18" charset="0"/>
                <a:ea typeface="Calibri" panose="020F0502020204030204" pitchFamily="34" charset="0"/>
                <a:cs typeface="Times New Roman" panose="02020603050405020304" pitchFamily="18" charset="0"/>
              </a:rPr>
              <a:t> dung </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GD </a:t>
            </a:r>
            <a:r>
              <a:rPr lang="en-US" sz="6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bổn</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phận</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trẻ</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mối</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liên</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quyền</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trách</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nhiệm</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mỗi</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HĐ </a:t>
            </a:r>
            <a:r>
              <a:rPr lang="en-US" sz="6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trẻ</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6000" dirty="0">
                <a:latin typeface="Times New Roman" panose="02020603050405020304" pitchFamily="18" charset="0"/>
                <a:ea typeface="Calibri" panose="020F0502020204030204" pitchFamily="34" charset="0"/>
                <a:cs typeface="Times New Roman" panose="02020603050405020304" pitchFamily="18" charset="0"/>
              </a:rPr>
              <a:t> dung HĐ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tổ</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6000" dirty="0">
                <a:latin typeface="Times New Roman" panose="02020603050405020304" pitchFamily="18" charset="0"/>
                <a:ea typeface="Calibri" panose="020F0502020204030204" pitchFamily="34" charset="0"/>
                <a:cs typeface="Times New Roman" panose="02020603050405020304" pitchFamily="18" charset="0"/>
              </a:rPr>
              <a:t> HĐ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6000" dirty="0">
                <a:latin typeface="Times New Roman" panose="02020603050405020304" pitchFamily="18" charset="0"/>
                <a:ea typeface="Calibri" panose="020F0502020204030204" pitchFamily="34" charset="0"/>
                <a:cs typeface="Times New Roman" panose="02020603050405020304" pitchFamily="18" charset="0"/>
              </a:rPr>
              <a:t>, GV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t>
            </a:r>
            <a:r>
              <a:rPr lang="en-US" sz="6000" dirty="0">
                <a:latin typeface="Times New Roman" panose="02020603050405020304" pitchFamily="18" charset="0"/>
                <a:ea typeface="Calibri" panose="020F0502020204030204" pitchFamily="34" charset="0"/>
                <a:cs typeface="Times New Roman" panose="02020603050405020304" pitchFamily="18" charset="0"/>
              </a:rPr>
              <a:t> ý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lồng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ghép</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lý</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gia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đủ</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6000" dirty="0">
                <a:latin typeface="Times New Roman" panose="02020603050405020304" pitchFamily="18" charset="0"/>
                <a:ea typeface="Calibri" panose="020F0502020204030204" pitchFamily="34" charset="0"/>
                <a:cs typeface="Times New Roman" panose="02020603050405020304" pitchFamily="18" charset="0"/>
              </a:rPr>
              <a:t> HĐ do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cô</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tổ</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6000" dirty="0">
                <a:latin typeface="Times New Roman" panose="02020603050405020304" pitchFamily="18" charset="0"/>
                <a:ea typeface="Calibri" panose="020F0502020204030204" pitchFamily="34" charset="0"/>
                <a:cs typeface="Times New Roman" panose="02020603050405020304" pitchFamily="18" charset="0"/>
              </a:rPr>
              <a:t> HĐ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bổn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tuân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quy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tắc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gia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cực</a:t>
            </a:r>
            <a:r>
              <a:rPr lang="en-US" sz="6000" dirty="0">
                <a:latin typeface="Times New Roman" panose="02020603050405020304" pitchFamily="18" charset="0"/>
                <a:ea typeface="Calibri" panose="020F0502020204030204" pitchFamily="34" charset="0"/>
                <a:cs typeface="Times New Roman" panose="02020603050405020304" pitchFamily="18" charset="0"/>
              </a:rPr>
              <a:t> HĐ,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vụ</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giữ</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gìn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cất</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dọn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dùng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chỗ</a:t>
            </a:r>
            <a:r>
              <a:rPr lang="en-US" sz="60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0000"/>
              </a:lnSpc>
              <a:spcAft>
                <a:spcPts val="0"/>
              </a:spcAft>
            </a:pPr>
            <a:r>
              <a:rPr lang="en-US" sz="56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0000"/>
              </a:lnSpc>
              <a:spcAft>
                <a:spcPts val="0"/>
              </a:spcAft>
            </a:pPr>
            <a:r>
              <a:rPr lang="en-US" sz="48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0000"/>
              </a:lnSpc>
              <a:spcAft>
                <a:spcPts val="0"/>
              </a:spcAft>
            </a:pPr>
            <a:r>
              <a:rPr lang="en-US" sz="4800" dirty="0">
                <a:latin typeface="Times New Roman" panose="02020603050405020304" pitchFamily="18" charset="0"/>
                <a:ea typeface="Calibri" panose="020F0502020204030204" pitchFamily="34"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86340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A5B67-6B3F-43A7-B83C-3B919879E990}"/>
              </a:ext>
            </a:extLst>
          </p:cNvPr>
          <p:cNvSpPr>
            <a:spLocks noGrp="1"/>
          </p:cNvSpPr>
          <p:nvPr>
            <p:ph type="title"/>
          </p:nvPr>
        </p:nvSpPr>
        <p:spPr>
          <a:xfrm>
            <a:off x="1066800" y="365127"/>
            <a:ext cx="10287000" cy="473074"/>
          </a:xfrm>
        </p:spPr>
        <p:txBody>
          <a:bodyPr/>
          <a:lstStyle/>
          <a:p>
            <a:pPr algn="ctr"/>
            <a:r>
              <a:rPr lang="en-US" sz="1800" b="1" dirty="0">
                <a:solidFill>
                  <a:srgbClr val="0033CC"/>
                </a:solidFill>
                <a:latin typeface="Times New Roman" panose="02020603050405020304" pitchFamily="18" charset="0"/>
                <a:cs typeface="Times New Roman" panose="02020603050405020304" pitchFamily="18" charset="0"/>
              </a:rPr>
              <a:t>H</a:t>
            </a:r>
            <a:r>
              <a:rPr lang="vi-VN" sz="1800" b="1" dirty="0">
                <a:solidFill>
                  <a:srgbClr val="0033CC"/>
                </a:solidFill>
                <a:cs typeface="Times New Roman" panose="02020603050405020304" pitchFamily="18" charset="0"/>
              </a:rPr>
              <a:t>Ư</a:t>
            </a:r>
            <a:r>
              <a:rPr lang="en-US" sz="1800" b="1" dirty="0">
                <a:solidFill>
                  <a:srgbClr val="0033CC"/>
                </a:solidFill>
                <a:latin typeface="Times New Roman" panose="02020603050405020304" pitchFamily="18" charset="0"/>
                <a:cs typeface="Times New Roman" panose="02020603050405020304" pitchFamily="18" charset="0"/>
              </a:rPr>
              <a:t>ỚNG DẪN TÍCH HỢP NỘI DUNG GIÁO DỤC QUYỀN TRẺ EM (QTE) CHO TRẺ MG</a:t>
            </a:r>
            <a:endParaRPr lang="en-US" dirty="0">
              <a:solidFill>
                <a:srgbClr val="0033CC"/>
              </a:solidFill>
            </a:endParaRPr>
          </a:p>
        </p:txBody>
      </p:sp>
      <p:sp>
        <p:nvSpPr>
          <p:cNvPr id="3" name="Content Placeholder 2">
            <a:extLst>
              <a:ext uri="{FF2B5EF4-FFF2-40B4-BE49-F238E27FC236}">
                <a16:creationId xmlns:a16="http://schemas.microsoft.com/office/drawing/2014/main" id="{F9AA7114-070F-46CB-B5E2-3D5843634E37}"/>
              </a:ext>
            </a:extLst>
          </p:cNvPr>
          <p:cNvSpPr>
            <a:spLocks noGrp="1"/>
          </p:cNvSpPr>
          <p:nvPr>
            <p:ph idx="1"/>
          </p:nvPr>
        </p:nvSpPr>
        <p:spPr>
          <a:xfrm>
            <a:off x="914400" y="1379397"/>
            <a:ext cx="10668000" cy="5110163"/>
          </a:xfrm>
        </p:spPr>
        <p:txBody>
          <a:bodyPr/>
          <a:lstStyle/>
          <a:p>
            <a:pPr marL="114267" lvl="0" indent="0" algn="just" eaLnBrk="1" fontAlgn="auto" hangingPunct="1">
              <a:spcBef>
                <a:spcPts val="1200"/>
              </a:spcBef>
              <a:spcAft>
                <a:spcPts val="0"/>
              </a:spcAft>
              <a:buClr>
                <a:srgbClr val="E32D91"/>
              </a:buClr>
              <a:buSzPct val="100000"/>
              <a:buNone/>
              <a:defRPr/>
            </a:pPr>
            <a:r>
              <a:rPr lang="en-US" sz="2000" b="1" dirty="0">
                <a:solidFill>
                  <a:srgbClr val="40404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Nguyên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tắc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tích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hợp</a:t>
            </a:r>
            <a:r>
              <a:rPr lang="en-US" sz="2000" b="1" dirty="0">
                <a:latin typeface="Times New Roman" pitchFamily="18" charset="0"/>
                <a:cs typeface="Times New Roman" pitchFamily="18" charset="0"/>
              </a:rPr>
              <a:t> ND </a:t>
            </a:r>
            <a:r>
              <a:rPr lang="en-US" sz="2000" b="1" dirty="0" err="1">
                <a:latin typeface="Times New Roman" pitchFamily="18" charset="0"/>
                <a:cs typeface="Times New Roman" pitchFamily="18" charset="0"/>
              </a:rPr>
              <a:t>về</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Quyền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trẻ</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em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hoạt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động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học</a:t>
            </a:r>
            <a:endParaRPr lang="en-US" sz="2000" b="1" dirty="0">
              <a:latin typeface="Times New Roman" pitchFamily="18" charset="0"/>
              <a:cs typeface="Times New Roman" pitchFamily="18" charset="0"/>
            </a:endParaRPr>
          </a:p>
          <a:p>
            <a:pPr marL="114267" lvl="0" indent="0" eaLnBrk="1" fontAlgn="auto" hangingPunct="1">
              <a:spcBef>
                <a:spcPts val="1200"/>
              </a:spcBef>
              <a:spcAft>
                <a:spcPts val="0"/>
              </a:spcAft>
              <a:buClr>
                <a:srgbClr val="E32D91"/>
              </a:buClr>
              <a:buSzPct val="100000"/>
              <a:buNone/>
              <a:defRPr/>
            </a:pP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Đảm</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bảo</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tính</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tự</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nhiên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hợp</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lý</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khách</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quan</a:t>
            </a:r>
            <a:endParaRPr lang="en-US" altLang="en-US" sz="2000" dirty="0">
              <a:latin typeface="Times New Roman" pitchFamily="18" charset="0"/>
              <a:cs typeface="Times New Roman" pitchFamily="18" charset="0"/>
            </a:endParaRPr>
          </a:p>
          <a:p>
            <a:pPr marL="114267" lvl="0" indent="0" eaLnBrk="1" fontAlgn="auto" hangingPunct="1">
              <a:spcBef>
                <a:spcPts val="1200"/>
              </a:spcBef>
              <a:spcAft>
                <a:spcPts val="0"/>
              </a:spcAft>
              <a:buClr>
                <a:srgbClr val="E32D91"/>
              </a:buClr>
              <a:buSzPct val="100000"/>
              <a:buNone/>
              <a:defRPr/>
            </a:pP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Đảm</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bảo</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tính</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vừa</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sức</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cho</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trẻ</a:t>
            </a:r>
            <a:endParaRPr lang="en-US" altLang="en-US" sz="2000"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2779693429"/>
      </p:ext>
    </p:extLst>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114D-9DC2-4B77-8A7E-E300F66B256D}"/>
              </a:ext>
            </a:extLst>
          </p:cNvPr>
          <p:cNvSpPr>
            <a:spLocks noGrp="1"/>
          </p:cNvSpPr>
          <p:nvPr>
            <p:ph type="title"/>
          </p:nvPr>
        </p:nvSpPr>
        <p:spPr>
          <a:xfrm>
            <a:off x="914400" y="365125"/>
            <a:ext cx="10439400" cy="473075"/>
          </a:xfrm>
        </p:spPr>
        <p:txBody>
          <a:bodyPr/>
          <a:lstStyle/>
          <a:p>
            <a:pPr algn="ctr"/>
            <a:r>
              <a:rPr lang="en-US" sz="1800" b="1" dirty="0">
                <a:solidFill>
                  <a:prstClr val="black"/>
                </a:solidFill>
                <a:latin typeface="Times New Roman" panose="02020603050405020304" pitchFamily="18" charset="0"/>
                <a:cs typeface="Times New Roman" panose="02020603050405020304" pitchFamily="18" charset="0"/>
              </a:rPr>
              <a:t>H</a:t>
            </a:r>
            <a:r>
              <a:rPr lang="vi-VN" sz="1800" b="1" dirty="0">
                <a:solidFill>
                  <a:prstClr val="black"/>
                </a:solidFill>
                <a:cs typeface="Times New Roman" panose="02020603050405020304" pitchFamily="18" charset="0"/>
              </a:rPr>
              <a:t>Ư</a:t>
            </a:r>
            <a:r>
              <a:rPr lang="en-US" sz="1800" b="1" dirty="0">
                <a:solidFill>
                  <a:prstClr val="black"/>
                </a:solidFill>
                <a:latin typeface="Times New Roman" panose="02020603050405020304" pitchFamily="18" charset="0"/>
                <a:cs typeface="Times New Roman" panose="02020603050405020304" pitchFamily="18" charset="0"/>
              </a:rPr>
              <a:t>ỚNG DẪN TÍCH HỢP NỘI DUNG GIÁO DỤC QUYỀN TRẺ EM (QTE) CHO TRẺ MG</a:t>
            </a:r>
            <a:endParaRPr lang="en-US" dirty="0"/>
          </a:p>
        </p:txBody>
      </p:sp>
      <p:sp>
        <p:nvSpPr>
          <p:cNvPr id="3" name="Content Placeholder 2">
            <a:extLst>
              <a:ext uri="{FF2B5EF4-FFF2-40B4-BE49-F238E27FC236}">
                <a16:creationId xmlns:a16="http://schemas.microsoft.com/office/drawing/2014/main" id="{A693F9FE-9CC5-4CC3-9430-DAA7EADC7C4D}"/>
              </a:ext>
            </a:extLst>
          </p:cNvPr>
          <p:cNvSpPr>
            <a:spLocks noGrp="1"/>
          </p:cNvSpPr>
          <p:nvPr>
            <p:ph idx="1"/>
          </p:nvPr>
        </p:nvSpPr>
        <p:spPr>
          <a:xfrm>
            <a:off x="533400" y="838200"/>
            <a:ext cx="11277600" cy="5867400"/>
          </a:xfrm>
        </p:spPr>
        <p:txBody>
          <a:bodyPr>
            <a:normAutofit/>
          </a:bodyPr>
          <a:lstStyle/>
          <a:p>
            <a:pPr marL="0" indent="0" algn="just">
              <a:lnSpc>
                <a:spcPct val="130000"/>
              </a:lnSpc>
              <a:spcAft>
                <a:spcPts val="0"/>
              </a:spcAft>
              <a:buNone/>
              <a:tabLst>
                <a:tab pos="180340" algn="l"/>
              </a:tabLst>
            </a:pPr>
            <a:r>
              <a:rPr lang="en-US" sz="2400" b="1" dirty="0">
                <a:latin typeface="Times New Roman" panose="02020603050405020304" pitchFamily="18" charset="0"/>
                <a:ea typeface="Calibri" panose="020F0502020204030204" pitchFamily="34" charset="0"/>
                <a:cs typeface="Times New Roman" panose="02020603050405020304" pitchFamily="18" charset="0"/>
              </a:rPr>
              <a:t>3.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b="1" dirty="0">
                <a:latin typeface="Times New Roman" panose="02020603050405020304" pitchFamily="18" charset="0"/>
                <a:ea typeface="Calibri" panose="020F0502020204030204" pitchFamily="34" charset="0"/>
                <a:cs typeface="Times New Roman" panose="02020603050405020304" pitchFamily="18" charset="0"/>
              </a:rPr>
              <a:t> QTE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mẫu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khác</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30000"/>
              </a:lnSpc>
              <a:spcAft>
                <a:spcPts val="0"/>
              </a:spcAft>
              <a:buNone/>
              <a:tabLst>
                <a:tab pos="18034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dirty="0">
                <a:latin typeface="Times New Roman" panose="02020603050405020304" pitchFamily="18" charset="0"/>
                <a:ea typeface="Calibri" panose="020F0502020204030204" pitchFamily="34" charset="0"/>
                <a:cs typeface="Times New Roman" panose="02020603050405020304" pitchFamily="18" charset="0"/>
              </a:rPr>
              <a:t> QTE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đón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trẻ</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30000"/>
              </a:lnSpc>
              <a:spcAft>
                <a:spcPts val="0"/>
              </a:spcAft>
              <a:buNone/>
              <a:tabLst>
                <a:tab pos="18034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dirty="0">
                <a:latin typeface="Times New Roman" panose="02020603050405020304" pitchFamily="18" charset="0"/>
                <a:ea typeface="Calibri" panose="020F0502020204030204" pitchFamily="34" charset="0"/>
                <a:cs typeface="Times New Roman" panose="02020603050405020304" pitchFamily="18" charset="0"/>
              </a:rPr>
              <a:t> QTE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ngủ</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sinh</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30000"/>
              </a:lnSpc>
              <a:spcAft>
                <a:spcPts val="0"/>
              </a:spcAft>
              <a:buNone/>
              <a:tabLst>
                <a:tab pos="18034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400" dirty="0">
                <a:latin typeface="Times New Roman" panose="02020603050405020304" pitchFamily="18" charset="0"/>
                <a:ea typeface="Calibri" panose="020F0502020204030204" pitchFamily="34" charset="0"/>
                <a:cs typeface="Times New Roman" panose="02020603050405020304" pitchFamily="18" charset="0"/>
              </a:rPr>
              <a:t> QTE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latin typeface="Times New Roman" panose="02020603050405020304" pitchFamily="18" charset="0"/>
                <a:ea typeface="Calibri" panose="020F0502020204030204" pitchFamily="34" charset="0"/>
                <a:cs typeface="Times New Roman" panose="02020603050405020304" pitchFamily="18" charset="0"/>
              </a:rPr>
              <a:t> lao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động</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206563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E481-2D57-4F29-A590-49709FB099AE}"/>
              </a:ext>
            </a:extLst>
          </p:cNvPr>
          <p:cNvSpPr>
            <a:spLocks noGrp="1"/>
          </p:cNvSpPr>
          <p:nvPr>
            <p:ph type="title"/>
          </p:nvPr>
        </p:nvSpPr>
        <p:spPr>
          <a:xfrm>
            <a:off x="1752599" y="292099"/>
            <a:ext cx="9972261" cy="546101"/>
          </a:xfrm>
        </p:spPr>
        <p:txBody>
          <a:bodyPr>
            <a:normAutofit/>
          </a:bodyPr>
          <a:lstStyle/>
          <a:p>
            <a:pPr lvl="0">
              <a:lnSpc>
                <a:spcPct val="130000"/>
              </a:lnSpc>
              <a:spcBef>
                <a:spcPts val="1000"/>
              </a:spcBef>
              <a:tabLst>
                <a:tab pos="180340" algn="l"/>
              </a:tabLst>
            </a:pPr>
            <a:r>
              <a:rPr lang="en-US" sz="1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TÍCH HỢP GIÁO DỤC QTE CHO TRẺ MẪU GIÁO TRONG CÁC HOẠT ĐỘNG KHÁC</a:t>
            </a:r>
            <a:endParaRPr lang="en-US" sz="1800" b="1" dirty="0"/>
          </a:p>
        </p:txBody>
      </p:sp>
      <p:sp>
        <p:nvSpPr>
          <p:cNvPr id="3" name="Content Placeholder 2">
            <a:extLst>
              <a:ext uri="{FF2B5EF4-FFF2-40B4-BE49-F238E27FC236}">
                <a16:creationId xmlns:a16="http://schemas.microsoft.com/office/drawing/2014/main" id="{C5FF091F-A3C6-4DC2-8878-EADF9C855741}"/>
              </a:ext>
            </a:extLst>
          </p:cNvPr>
          <p:cNvSpPr>
            <a:spLocks noGrp="1"/>
          </p:cNvSpPr>
          <p:nvPr>
            <p:ph idx="1"/>
          </p:nvPr>
        </p:nvSpPr>
        <p:spPr>
          <a:xfrm>
            <a:off x="457200" y="838200"/>
            <a:ext cx="11506200" cy="5867400"/>
          </a:xfrm>
        </p:spPr>
        <p:txBody>
          <a:bodyPr>
            <a:normAutofit fontScale="40000" lnSpcReduction="20000"/>
          </a:bodyPr>
          <a:lstStyle/>
          <a:p>
            <a:pPr marL="342900" lvl="0" indent="-342900" algn="just">
              <a:lnSpc>
                <a:spcPct val="130000"/>
              </a:lnSpc>
              <a:spcAft>
                <a:spcPts val="0"/>
              </a:spcAft>
              <a:buFont typeface="Calibri" panose="020F0502020204030204" pitchFamily="34" charset="0"/>
              <a:buChar char="-"/>
              <a:tabLst>
                <a:tab pos="450215" algn="l"/>
                <a:tab pos="685800" algn="l"/>
              </a:tabLst>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dục</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QTE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đón</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trả</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trẻ</a:t>
            </a:r>
            <a:endPar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30000"/>
              </a:lnSpc>
              <a:spcAft>
                <a:spcPts val="0"/>
              </a:spcAft>
              <a:buFont typeface="Calibri" panose="020F0502020204030204" pitchFamily="34" charset="0"/>
              <a:buChar char="-"/>
              <a:tabLst>
                <a:tab pos="450215" algn="l"/>
                <a:tab pos="685800" algn="l"/>
              </a:tabLst>
            </a:pPr>
            <a:r>
              <a:rPr lang="en-US" sz="4000" dirty="0">
                <a:latin typeface="Times New Roman" panose="02020603050405020304" pitchFamily="18" charset="0"/>
                <a:ea typeface="Calibri" panose="020F0502020204030204" pitchFamily="34" charset="0"/>
                <a:cs typeface="Times New Roman" panose="02020603050405020304" pitchFamily="18" charset="0"/>
              </a:rPr>
              <a:t>GV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vui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ân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ấm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áp</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đón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mang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chào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đón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nơi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thuộc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xử</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30000"/>
              </a:lnSpc>
              <a:spcAft>
                <a:spcPts val="0"/>
              </a:spcAft>
              <a:buFont typeface="Calibri" panose="020F0502020204030204" pitchFamily="34" charset="0"/>
              <a:buChar char="-"/>
              <a:tabLst>
                <a:tab pos="450215" algn="l"/>
                <a:tab pos="685800" algn="l"/>
              </a:tabLst>
            </a:pPr>
            <a:r>
              <a:rPr lang="en-US" sz="40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chuyện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sở</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dần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dù</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trai</a:t>
            </a:r>
            <a:r>
              <a:rPr lang="en-US" sz="4000" dirty="0">
                <a:latin typeface="Times New Roman" panose="02020603050405020304" pitchFamily="18" charset="0"/>
                <a:ea typeface="Calibri" panose="020F0502020204030204" pitchFamily="34" charset="0"/>
                <a:cs typeface="Times New Roman" panose="02020603050405020304" pitchFamily="18" charset="0"/>
              </a:rPr>
              <a:t> hay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gái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dù</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giống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dáng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sở</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ngôn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4000" dirty="0">
                <a:latin typeface="Times New Roman" panose="02020603050405020304" pitchFamily="18" charset="0"/>
                <a:ea typeface="Calibri" panose="020F0502020204030204" pitchFamily="34" charset="0"/>
                <a:cs typeface="Times New Roman" panose="02020603050405020304" pitchFamily="18" charset="0"/>
              </a:rPr>
              <a:t> ai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cũng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em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cũng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30000"/>
              </a:lnSpc>
              <a:spcAft>
                <a:spcPts val="0"/>
              </a:spcAft>
              <a:buFont typeface="Calibri" panose="020F0502020204030204" pitchFamily="34" charset="0"/>
              <a:buChar char="-"/>
              <a:tabLst>
                <a:tab pos="450215" algn="l"/>
                <a:tab pos="685800" algn="l"/>
              </a:tabLst>
            </a:pPr>
            <a:r>
              <a:rPr lang="en-US" sz="4000" dirty="0">
                <a:latin typeface="Times New Roman" panose="02020603050405020304" pitchFamily="18" charset="0"/>
                <a:ea typeface="Calibri" panose="020F0502020204030204" pitchFamily="34" charset="0"/>
                <a:cs typeface="Times New Roman" panose="02020603050405020304" pitchFamily="18" charset="0"/>
              </a:rPr>
              <a:t>Cho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xem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tranh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chuyện</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bổn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Ví</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dụ</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000" dirty="0">
                <a:latin typeface="Times New Roman" panose="02020603050405020304" pitchFamily="18" charset="0"/>
                <a:ea typeface="Calibri" panose="020F0502020204030204" pitchFamily="34" charset="0"/>
                <a:cs typeface="Times New Roman" panose="02020603050405020304" pitchFamily="18" charset="0"/>
              </a:rPr>
              <a:t> con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dù</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trai</a:t>
            </a:r>
            <a:r>
              <a:rPr lang="en-US" sz="4000" dirty="0">
                <a:latin typeface="Times New Roman" panose="02020603050405020304" pitchFamily="18" charset="0"/>
                <a:ea typeface="Calibri" panose="020F0502020204030204" pitchFamily="34" charset="0"/>
                <a:cs typeface="Times New Roman" panose="02020603050405020304" pitchFamily="18" charset="0"/>
              </a:rPr>
              <a:t> hay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gái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4000" dirty="0">
                <a:latin typeface="Times New Roman" panose="02020603050405020304" pitchFamily="18" charset="0"/>
                <a:ea typeface="Calibri" panose="020F0502020204030204" pitchFamily="34" charset="0"/>
                <a:cs typeface="Times New Roman" panose="02020603050405020304" pitchFamily="18" charset="0"/>
              </a:rPr>
              <a:t> ND-CS-GD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vui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sở</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bày</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tỏ</a:t>
            </a:r>
            <a:r>
              <a:rPr lang="en-US" sz="4000" dirty="0">
                <a:latin typeface="Times New Roman" panose="02020603050405020304" pitchFamily="18" charset="0"/>
                <a:ea typeface="Calibri" panose="020F0502020204030204" pitchFamily="34" charset="0"/>
                <a:cs typeface="Times New Roman" panose="02020603050405020304" pitchFamily="18" charset="0"/>
              </a:rPr>
              <a:t> ý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mong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muốn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em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bổn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phụ</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4000" dirty="0">
                <a:latin typeface="Times New Roman" panose="02020603050405020304" pitchFamily="18" charset="0"/>
                <a:ea typeface="Calibri" panose="020F0502020204030204" pitchFamily="34" charset="0"/>
                <a:cs typeface="Times New Roman" panose="02020603050405020304" pitchFamily="18" charset="0"/>
              </a:rPr>
              <a:t> cha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hủy</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hoại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giữ</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gìn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rèn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luyện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đoàn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lưu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bè</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danh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dự</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30000"/>
              </a:lnSpc>
              <a:spcAft>
                <a:spcPts val="0"/>
              </a:spcAft>
              <a:buFont typeface="Calibri" panose="020F0502020204030204" pitchFamily="34" charset="0"/>
              <a:buChar char="-"/>
              <a:tabLst>
                <a:tab pos="450215" algn="l"/>
                <a:tab pos="685800" algn="l"/>
              </a:tabLst>
            </a:pPr>
            <a:r>
              <a:rPr lang="en-US" sz="4000" dirty="0" err="1">
                <a:latin typeface="Times New Roman" panose="02020603050405020304" pitchFamily="18" charset="0"/>
                <a:ea typeface="Calibri" panose="020F0502020204030204" pitchFamily="34" charset="0"/>
                <a:cs typeface="Times New Roman" panose="02020603050405020304" pitchFamily="18" charset="0"/>
              </a:rPr>
              <a:t>Xem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tranh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đâu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4000" dirty="0">
                <a:latin typeface="Times New Roman" panose="02020603050405020304" pitchFamily="18" charset="0"/>
                <a:ea typeface="Calibri" panose="020F0502020204030204" pitchFamily="34" charset="0"/>
                <a:cs typeface="Times New Roman" panose="02020603050405020304" pitchFamily="18" charset="0"/>
              </a:rPr>
              <a:t> vi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4000" dirty="0">
                <a:latin typeface="Times New Roman" panose="02020603050405020304" pitchFamily="18" charset="0"/>
                <a:ea typeface="Calibri" panose="020F0502020204030204" pitchFamily="34" charset="0"/>
                <a:cs typeface="Times New Roman" panose="02020603050405020304" pitchFamily="18" charset="0"/>
              </a:rPr>
              <a:t> QTE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Ví</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dụ</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Đưa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bia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rượu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uống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bắt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lao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nặng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đập</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r>
              <a:rPr lang="en-US" sz="40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lý</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bỏ</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bê</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xao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nhãng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dọa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nạt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khiến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sợ</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hãi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bắt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nạt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mạng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khỏi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4000" dirty="0">
                <a:latin typeface="Times New Roman" panose="02020603050405020304" pitchFamily="18" charset="0"/>
                <a:ea typeface="Calibri" panose="020F0502020204030204" pitchFamily="34" charset="0"/>
                <a:cs typeface="Times New Roman" panose="02020603050405020304" pitchFamily="18" charset="0"/>
              </a:rPr>
              <a:t> dung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cấm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phép</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mạng</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30000"/>
              </a:lnSpc>
              <a:spcAft>
                <a:spcPts val="0"/>
              </a:spcAft>
              <a:buFont typeface="Calibri" panose="020F0502020204030204" pitchFamily="34" charset="0"/>
              <a:buChar char="-"/>
              <a:tabLst>
                <a:tab pos="450215" algn="l"/>
                <a:tab pos="685800" algn="l"/>
              </a:tabLst>
            </a:pPr>
            <a:r>
              <a:rPr lang="en-US" sz="40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chuyện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kĩ</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khỏi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nguy</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cơ</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huống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bạo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bắt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nạt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xâm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hại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xem</a:t>
            </a:r>
            <a:r>
              <a:rPr lang="en-US" sz="4000" dirty="0">
                <a:latin typeface="Times New Roman" panose="02020603050405020304" pitchFamily="18" charset="0"/>
                <a:ea typeface="Calibri" panose="020F0502020204030204" pitchFamily="34" charset="0"/>
                <a:cs typeface="Times New Roman" panose="02020603050405020304" pitchFamily="18" charset="0"/>
              </a:rPr>
              <a:t> video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huống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gặp</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xử</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lí</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bắt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cóc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xâm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hại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lạ</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dụ</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dỗ</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dắt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bổn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41333522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F3FB9-7177-46EF-8482-0C986FF69780}"/>
              </a:ext>
            </a:extLst>
          </p:cNvPr>
          <p:cNvSpPr>
            <a:spLocks noGrp="1"/>
          </p:cNvSpPr>
          <p:nvPr>
            <p:ph type="title"/>
          </p:nvPr>
        </p:nvSpPr>
        <p:spPr>
          <a:xfrm>
            <a:off x="1600200" y="365125"/>
            <a:ext cx="9753600" cy="473075"/>
          </a:xfrm>
        </p:spPr>
        <p:txBody>
          <a:bodyPr/>
          <a:lstStyle/>
          <a:p>
            <a:r>
              <a:rPr lang="en-US" sz="1800" b="1" dirty="0">
                <a:solidFill>
                  <a:prstClr val="black"/>
                </a:solidFill>
                <a:latin typeface="Times New Roman" panose="02020603050405020304" pitchFamily="18" charset="0"/>
                <a:cs typeface="Times New Roman" panose="02020603050405020304" pitchFamily="18" charset="0"/>
              </a:rPr>
              <a:t>H</a:t>
            </a:r>
            <a:r>
              <a:rPr lang="vi-VN" sz="1800" b="1" dirty="0">
                <a:solidFill>
                  <a:prstClr val="black"/>
                </a:solidFill>
                <a:cs typeface="Times New Roman" panose="02020603050405020304" pitchFamily="18" charset="0"/>
              </a:rPr>
              <a:t>Ư</a:t>
            </a:r>
            <a:r>
              <a:rPr lang="en-US" sz="1800" b="1" dirty="0">
                <a:solidFill>
                  <a:prstClr val="black"/>
                </a:solidFill>
                <a:latin typeface="Times New Roman" panose="02020603050405020304" pitchFamily="18" charset="0"/>
                <a:cs typeface="Times New Roman" panose="02020603050405020304" pitchFamily="18" charset="0"/>
              </a:rPr>
              <a:t>ỚNG DẪN TÍCH HỢP NỘI DUNG GIÁO DỤC QUYỀN TRẺ EM (QTE) CHO TRẺ MG</a:t>
            </a:r>
            <a:endParaRPr lang="en-US" dirty="0"/>
          </a:p>
        </p:txBody>
      </p:sp>
      <p:sp>
        <p:nvSpPr>
          <p:cNvPr id="3" name="Content Placeholder 2">
            <a:extLst>
              <a:ext uri="{FF2B5EF4-FFF2-40B4-BE49-F238E27FC236}">
                <a16:creationId xmlns:a16="http://schemas.microsoft.com/office/drawing/2014/main" id="{2755EC8A-C89F-465F-ABFB-6EA240FE6452}"/>
              </a:ext>
            </a:extLst>
          </p:cNvPr>
          <p:cNvSpPr>
            <a:spLocks noGrp="1"/>
          </p:cNvSpPr>
          <p:nvPr>
            <p:ph idx="1"/>
          </p:nvPr>
        </p:nvSpPr>
        <p:spPr>
          <a:xfrm>
            <a:off x="533400" y="838200"/>
            <a:ext cx="11430000" cy="6019800"/>
          </a:xfrm>
        </p:spPr>
        <p:txBody>
          <a:bodyPr>
            <a:normAutofit/>
          </a:bodyPr>
          <a:lstStyle/>
          <a:p>
            <a:pPr marL="0" indent="0">
              <a:buNone/>
            </a:pP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dục</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QTE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ăn</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ngủ</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vệ</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sinh</a:t>
            </a:r>
            <a:endPar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30000"/>
              </a:lnSpc>
              <a:spcAft>
                <a:spcPts val="0"/>
              </a:spcAft>
              <a:buFont typeface="Calibri" panose="020F0502020204030204" pitchFamily="34" charset="0"/>
              <a:buChar char="-"/>
              <a:tabLst>
                <a:tab pos="540385" algn="l"/>
                <a:tab pos="685800" algn="l"/>
              </a:tabLst>
            </a:pPr>
            <a:r>
              <a:rPr lang="en-US" sz="1600" dirty="0" err="1">
                <a:latin typeface="Times New Roman" panose="02020603050405020304" pitchFamily="18" charset="0"/>
                <a:ea typeface="Calibri" panose="020F0502020204030204" pitchFamily="34" charset="0"/>
                <a:cs typeface="Times New Roman" panose="02020603050405020304" pitchFamily="18" charset="0"/>
              </a:rPr>
              <a:t>Bố</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chỗ</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ăn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ngủ</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đảm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1600" dirty="0">
                <a:latin typeface="Times New Roman" panose="02020603050405020304" pitchFamily="18" charset="0"/>
                <a:ea typeface="Calibri" panose="020F0502020204030204" pitchFamily="34" charset="0"/>
                <a:cs typeface="Times New Roman" panose="02020603050405020304" pitchFamily="18" charset="0"/>
              </a:rPr>
              <a:t> an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chỗ</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ngủ</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riêng</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r>
              <a:rPr lang="en-US" sz="16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tách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em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trai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em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gái</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30000"/>
              </a:lnSpc>
              <a:spcAft>
                <a:spcPts val="0"/>
              </a:spcAft>
              <a:buFont typeface="Calibri" panose="020F0502020204030204" pitchFamily="34" charset="0"/>
              <a:buChar char="-"/>
              <a:tabLst>
                <a:tab pos="540385" algn="l"/>
                <a:tab pos="685800" algn="l"/>
              </a:tabLst>
            </a:pP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đảm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1600" dirty="0">
                <a:latin typeface="Times New Roman" panose="02020603050405020304" pitchFamily="18" charset="0"/>
                <a:ea typeface="Calibri" panose="020F0502020204030204" pitchFamily="34" charset="0"/>
                <a:cs typeface="Times New Roman" panose="02020603050405020304" pitchFamily="18" charset="0"/>
              </a:rPr>
              <a:t> an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tất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vực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riêng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em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trai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em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Chú</a:t>
            </a:r>
            <a:r>
              <a:rPr lang="en-US" sz="1600" dirty="0">
                <a:latin typeface="Times New Roman" panose="02020603050405020304" pitchFamily="18" charset="0"/>
                <a:ea typeface="Calibri" panose="020F0502020204030204" pitchFamily="34" charset="0"/>
                <a:cs typeface="Times New Roman" panose="02020603050405020304" pitchFamily="18" charset="0"/>
              </a:rPr>
              <a:t> ý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sắp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xếp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biệt</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30000"/>
              </a:lnSpc>
              <a:spcAft>
                <a:spcPts val="0"/>
              </a:spcAft>
              <a:buFont typeface="Calibri" panose="020F0502020204030204" pitchFamily="34" charset="0"/>
              <a:buChar char="-"/>
              <a:tabLst>
                <a:tab pos="540385" algn="l"/>
                <a:tab pos="685800" algn="l"/>
              </a:tabLst>
            </a:pPr>
            <a:r>
              <a:rPr lang="en-US" sz="16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vô</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ăn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dành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trai</a:t>
            </a:r>
            <a:r>
              <a:rPr lang="en-US" sz="1600" dirty="0">
                <a:latin typeface="Times New Roman" panose="02020603050405020304" pitchFamily="18" charset="0"/>
                <a:ea typeface="Calibri" panose="020F0502020204030204" pitchFamily="34" charset="0"/>
                <a:cs typeface="Times New Roman" panose="02020603050405020304" pitchFamily="18" charset="0"/>
              </a:rPr>
              <a:t> hay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30000"/>
              </a:lnSpc>
              <a:spcAft>
                <a:spcPts val="0"/>
              </a:spcAft>
              <a:buFont typeface="Calibri" panose="020F0502020204030204" pitchFamily="34" charset="0"/>
              <a:buChar char="-"/>
              <a:tabLst>
                <a:tab pos="540385" algn="l"/>
                <a:tab pos="685800" algn="l"/>
              </a:tabLst>
            </a:pP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Lựa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bữa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ăn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hứng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thú</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tố</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bữa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ăn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1600" dirty="0">
                <a:latin typeface="Times New Roman" panose="02020603050405020304" pitchFamily="18" charset="0"/>
                <a:ea typeface="Calibri" panose="020F0502020204030204" pitchFamily="34" charset="0"/>
                <a:cs typeface="Times New Roman" panose="02020603050405020304" pitchFamily="18" charset="0"/>
              </a:rPr>
              <a:t> ra ai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sản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chế</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vận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nấu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món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ăn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Thảo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chuyến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chợ</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cửa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hàng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tạp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1600" dirty="0">
                <a:latin typeface="Times New Roman" panose="02020603050405020304" pitchFamily="18" charset="0"/>
                <a:ea typeface="Calibri" panose="020F0502020204030204" pitchFamily="34" charset="0"/>
                <a:cs typeface="Times New Roman" panose="02020603050405020304" pitchFamily="18" charset="0"/>
              </a:rPr>
              <a:t> lao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xã</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0000"/>
              </a:lnSpc>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 Cho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sạch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đang</a:t>
            </a:r>
            <a:r>
              <a:rPr lang="en-US" sz="1600" dirty="0">
                <a:latin typeface="Times New Roman" panose="02020603050405020304" pitchFamily="18" charset="0"/>
                <a:ea typeface="Calibri" panose="020F0502020204030204" pitchFamily="34" charset="0"/>
                <a:cs typeface="Times New Roman" panose="02020603050405020304" pitchFamily="18" charset="0"/>
              </a:rPr>
              <a:t> khan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hiếm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khắp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thậm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đang</a:t>
            </a:r>
            <a:r>
              <a:rPr lang="en-US" sz="1600" dirty="0">
                <a:latin typeface="Times New Roman" panose="02020603050405020304" pitchFamily="18" charset="0"/>
                <a:ea typeface="Calibri" panose="020F0502020204030204" pitchFamily="34" charset="0"/>
                <a:cs typeface="Times New Roman" panose="02020603050405020304" pitchFamily="18" charset="0"/>
              </a:rPr>
              <a:t> khan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hiếm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ngay</a:t>
            </a:r>
            <a:r>
              <a:rPr lang="en-US" sz="1600" dirty="0">
                <a:latin typeface="Times New Roman" panose="02020603050405020304" pitchFamily="18" charset="0"/>
                <a:ea typeface="Calibri" panose="020F0502020204030204" pitchFamily="34" charset="0"/>
                <a:cs typeface="Times New Roman" panose="02020603050405020304" pitchFamily="18" charset="0"/>
              </a:rPr>
              <a:t> ở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1600" dirty="0">
                <a:latin typeface="Times New Roman" panose="02020603050405020304" pitchFamily="18" charset="0"/>
                <a:ea typeface="Calibri" panose="020F0502020204030204" pitchFamily="34" charset="0"/>
                <a:cs typeface="Times New Roman" panose="02020603050405020304" pitchFamily="18" charset="0"/>
              </a:rPr>
              <a:t>. Cho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toán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xem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1600" dirty="0">
                <a:latin typeface="Times New Roman" panose="02020603050405020304" pitchFamily="18" charset="0"/>
                <a:ea typeface="Calibri" panose="020F0502020204030204" pitchFamily="34" charset="0"/>
                <a:cs typeface="Times New Roman" panose="02020603050405020304" pitchFamily="18" charset="0"/>
              </a:rPr>
              <a:t> bao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nhiêu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vẽ</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minh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họa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uống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giặt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1600" dirty="0">
                <a:latin typeface="Times New Roman" panose="02020603050405020304" pitchFamily="18" charset="0"/>
                <a:ea typeface="Calibri" panose="020F0502020204030204" pitchFamily="34" charset="0"/>
                <a:cs typeface="Times New Roman" panose="02020603050405020304" pitchFamily="18" charset="0"/>
              </a:rPr>
              <a:t>... Sau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hàng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bắt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đâu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sạch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em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tiết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kiệm</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30000"/>
              </a:lnSpc>
              <a:spcAft>
                <a:spcPts val="0"/>
              </a:spcAft>
              <a:buFont typeface="Calibri" panose="020F0502020204030204" pitchFamily="34" charset="0"/>
              <a:buChar char="-"/>
              <a:tabLst>
                <a:tab pos="450215" algn="l"/>
                <a:tab pos="685800" algn="l"/>
              </a:tabLst>
            </a:pPr>
            <a:r>
              <a:rPr lang="en-US" sz="1600" dirty="0" err="1">
                <a:latin typeface="Times New Roman" panose="02020603050405020304" pitchFamily="18" charset="0"/>
                <a:ea typeface="Calibri" panose="020F0502020204030204" pitchFamily="34" charset="0"/>
                <a:cs typeface="Times New Roman" panose="02020603050405020304" pitchFamily="18" charset="0"/>
              </a:rPr>
              <a:t>Khuyến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khích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bổn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chuẩn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bữa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ăn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giấc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ngủ</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khỏe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khéo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léo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trai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chuẩn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bữa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ăn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giấc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ngủ</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xếp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khăn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bàn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ăn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chuẩn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kê</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bàn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ghế</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trai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khênh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bàn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bê</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ghế</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chuẩn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chỗ</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ngủ</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lấy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gối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trải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chiếu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kê</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phản</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555424848"/>
      </p:ext>
    </p:extLst>
  </p:cSld>
  <p:clrMapOvr>
    <a:masterClrMapping/>
  </p:clrMapOvr>
  <p:transition spd="slow">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CBC76-F4E7-4C71-BCF4-5A8592899C63}"/>
              </a:ext>
            </a:extLst>
          </p:cNvPr>
          <p:cNvSpPr>
            <a:spLocks noGrp="1"/>
          </p:cNvSpPr>
          <p:nvPr>
            <p:ph type="title"/>
          </p:nvPr>
        </p:nvSpPr>
        <p:spPr>
          <a:xfrm>
            <a:off x="1295400" y="365125"/>
            <a:ext cx="10058400" cy="549275"/>
          </a:xfrm>
        </p:spPr>
        <p:txBody>
          <a:bodyPr/>
          <a:lstStyle/>
          <a:p>
            <a:r>
              <a:rPr lang="en-US" sz="1800" b="1" dirty="0">
                <a:solidFill>
                  <a:prstClr val="black"/>
                </a:solidFill>
                <a:latin typeface="Times New Roman" panose="02020603050405020304" pitchFamily="18" charset="0"/>
                <a:cs typeface="Times New Roman" panose="02020603050405020304" pitchFamily="18" charset="0"/>
              </a:rPr>
              <a:t>H</a:t>
            </a:r>
            <a:r>
              <a:rPr lang="vi-VN" sz="1800" b="1" dirty="0">
                <a:solidFill>
                  <a:prstClr val="black"/>
                </a:solidFill>
                <a:cs typeface="Times New Roman" panose="02020603050405020304" pitchFamily="18" charset="0"/>
              </a:rPr>
              <a:t>Ư</a:t>
            </a:r>
            <a:r>
              <a:rPr lang="en-US" sz="1800" b="1" dirty="0">
                <a:solidFill>
                  <a:prstClr val="black"/>
                </a:solidFill>
                <a:latin typeface="Times New Roman" panose="02020603050405020304" pitchFamily="18" charset="0"/>
                <a:cs typeface="Times New Roman" panose="02020603050405020304" pitchFamily="18" charset="0"/>
              </a:rPr>
              <a:t>ỚNG DẪN TÍCH HỢP NỘI DUNG GIÁO DỤC QUYỀN TRẺ EM (QTE) CHO TRẺ MG</a:t>
            </a:r>
            <a:endParaRPr lang="en-US" dirty="0"/>
          </a:p>
        </p:txBody>
      </p:sp>
      <p:sp>
        <p:nvSpPr>
          <p:cNvPr id="3" name="Content Placeholder 2">
            <a:extLst>
              <a:ext uri="{FF2B5EF4-FFF2-40B4-BE49-F238E27FC236}">
                <a16:creationId xmlns:a16="http://schemas.microsoft.com/office/drawing/2014/main" id="{3FBBF200-4FB0-4936-88FA-0907FEBE26DD}"/>
              </a:ext>
            </a:extLst>
          </p:cNvPr>
          <p:cNvSpPr>
            <a:spLocks noGrp="1"/>
          </p:cNvSpPr>
          <p:nvPr>
            <p:ph idx="1"/>
          </p:nvPr>
        </p:nvSpPr>
        <p:spPr>
          <a:xfrm>
            <a:off x="457200" y="914400"/>
            <a:ext cx="11430000" cy="5715000"/>
          </a:xfrm>
        </p:spPr>
        <p:txBody>
          <a:bodyPr>
            <a:normAutofit lnSpcReduction="10000"/>
          </a:bodyPr>
          <a:lstStyle/>
          <a:p>
            <a:pPr marL="0" lvl="0" indent="0" algn="just">
              <a:lnSpc>
                <a:spcPct val="130000"/>
              </a:lnSpc>
              <a:spcAft>
                <a:spcPts val="0"/>
              </a:spcAft>
              <a:buNone/>
              <a:tabLst>
                <a:tab pos="450215" algn="l"/>
                <a:tab pos="685800" algn="l"/>
              </a:tabLst>
            </a:pPr>
            <a:r>
              <a:rPr lang="en-US"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dục</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QTE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lao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endPar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30000"/>
              </a:lnSpc>
              <a:spcAft>
                <a:spcPts val="0"/>
              </a:spcAft>
              <a:buFont typeface="Calibri" panose="020F0502020204030204" pitchFamily="34" charset="0"/>
              <a:buChar char="-"/>
              <a:tabLst>
                <a:tab pos="450215" algn="l"/>
                <a:tab pos="685800" algn="l"/>
              </a:tabLst>
            </a:pPr>
            <a:r>
              <a:rPr lang="en-US" sz="16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vụ</a:t>
            </a:r>
            <a:r>
              <a:rPr lang="en-US" sz="1600" dirty="0">
                <a:latin typeface="Times New Roman" panose="02020603050405020304" pitchFamily="18" charset="0"/>
                <a:ea typeface="Calibri" panose="020F0502020204030204" pitchFamily="34" charset="0"/>
                <a:cs typeface="Times New Roman" panose="02020603050405020304" pitchFamily="18" charset="0"/>
              </a:rPr>
              <a:t> lao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phục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vụ</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trực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nhật</a:t>
            </a:r>
            <a:r>
              <a:rPr lang="en-US" sz="1600" dirty="0">
                <a:latin typeface="Times New Roman" panose="02020603050405020304" pitchFamily="18" charset="0"/>
                <a:ea typeface="Calibri" panose="020F0502020204030204" pitchFamily="34" charset="0"/>
                <a:cs typeface="Times New Roman" panose="02020603050405020304" pitchFamily="18" charset="0"/>
              </a:rPr>
              <a:t> hay lao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tất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thảo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sao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vừa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khả</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sở</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đảm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1600" dirty="0">
                <a:latin typeface="Times New Roman" panose="02020603050405020304" pitchFamily="18" charset="0"/>
                <a:ea typeface="Calibri" panose="020F0502020204030204" pitchFamily="34" charset="0"/>
                <a:cs typeface="Times New Roman" panose="02020603050405020304" pitchFamily="18" charset="0"/>
              </a:rPr>
              <a:t> an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trai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1600" dirty="0">
                <a:latin typeface="Times New Roman" panose="02020603050405020304" pitchFamily="18" charset="0"/>
                <a:ea typeface="Calibri" panose="020F0502020204030204" pitchFamily="34" charset="0"/>
                <a:cs typeface="Times New Roman" panose="02020603050405020304" pitchFamily="18" charset="0"/>
              </a:rPr>
              <a:t> hay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kia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thảo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sau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trai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chuyện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latin typeface="Times New Roman" panose="02020603050405020304" pitchFamily="18" charset="0"/>
                <a:ea typeface="Calibri" panose="020F0502020204030204" pitchFamily="34" charset="0"/>
                <a:cs typeface="Times New Roman" panose="02020603050405020304" pitchFamily="18" charset="0"/>
              </a:rPr>
              <a:t> lao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vừa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đỡ</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vừa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bổn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30000"/>
              </a:lnSpc>
              <a:spcAft>
                <a:spcPts val="0"/>
              </a:spcAft>
              <a:buFont typeface="Calibri" panose="020F0502020204030204" pitchFamily="34" charset="0"/>
              <a:buChar char="-"/>
              <a:tabLst>
                <a:tab pos="450215" algn="l"/>
                <a:tab pos="685800" algn="l"/>
              </a:tabLst>
            </a:pPr>
            <a:r>
              <a:rPr lang="en-US" sz="16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khuyến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khích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trai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phối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vụ</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latin typeface="Times New Roman" panose="02020603050405020304" pitchFamily="18" charset="0"/>
                <a:ea typeface="Calibri" panose="020F0502020204030204" pitchFamily="34" charset="0"/>
                <a:cs typeface="Times New Roman" panose="02020603050405020304" pitchFamily="18" charset="0"/>
              </a:rPr>
              <a:t> lao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vụ</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chung</a:t>
            </a:r>
            <a:r>
              <a:rPr lang="en-US" sz="1600" dirty="0">
                <a:latin typeface="Times New Roman" panose="02020603050405020304" pitchFamily="18" charset="0"/>
                <a:ea typeface="Calibri" panose="020F0502020204030204" pitchFamily="34" charset="0"/>
                <a:cs typeface="Times New Roman" panose="02020603050405020304" pitchFamily="18" charset="0"/>
              </a:rPr>
              <a:t> ai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cũng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chứ</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dành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trai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gái</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30000"/>
              </a:lnSpc>
              <a:spcAft>
                <a:spcPts val="0"/>
              </a:spcAft>
              <a:buFont typeface="Calibri" panose="020F0502020204030204" pitchFamily="34" charset="0"/>
              <a:buChar char="-"/>
              <a:tabLst>
                <a:tab pos="450215" algn="l"/>
                <a:tab pos="685800" algn="l"/>
              </a:tabLst>
            </a:pPr>
            <a:r>
              <a:rPr lang="en-US" sz="1600" dirty="0" err="1">
                <a:latin typeface="Times New Roman" panose="02020603050405020304" pitchFamily="18" charset="0"/>
                <a:ea typeface="Calibri" panose="020F0502020204030204" pitchFamily="34" charset="0"/>
                <a:cs typeface="Times New Roman" panose="02020603050405020304" pitchFamily="18" charset="0"/>
              </a:rPr>
              <a:t>Khơi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gợi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trị</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hào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1600" dirty="0">
                <a:latin typeface="Times New Roman" panose="02020603050405020304" pitchFamily="18" charset="0"/>
                <a:ea typeface="Calibri" panose="020F0502020204030204" pitchFamily="34" charset="0"/>
                <a:cs typeface="Times New Roman" panose="02020603050405020304" pitchFamily="18" charset="0"/>
              </a:rPr>
              <a:t> tin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tưởng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phấn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khởi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hỗ</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trợ</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lẫn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latin typeface="Times New Roman" panose="02020603050405020304" pitchFamily="18" charset="0"/>
                <a:ea typeface="Calibri" panose="020F0502020204030204" pitchFamily="34" charset="0"/>
                <a:cs typeface="Times New Roman" panose="02020603050405020304" pitchFamily="18" charset="0"/>
              </a:rPr>
              <a:t> lao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Cuối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cuối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khen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ngợi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kịp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tất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vui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1600" dirty="0">
                <a:latin typeface="Times New Roman" panose="02020603050405020304" pitchFamily="18" charset="0"/>
                <a:ea typeface="Calibri" panose="020F0502020204030204" pitchFamily="34" charset="0"/>
                <a:cs typeface="Times New Roman" panose="02020603050405020304" pitchFamily="18" charset="0"/>
              </a:rPr>
              <a:t> tin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cố</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gắng</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30000"/>
              </a:lnSpc>
              <a:spcAft>
                <a:spcPts val="0"/>
              </a:spcAft>
              <a:buFont typeface="Calibri" panose="020F0502020204030204" pitchFamily="34" charset="0"/>
              <a:buChar char="-"/>
            </a:pPr>
            <a:r>
              <a:rPr lang="en-US" sz="1600" dirty="0" err="1">
                <a:latin typeface="Times New Roman" panose="02020603050405020304" pitchFamily="18" charset="0"/>
                <a:ea typeface="Calibri" panose="020F0502020204030204" pitchFamily="34" charset="0"/>
                <a:cs typeface="Times New Roman" panose="02020603050405020304" pitchFamily="18" charset="0"/>
              </a:rPr>
              <a:t>Lựa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gì</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bữa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ăn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hàng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ưu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tiên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quen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thuộc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trồng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sản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ngay</a:t>
            </a:r>
            <a:r>
              <a:rPr lang="en-US" sz="1600" dirty="0">
                <a:latin typeface="Times New Roman" panose="02020603050405020304" pitchFamily="18" charset="0"/>
                <a:ea typeface="Calibri" panose="020F0502020204030204" pitchFamily="34" charset="0"/>
                <a:cs typeface="Times New Roman" panose="02020603050405020304" pitchFamily="18" charset="0"/>
              </a:rPr>
              <a:t> ở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1600" dirty="0">
                <a:latin typeface="Times New Roman" panose="02020603050405020304" pitchFamily="18" charset="0"/>
                <a:ea typeface="Calibri" panose="020F0502020204030204" pitchFamily="34" charset="0"/>
                <a:cs typeface="Times New Roman" panose="02020603050405020304" pitchFamily="18" charset="0"/>
              </a:rPr>
              <a:t>. Cho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cặp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nuôi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dưỡng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trồng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hộp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thiếc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chậu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1600" dirty="0">
                <a:latin typeface="Times New Roman" panose="02020603050405020304" pitchFamily="18" charset="0"/>
                <a:ea typeface="Calibri" panose="020F0502020204030204" pitchFamily="34" charset="0"/>
                <a:cs typeface="Times New Roman" panose="02020603050405020304" pitchFamily="18" charset="0"/>
              </a:rPr>
              <a:t> ở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vườn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Mời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vườn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trồng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trọt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chuyện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chăm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sóc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trồng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Thảo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chăm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sóc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phối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chăm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sóc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1600" dirty="0">
                <a:latin typeface="Times New Roman" panose="02020603050405020304" pitchFamily="18" charset="0"/>
                <a:ea typeface="Calibri" panose="020F0502020204030204" pitchFamily="34" charset="0"/>
                <a:cs typeface="Times New Roman" panose="02020603050405020304" pitchFamily="18" charset="0"/>
              </a:rPr>
              <a:t> chia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chung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hài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hòa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25001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8;p2">
            <a:extLst>
              <a:ext uri="{FF2B5EF4-FFF2-40B4-BE49-F238E27FC236}">
                <a16:creationId xmlns:a16="http://schemas.microsoft.com/office/drawing/2014/main" id="{8E091F72-3DB8-49B5-B147-E8DFEBB4267F}"/>
              </a:ext>
            </a:extLst>
          </p:cNvPr>
          <p:cNvSpPr/>
          <p:nvPr/>
        </p:nvSpPr>
        <p:spPr>
          <a:xfrm>
            <a:off x="985838" y="546100"/>
            <a:ext cx="9985375" cy="1033463"/>
          </a:xfrm>
          <a:prstGeom prst="roundRect">
            <a:avLst>
              <a:gd name="adj" fmla="val 36448"/>
            </a:avLst>
          </a:prstGeom>
          <a:solidFill>
            <a:schemeClr val="accent2">
              <a:lumMod val="75000"/>
            </a:schemeClr>
          </a:solidFill>
          <a:ln>
            <a:noFill/>
          </a:ln>
        </p:spPr>
        <p:txBody>
          <a:bodyPr spcFirstLastPara="1" lIns="91425" tIns="45700" rIns="91425" bIns="45700"/>
          <a:lstStyle/>
          <a:p>
            <a:pPr marL="0" marR="0" lvl="0" indent="0" algn="ctr" defTabSz="914400" rtl="0" eaLnBrk="0" fontAlgn="base" latinLnBrk="0" hangingPunct="0">
              <a:lnSpc>
                <a:spcPct val="100000"/>
              </a:lnSpc>
              <a:spcBef>
                <a:spcPts val="0"/>
              </a:spcBef>
              <a:spcAft>
                <a:spcPts val="0"/>
              </a:spcAft>
              <a:buClrTx/>
              <a:buSzTx/>
              <a:buFontTx/>
              <a:buNone/>
              <a:tabLst/>
              <a:defRPr/>
            </a:pPr>
            <a:b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b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br>
            <a:endParaRPr kumimoji="0" sz="2800" b="1" i="0" u="none" strike="noStrike" kern="1200" cap="none" spc="0" normalizeH="0" baseline="0" noProof="0" dirty="0">
              <a:ln>
                <a:noFill/>
              </a:ln>
              <a:solidFill>
                <a:prstClr val="white"/>
              </a:solidFill>
              <a:effectLst/>
              <a:uLnTx/>
              <a:uFillTx/>
              <a:latin typeface="Arial" panose="020B0604020202020204" pitchFamily="34" charset="0"/>
              <a:ea typeface="Arial"/>
              <a:cs typeface="Arial" panose="020B0604020202020204" pitchFamily="34" charset="0"/>
              <a:sym typeface="Arial"/>
            </a:endParaRPr>
          </a:p>
        </p:txBody>
      </p:sp>
      <p:sp>
        <p:nvSpPr>
          <p:cNvPr id="5" name="Title 1">
            <a:extLst>
              <a:ext uri="{FF2B5EF4-FFF2-40B4-BE49-F238E27FC236}">
                <a16:creationId xmlns:a16="http://schemas.microsoft.com/office/drawing/2014/main" id="{B8D82FBA-CFED-4DFB-8D63-EC3458FEC298}"/>
              </a:ext>
            </a:extLst>
          </p:cNvPr>
          <p:cNvSpPr>
            <a:spLocks noGrp="1"/>
          </p:cNvSpPr>
          <p:nvPr>
            <p:ph type="title"/>
          </p:nvPr>
        </p:nvSpPr>
        <p:spPr>
          <a:xfrm>
            <a:off x="1433513" y="546100"/>
            <a:ext cx="9090025" cy="1039813"/>
          </a:xfrm>
        </p:spPr>
        <p:txBody>
          <a:bodyPr/>
          <a:lstStyle/>
          <a:p>
            <a:pPr algn="ctr" eaLnBrk="1" fontAlgn="auto" hangingPunct="1">
              <a:spcAft>
                <a:spcPts val="0"/>
              </a:spcAft>
              <a:defRPr/>
            </a:pPr>
            <a:r>
              <a:rPr lang="en-US" sz="2800" b="1" dirty="0" err="1">
                <a:solidFill>
                  <a:schemeClr val="bg1"/>
                </a:solidFill>
                <a:effectLst>
                  <a:outerShdw blurRad="38100" dist="38100" dir="2700000" algn="tl">
                    <a:srgbClr val="000000">
                      <a:alpha val="43137"/>
                    </a:srgbClr>
                  </a:outerShdw>
                </a:effectLst>
              </a:rPr>
              <a:t>Kết</a:t>
            </a:r>
            <a:r>
              <a:rPr lang="en-US" sz="2800" b="1" dirty="0">
                <a:solidFill>
                  <a:schemeClr val="bg1"/>
                </a:solidFill>
                <a:effectLst>
                  <a:outerShdw blurRad="38100" dist="38100" dir="2700000" algn="tl">
                    <a:srgbClr val="000000">
                      <a:alpha val="43137"/>
                    </a:srgbClr>
                  </a:outerShdw>
                </a:effectLst>
              </a:rPr>
              <a:t> </a:t>
            </a:r>
            <a:r>
              <a:rPr lang="en-US" sz="2800" b="1" dirty="0" err="1">
                <a:solidFill>
                  <a:schemeClr val="bg1"/>
                </a:solidFill>
                <a:effectLst>
                  <a:outerShdw blurRad="38100" dist="38100" dir="2700000" algn="tl">
                    <a:srgbClr val="000000">
                      <a:alpha val="43137"/>
                    </a:srgbClr>
                  </a:outerShdw>
                </a:effectLst>
              </a:rPr>
              <a:t>Luận</a:t>
            </a:r>
            <a:r>
              <a:rPr lang="en-US" sz="2800" b="1" dirty="0">
                <a:solidFill>
                  <a:schemeClr val="bg1"/>
                </a:solidFill>
                <a:effectLst>
                  <a:outerShdw blurRad="38100" dist="38100" dir="2700000" algn="tl">
                    <a:srgbClr val="000000">
                      <a:alpha val="43137"/>
                    </a:srgbClr>
                  </a:outerShdw>
                </a:effectLst>
              </a:rPr>
              <a:t> </a:t>
            </a:r>
            <a:br>
              <a:rPr lang="en-US" sz="2800" b="1" dirty="0">
                <a:solidFill>
                  <a:schemeClr val="bg1"/>
                </a:solidFill>
                <a:effectLst>
                  <a:outerShdw blurRad="38100" dist="38100" dir="2700000" algn="tl">
                    <a:srgbClr val="000000">
                      <a:alpha val="43137"/>
                    </a:srgbClr>
                  </a:outerShdw>
                </a:effectLst>
              </a:rPr>
            </a:br>
            <a:endParaRPr lang="en-US" alt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2227" name="Content Placeholder 2">
            <a:extLst>
              <a:ext uri="{FF2B5EF4-FFF2-40B4-BE49-F238E27FC236}">
                <a16:creationId xmlns:a16="http://schemas.microsoft.com/office/drawing/2014/main" id="{564FB8E4-43E3-4EA7-BBA7-291F06F8DC1E}"/>
              </a:ext>
            </a:extLst>
          </p:cNvPr>
          <p:cNvSpPr txBox="1">
            <a:spLocks/>
          </p:cNvSpPr>
          <p:nvPr/>
        </p:nvSpPr>
        <p:spPr bwMode="auto">
          <a:xfrm>
            <a:off x="182563" y="4433888"/>
            <a:ext cx="10972800" cy="437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455613" indent="-342900">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382588"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566738"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749300"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931863"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marL="455613" marR="0" lvl="0" indent="-342900" algn="l" defTabSz="914400" rtl="0" eaLnBrk="1" fontAlgn="base" latinLnBrk="0" hangingPunct="1">
              <a:lnSpc>
                <a:spcPct val="90000"/>
              </a:lnSpc>
              <a:spcBef>
                <a:spcPts val="1200"/>
              </a:spcBef>
              <a:spcAft>
                <a:spcPct val="0"/>
              </a:spcAft>
              <a:buClr>
                <a:srgbClr val="E32D91"/>
              </a:buClr>
              <a:buSzPct val="100000"/>
              <a:buFont typeface="Wingdings" panose="05000000000000000000" pitchFamily="2" charset="2"/>
              <a:buChar char="ü"/>
              <a:tabLst/>
              <a:defRPr/>
            </a:pPr>
            <a:endParaRPr kumimoji="0" lang="en-US" altLang="en-US" sz="2000" b="0" i="0" u="none" strike="noStrike" kern="1200" cap="none" spc="0" normalizeH="0" baseline="0" noProof="0">
              <a:ln>
                <a:noFill/>
              </a:ln>
              <a:solidFill>
                <a:srgbClr val="404040"/>
              </a:solidFill>
              <a:effectLst/>
              <a:uLnTx/>
              <a:uFillTx/>
              <a:latin typeface="Times New Roman" panose="02020603050405020304" pitchFamily="18" charset="0"/>
              <a:ea typeface="+mn-ea"/>
              <a:cs typeface="Times New Roman" panose="02020603050405020304" pitchFamily="18" charset="0"/>
            </a:endParaRPr>
          </a:p>
        </p:txBody>
      </p:sp>
      <p:sp>
        <p:nvSpPr>
          <p:cNvPr id="52228" name="Content Placeholder 2">
            <a:extLst>
              <a:ext uri="{FF2B5EF4-FFF2-40B4-BE49-F238E27FC236}">
                <a16:creationId xmlns:a16="http://schemas.microsoft.com/office/drawing/2014/main" id="{9CB32EAC-7887-4F70-A8CC-F977C8D88C55}"/>
              </a:ext>
            </a:extLst>
          </p:cNvPr>
          <p:cNvSpPr txBox="1">
            <a:spLocks/>
          </p:cNvSpPr>
          <p:nvPr/>
        </p:nvSpPr>
        <p:spPr bwMode="auto">
          <a:xfrm>
            <a:off x="652463" y="2179638"/>
            <a:ext cx="10972800" cy="44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90488" indent="-90488">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382588"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566738"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749300"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931863"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marL="90488" marR="0" lvl="0" indent="-90488" algn="just" defTabSz="914400" rtl="0" eaLnBrk="0" fontAlgn="base" latinLnBrk="0" hangingPunct="0">
              <a:lnSpc>
                <a:spcPct val="90000"/>
              </a:lnSpc>
              <a:spcBef>
                <a:spcPts val="1200"/>
              </a:spcBef>
              <a:spcAft>
                <a:spcPts val="200"/>
              </a:spcAft>
              <a:buClr>
                <a:srgbClr val="E32D91"/>
              </a:buClr>
              <a:buSzPct val="100000"/>
              <a:buFont typeface="Arial" panose="020B0604020202020204" pitchFamily="34" charset="0"/>
              <a:buChar char="•"/>
              <a:tabLst/>
              <a:defRPr/>
            </a:pP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Việc</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đảm</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bảo</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quyền</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trẻ</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em</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sẽ</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tạo</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ra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nhiều</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cơ</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hội</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và</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điều</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kiện</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trẻ</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em</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được</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bộc</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lộ</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tiềm</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năng</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phát</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triển</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năng</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lực</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của</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mình</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mà</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không</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bị</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phân</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biệt</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đối</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xử</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dưới</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bất</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kỳ</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hình</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thức</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nào</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a:t>
            </a:r>
          </a:p>
          <a:p>
            <a:pPr marL="90488" marR="0" lvl="0" indent="-90488" algn="just" defTabSz="914400" rtl="0" eaLnBrk="0" fontAlgn="base" latinLnBrk="0" hangingPunct="0">
              <a:lnSpc>
                <a:spcPct val="90000"/>
              </a:lnSpc>
              <a:spcBef>
                <a:spcPts val="1200"/>
              </a:spcBef>
              <a:spcAft>
                <a:spcPts val="200"/>
              </a:spcAft>
              <a:buClr>
                <a:srgbClr val="E32D91"/>
              </a:buClr>
              <a:buSzPct val="100000"/>
              <a:buFont typeface="Arial" panose="020B0604020202020204" pitchFamily="34" charset="0"/>
              <a:buChar char="•"/>
              <a:tabLst/>
              <a:defRPr/>
            </a:pP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Góp</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phần</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giúp</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trẻ</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phát</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triển</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toàn</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diện</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chuẩn</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bị</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sẵn</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sàng</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vào</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lớp</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Một</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và</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học</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tâp</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thành</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công</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ở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giai</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đoạn</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tiếp</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theo.</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Nhà</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giáo</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dục</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cần</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0" fontAlgn="base" latinLnBrk="0" hangingPunct="0">
              <a:lnSpc>
                <a:spcPct val="90000"/>
              </a:lnSpc>
              <a:spcBef>
                <a:spcPts val="1200"/>
              </a:spcBef>
              <a:spcAft>
                <a:spcPts val="200"/>
              </a:spcAft>
              <a:buClr>
                <a:srgbClr val="E32D91"/>
              </a:buClr>
              <a:buSzPct val="100000"/>
              <a:buNone/>
              <a:tabLst/>
              <a:defRPr/>
            </a:pP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Thực</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hiện</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tốt</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các</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quyền</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cho</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trẻ</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em</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0" fontAlgn="base" latinLnBrk="0" hangingPunct="0">
              <a:lnSpc>
                <a:spcPct val="90000"/>
              </a:lnSpc>
              <a:spcBef>
                <a:spcPts val="1200"/>
              </a:spcBef>
              <a:spcAft>
                <a:spcPts val="200"/>
              </a:spcAft>
              <a:buClr>
                <a:srgbClr val="E32D91"/>
              </a:buClr>
              <a:buSzPct val="100000"/>
              <a:buNone/>
              <a:tabLst/>
              <a:defRPr/>
            </a:pPr>
            <a:r>
              <a:rPr lang="en-US" altLang="en-US" dirty="0">
                <a:latin typeface="Times New Roman" panose="02020603050405020304" pitchFamily="18" charset="0"/>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Quyền</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được</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đối</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xử</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bình</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đẳng</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và</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bảo</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vệ</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chống</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lại</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sự</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kỳ</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thị</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phân</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biệt</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tôn</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giáo</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nguồn</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gốc</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và</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bình</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đẳng</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giới</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0" fontAlgn="base" latinLnBrk="0" hangingPunct="0">
              <a:lnSpc>
                <a:spcPct val="90000"/>
              </a:lnSpc>
              <a:spcBef>
                <a:spcPts val="1200"/>
              </a:spcBef>
              <a:spcAft>
                <a:spcPts val="200"/>
              </a:spcAft>
              <a:buClr>
                <a:srgbClr val="E32D91"/>
              </a:buClr>
              <a:buSzPct val="100000"/>
              <a:buNone/>
              <a:tabLst/>
              <a:defRPr/>
            </a:pP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Mọi</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trẻ</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em</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phải</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được</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hưởng</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quyền</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của</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mình</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dù</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là</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gái</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hay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trai</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giàu</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hay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nghèo</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khoẻ</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mạnh</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hay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ốm</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đau</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khuyết</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tật</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đa</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số</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hay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thiểu</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số</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theo</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tôn</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giáo</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hay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không</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tôn</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err="1">
                <a:ln>
                  <a:noFill/>
                </a:ln>
                <a:solidFill>
                  <a:srgbClr val="404040"/>
                </a:solidFill>
                <a:effectLst/>
                <a:uLnTx/>
                <a:uFillTx/>
                <a:latin typeface="Times New Roman" panose="02020603050405020304" pitchFamily="18" charset="0"/>
                <a:ea typeface="+mn-ea"/>
                <a:cs typeface="Times New Roman" panose="02020603050405020304" pitchFamily="18" charset="0"/>
              </a:rPr>
              <a:t>giáo</a:t>
            </a:r>
            <a:r>
              <a:rPr kumimoji="0" lang="en-US" alt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rPr>
              <a:t>…</a:t>
            </a:r>
          </a:p>
          <a:p>
            <a:pPr marL="90488" marR="0" lvl="0" indent="-90488" algn="l" defTabSz="914400" rtl="0" eaLnBrk="0" fontAlgn="base" latinLnBrk="0" hangingPunct="0">
              <a:lnSpc>
                <a:spcPct val="90000"/>
              </a:lnSpc>
              <a:spcBef>
                <a:spcPts val="1200"/>
              </a:spcBef>
              <a:spcAft>
                <a:spcPts val="200"/>
              </a:spcAft>
              <a:buClr>
                <a:srgbClr val="E32D91"/>
              </a:buClr>
              <a:buSzPct val="100000"/>
              <a:buFont typeface="Calibri" panose="020F0502020204030204" pitchFamily="34" charset="0"/>
              <a:buChar char=" "/>
              <a:tabLst/>
              <a:defRPr/>
            </a:pPr>
            <a:endParaRPr kumimoji="0" lang="en-US" altLang="en-US" sz="2000" b="0" i="0" u="none" strike="noStrike" kern="1200" cap="none" spc="0" normalizeH="0" baseline="0" noProof="0" dirty="0">
              <a:ln>
                <a:noFill/>
              </a:ln>
              <a:solidFill>
                <a:srgbClr val="404040"/>
              </a:solidFill>
              <a:effectLst/>
              <a:uLnTx/>
              <a:uFillTx/>
              <a:latin typeface="Calibri" panose="020F0502020204030204" pitchFamily="34" charset="0"/>
              <a:ea typeface="+mn-ea"/>
              <a:cs typeface="+mn-cs"/>
            </a:endParaRPr>
          </a:p>
        </p:txBody>
      </p:sp>
    </p:spTree>
  </p:cSld>
  <p:clrMapOvr>
    <a:masterClrMapping/>
  </p:clrMapOvr>
  <p:transition spd="slow">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CA388-199A-47D8-AB8C-F2EEB7D17BB4}"/>
              </a:ext>
            </a:extLst>
          </p:cNvPr>
          <p:cNvSpPr>
            <a:spLocks noGrp="1"/>
          </p:cNvSpPr>
          <p:nvPr>
            <p:ph type="title"/>
          </p:nvPr>
        </p:nvSpPr>
        <p:spPr>
          <a:xfrm>
            <a:off x="1219199" y="287339"/>
            <a:ext cx="9936163" cy="474662"/>
          </a:xfrm>
        </p:spPr>
        <p:txBody>
          <a:bodyPr>
            <a:normAutofit/>
          </a:bodyPr>
          <a:lstStyle/>
          <a:p>
            <a:pPr algn="ctr"/>
            <a:r>
              <a:rPr lang="en-US" sz="2400" dirty="0">
                <a:latin typeface="Times New Roman" panose="02020603050405020304" pitchFamily="18" charset="0"/>
                <a:cs typeface="Times New Roman" panose="02020603050405020304" pitchFamily="18" charset="0"/>
              </a:rPr>
              <a:t>HOẠT ĐỘNG THỰC HÀNH</a:t>
            </a:r>
          </a:p>
        </p:txBody>
      </p:sp>
      <p:sp>
        <p:nvSpPr>
          <p:cNvPr id="3" name="Content Placeholder 2">
            <a:extLst>
              <a:ext uri="{FF2B5EF4-FFF2-40B4-BE49-F238E27FC236}">
                <a16:creationId xmlns:a16="http://schemas.microsoft.com/office/drawing/2014/main" id="{D5E6E9D6-47AE-461B-AF0C-BAC8A2A872A9}"/>
              </a:ext>
            </a:extLst>
          </p:cNvPr>
          <p:cNvSpPr>
            <a:spLocks noGrp="1"/>
          </p:cNvSpPr>
          <p:nvPr>
            <p:ph idx="1"/>
          </p:nvPr>
        </p:nvSpPr>
        <p:spPr>
          <a:xfrm>
            <a:off x="1066800" y="1981200"/>
            <a:ext cx="10088562" cy="3565525"/>
          </a:xfrm>
        </p:spPr>
        <p:txBody>
          <a:bodyPr/>
          <a:lstStyle/>
          <a:p>
            <a:r>
              <a:rPr lang="en-US" sz="2400" dirty="0">
                <a:latin typeface="Times New Roman" panose="02020603050405020304" pitchFamily="18" charset="0"/>
                <a:cs typeface="Times New Roman" panose="02020603050405020304" pitchFamily="18" charset="0"/>
              </a:rPr>
              <a:t>Chia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HĐ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QTE</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5968363"/>
      </p:ext>
    </p:extLst>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F9A07-B88F-4940-BAB5-0DD62EF87CA5}"/>
              </a:ext>
            </a:extLst>
          </p:cNvPr>
          <p:cNvSpPr>
            <a:spLocks noGrp="1"/>
          </p:cNvSpPr>
          <p:nvPr>
            <p:ph type="title"/>
          </p:nvPr>
        </p:nvSpPr>
        <p:spPr>
          <a:xfrm>
            <a:off x="838200" y="365125"/>
            <a:ext cx="10515600" cy="701675"/>
          </a:xfrm>
        </p:spPr>
        <p:txBody>
          <a:bodyPr>
            <a:normAutofit/>
          </a:bodyPr>
          <a:lstStyle/>
          <a:p>
            <a:pPr algn="ctr"/>
            <a:r>
              <a:rPr lang="en-US" sz="2800" b="1" dirty="0">
                <a:solidFill>
                  <a:srgbClr val="0000FF"/>
                </a:solidFill>
                <a:latin typeface="Times New Roman" panose="02020603050405020304" pitchFamily="18" charset="0"/>
                <a:cs typeface="Times New Roman" panose="02020603050405020304" pitchFamily="18" charset="0"/>
              </a:rPr>
              <a:t>THẢO LUẬN-THỰC HÀNH</a:t>
            </a:r>
          </a:p>
        </p:txBody>
      </p:sp>
      <p:sp>
        <p:nvSpPr>
          <p:cNvPr id="3" name="Content Placeholder 2">
            <a:extLst>
              <a:ext uri="{FF2B5EF4-FFF2-40B4-BE49-F238E27FC236}">
                <a16:creationId xmlns:a16="http://schemas.microsoft.com/office/drawing/2014/main" id="{A46B1603-1EEC-4646-9438-642E9074886B}"/>
              </a:ext>
            </a:extLst>
          </p:cNvPr>
          <p:cNvSpPr>
            <a:spLocks noGrp="1"/>
          </p:cNvSpPr>
          <p:nvPr>
            <p:ph idx="1"/>
          </p:nvPr>
        </p:nvSpPr>
        <p:spPr>
          <a:xfrm>
            <a:off x="1295400" y="1295400"/>
            <a:ext cx="10515600" cy="4881563"/>
          </a:xfrm>
        </p:spPr>
        <p:txBody>
          <a:bodyPr>
            <a:normAutofit fontScale="92500" lnSpcReduction="10000"/>
          </a:body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Gửi</a:t>
            </a:r>
            <a:r>
              <a:rPr lang="en-US" b="1" dirty="0">
                <a:solidFill>
                  <a:srgbClr val="FF0000"/>
                </a:solidFill>
                <a:latin typeface="Times New Roman" panose="02020603050405020304" pitchFamily="18" charset="0"/>
                <a:cs typeface="Times New Roman" panose="02020603050405020304" pitchFamily="18" charset="0"/>
              </a:rPr>
              <a:t> 2 </a:t>
            </a:r>
            <a:r>
              <a:rPr lang="en-US" b="1" dirty="0" err="1">
                <a:solidFill>
                  <a:srgbClr val="FF0000"/>
                </a:solidFill>
                <a:latin typeface="Times New Roman" panose="02020603050405020304" pitchFamily="18" charset="0"/>
                <a:cs typeface="Times New Roman" panose="02020603050405020304" pitchFamily="18" charset="0"/>
              </a:rPr>
              <a:t>giáo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án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thảo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luận</a:t>
            </a: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HĐH-PTNT: </a:t>
            </a:r>
            <a:r>
              <a:rPr lang="pt-BR" b="1" dirty="0">
                <a:latin typeface="Times New Roman" panose="02020603050405020304" pitchFamily="18" charset="0"/>
                <a:cs typeface="Times New Roman" panose="02020603050405020304" pitchFamily="18" charset="0"/>
              </a:rPr>
              <a:t>Bé với  quyền được tham gia.</a:t>
            </a:r>
          </a:p>
          <a:p>
            <a:pPr marL="0" indent="0">
              <a:buNone/>
            </a:pPr>
            <a:r>
              <a:rPr lang="pt-BR" b="1"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phận</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ong</a:t>
            </a:r>
            <a:r>
              <a:rPr lang="en-US" dirty="0">
                <a:latin typeface="Times New Roman" panose="02020603050405020304" pitchFamily="18" charset="0"/>
                <a:cs typeface="Times New Roman" panose="02020603050405020304" pitchFamily="18" charset="0"/>
              </a:rPr>
              <a:t>”</a:t>
            </a:r>
          </a:p>
          <a:p>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Thực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hành</a:t>
            </a:r>
            <a:r>
              <a:rPr lang="en-US" b="1" dirty="0">
                <a:solidFill>
                  <a:srgbClr val="FF0000"/>
                </a:solidFill>
                <a:latin typeface="Times New Roman" panose="02020603050405020304" pitchFamily="18" charset="0"/>
                <a:cs typeface="Times New Roman" panose="02020603050405020304" pitchFamily="18" charset="0"/>
              </a:rPr>
              <a:t>: Chia 6 </a:t>
            </a:r>
            <a:r>
              <a:rPr lang="en-US" b="1" dirty="0" err="1">
                <a:solidFill>
                  <a:srgbClr val="FF0000"/>
                </a:solidFill>
                <a:latin typeface="Times New Roman" panose="02020603050405020304" pitchFamily="18" charset="0"/>
                <a:cs typeface="Times New Roman" panose="02020603050405020304" pitchFamily="18" charset="0"/>
              </a:rPr>
              <a:t>nhóm</a:t>
            </a:r>
            <a:r>
              <a:rPr lang="en-US" b="1" dirty="0">
                <a:solidFill>
                  <a:srgbClr val="FF0000"/>
                </a:solidFill>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a:t>
            </a:r>
            <a:r>
              <a:rPr lang="en-US" dirty="0">
                <a:latin typeface="Times New Roman" panose="02020603050405020304" pitchFamily="18" charset="0"/>
                <a:cs typeface="Times New Roman" panose="02020603050405020304" pitchFamily="18" charset="0"/>
              </a:rPr>
              <a:t> HĐ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mẫu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QTE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endParaRPr lang="en-US" b="1" dirty="0">
              <a:solidFill>
                <a:srgbClr val="FF000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phận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gửi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Patlet</a:t>
            </a:r>
            <a:endParaRPr lang="en-US" dirty="0">
              <a:latin typeface="Times New Roman" panose="02020603050405020304" pitchFamily="18" charset="0"/>
              <a:cs typeface="Times New Roman" panose="02020603050405020304" pitchFamily="18" charset="0"/>
            </a:endParaRPr>
          </a:p>
          <a:p>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Thảo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luận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Trình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bày</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giáo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án</a:t>
            </a:r>
            <a:r>
              <a:rPr lang="en-US" b="1"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phần-1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phận-1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8583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2211388" y="6251575"/>
            <a:ext cx="19050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US" altLang="en-US">
              <a:solidFill>
                <a:srgbClr val="FFCC00"/>
              </a:solidFill>
            </a:endParaRPr>
          </a:p>
        </p:txBody>
      </p:sp>
      <p:sp>
        <p:nvSpPr>
          <p:cNvPr id="71683" name="Rectangle 3"/>
          <p:cNvSpPr>
            <a:spLocks noChangeArrowheads="1"/>
          </p:cNvSpPr>
          <p:nvPr/>
        </p:nvSpPr>
        <p:spPr bwMode="auto">
          <a:xfrm>
            <a:off x="4646614" y="6251575"/>
            <a:ext cx="28987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US" altLang="en-US">
              <a:solidFill>
                <a:srgbClr val="FFCC00"/>
              </a:solidFill>
            </a:endParaRPr>
          </a:p>
        </p:txBody>
      </p:sp>
      <p:sp>
        <p:nvSpPr>
          <p:cNvPr id="168965" name="Rectangle 5"/>
          <p:cNvSpPr>
            <a:spLocks noGrp="1"/>
          </p:cNvSpPr>
          <p:nvPr>
            <p:ph type="body" idx="4294967295"/>
          </p:nvPr>
        </p:nvSpPr>
        <p:spPr>
          <a:xfrm>
            <a:off x="2211388" y="3048000"/>
            <a:ext cx="8059737" cy="762000"/>
          </a:xfrm>
        </p:spPr>
        <p:txBody>
          <a:bodyPr vert="horz" wrap="square" lIns="90488" tIns="44450" rIns="90488" bIns="44450" numCol="1" anchor="t" anchorCtr="0" compatLnSpc="1">
            <a:prstTxWarp prst="textNoShape">
              <a:avLst/>
            </a:prstTxWarp>
          </a:bodyPr>
          <a:lstStyle/>
          <a:p>
            <a:pPr algn="ctr" eaLnBrk="1" hangingPunct="1">
              <a:lnSpc>
                <a:spcPct val="80000"/>
              </a:lnSpc>
              <a:buClr>
                <a:schemeClr val="tx1"/>
              </a:buClr>
              <a:buFont typeface="Wingdings" panose="05000000000000000000" pitchFamily="2" charset="2"/>
              <a:buNone/>
            </a:pPr>
            <a:r>
              <a:rPr lang="en-US" altLang="en-US" sz="4300" b="1">
                <a:solidFill>
                  <a:srgbClr val="C00000"/>
                </a:solidFill>
                <a:latin typeface="Constantia" panose="02030602050306030303" pitchFamily="18" charset="0"/>
                <a:cs typeface="Aharoni" pitchFamily="2" charset="0"/>
              </a:rPr>
              <a:t>TRÂN TRỌNG CẢM ƠN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68965">
                                            <p:txEl>
                                              <p:pRg st="0" end="0"/>
                                            </p:txEl>
                                          </p:spTgt>
                                        </p:tgtEl>
                                        <p:attrNameLst>
                                          <p:attrName>style.visibility</p:attrName>
                                        </p:attrNameLst>
                                      </p:cBhvr>
                                      <p:to>
                                        <p:strVal val="visible"/>
                                      </p:to>
                                    </p:set>
                                    <p:anim calcmode="lin" valueType="num">
                                      <p:cBhvr>
                                        <p:cTn id="7" dur="500" fill="hold"/>
                                        <p:tgtEl>
                                          <p:spTgt spid="16896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896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CD84A-4824-4BBE-BB7D-33857A78F155}"/>
              </a:ext>
            </a:extLst>
          </p:cNvPr>
          <p:cNvSpPr>
            <a:spLocks noGrp="1"/>
          </p:cNvSpPr>
          <p:nvPr>
            <p:ph type="title"/>
          </p:nvPr>
        </p:nvSpPr>
        <p:spPr>
          <a:xfrm>
            <a:off x="1295400" y="365125"/>
            <a:ext cx="10058400" cy="473075"/>
          </a:xfrm>
        </p:spPr>
        <p:txBody>
          <a:bodyPr>
            <a:normAutofit/>
          </a:bodyPr>
          <a:lstStyle/>
          <a:p>
            <a:pPr algn="ctr"/>
            <a:r>
              <a:rPr lang="en-US" sz="2400" b="1">
                <a:solidFill>
                  <a:srgbClr val="0000FF"/>
                </a:solidFill>
                <a:latin typeface="Times New Roman" panose="02020603050405020304" pitchFamily="18" charset="0"/>
                <a:cs typeface="Times New Roman" panose="02020603050405020304" pitchFamily="18" charset="0"/>
              </a:rPr>
              <a:t>BẢO ĐẢM QUYỀN TRẺ EM TRONG CƠ SỞ GDMN</a:t>
            </a:r>
            <a:endParaRPr lang="en-US" sz="2400" dirty="0">
              <a:solidFill>
                <a:srgbClr val="0033CC"/>
              </a:solidFill>
            </a:endParaRPr>
          </a:p>
        </p:txBody>
      </p:sp>
      <p:sp>
        <p:nvSpPr>
          <p:cNvPr id="3" name="Content Placeholder 2">
            <a:extLst>
              <a:ext uri="{FF2B5EF4-FFF2-40B4-BE49-F238E27FC236}">
                <a16:creationId xmlns:a16="http://schemas.microsoft.com/office/drawing/2014/main" id="{333CF30F-63B5-4677-9A70-1F5E98A41305}"/>
              </a:ext>
            </a:extLst>
          </p:cNvPr>
          <p:cNvSpPr>
            <a:spLocks noGrp="1"/>
          </p:cNvSpPr>
          <p:nvPr>
            <p:ph idx="1"/>
          </p:nvPr>
        </p:nvSpPr>
        <p:spPr>
          <a:xfrm>
            <a:off x="457200" y="838200"/>
            <a:ext cx="11430000" cy="5791200"/>
          </a:xfrm>
        </p:spPr>
        <p:txBody>
          <a:bodyPr>
            <a:normAutofit/>
          </a:bodyPr>
          <a:lstStyle/>
          <a:p>
            <a:pPr marL="0" indent="0" algn="just">
              <a:lnSpc>
                <a:spcPct val="130000"/>
              </a:lnSpc>
              <a:spcAft>
                <a:spcPts val="0"/>
              </a:spcAft>
              <a:buNone/>
            </a:pPr>
            <a:r>
              <a:rPr lang="en-US" sz="2000" b="1">
                <a:latin typeface="Times New Roman" panose="02020603050405020304" pitchFamily="18" charset="0"/>
                <a:ea typeface="Calibri" panose="020F0502020204030204" pitchFamily="34" charset="0"/>
                <a:cs typeface="Times New Roman" panose="02020603050405020304" pitchFamily="18" charset="0"/>
              </a:rPr>
              <a:t>2.1.Về CSVC nhà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trường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tài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dùng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khả</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sở</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mặt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phản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ánh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hoàn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ngôn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0000"/>
              </a:lnSpc>
              <a:spcAft>
                <a:spcPts val="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biệt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chú</a:t>
            </a:r>
            <a:r>
              <a:rPr lang="en-US" sz="2000" dirty="0">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yếu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tài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dùng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thúc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đẩy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hòa</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nhập</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hoàn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khăn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mồ</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côi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khuyết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tật</a:t>
            </a:r>
            <a:r>
              <a:rPr lang="en-US"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143219"/>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D8E59-59B8-40BA-AA0C-70C1C5A7A506}"/>
              </a:ext>
            </a:extLst>
          </p:cNvPr>
          <p:cNvSpPr>
            <a:spLocks noGrp="1"/>
          </p:cNvSpPr>
          <p:nvPr>
            <p:ph type="title"/>
          </p:nvPr>
        </p:nvSpPr>
        <p:spPr>
          <a:xfrm>
            <a:off x="1295400" y="365125"/>
            <a:ext cx="10058400" cy="473075"/>
          </a:xfrm>
        </p:spPr>
        <p:txBody>
          <a:bodyPr>
            <a:normAutofit/>
          </a:bodyPr>
          <a:lstStyle/>
          <a:p>
            <a:pPr algn="ctr"/>
            <a:r>
              <a:rPr lang="en-US" sz="2000" b="1">
                <a:solidFill>
                  <a:srgbClr val="0000FF"/>
                </a:solidFill>
                <a:latin typeface="Times New Roman" panose="02020603050405020304" pitchFamily="18" charset="0"/>
                <a:cs typeface="Times New Roman" panose="02020603050405020304" pitchFamily="18" charset="0"/>
              </a:rPr>
              <a:t>BẢO ĐẢM QUYỀN TRẺ EM TRONG CƠ SỞ GDMN</a:t>
            </a:r>
            <a:endParaRPr lang="en-US" sz="2000" dirty="0">
              <a:solidFill>
                <a:srgbClr val="0000FF"/>
              </a:solidFill>
            </a:endParaRPr>
          </a:p>
        </p:txBody>
      </p:sp>
      <p:sp>
        <p:nvSpPr>
          <p:cNvPr id="3" name="Content Placeholder 2">
            <a:extLst>
              <a:ext uri="{FF2B5EF4-FFF2-40B4-BE49-F238E27FC236}">
                <a16:creationId xmlns:a16="http://schemas.microsoft.com/office/drawing/2014/main" id="{81C016F5-AA3C-44AE-82AD-52F977BF28FA}"/>
              </a:ext>
            </a:extLst>
          </p:cNvPr>
          <p:cNvSpPr>
            <a:spLocks noGrp="1"/>
          </p:cNvSpPr>
          <p:nvPr>
            <p:ph idx="1"/>
          </p:nvPr>
        </p:nvSpPr>
        <p:spPr>
          <a:xfrm>
            <a:off x="533400" y="990600"/>
            <a:ext cx="11277600" cy="5715000"/>
          </a:xfrm>
        </p:spPr>
        <p:txBody>
          <a:bodyPr>
            <a:normAutofit/>
          </a:bodyPr>
          <a:lstStyle/>
          <a:p>
            <a:pPr marL="0" indent="0" algn="just">
              <a:lnSpc>
                <a:spcPct val="130000"/>
              </a:lnSpc>
              <a:spcAft>
                <a:spcPts val="0"/>
              </a:spcAft>
              <a:buNone/>
            </a:pPr>
            <a:r>
              <a:rPr lang="en-US" sz="2000" b="1">
                <a:latin typeface="Times New Roman" panose="02020603050405020304" pitchFamily="18" charset="0"/>
                <a:ea typeface="Calibri" panose="020F0502020204030204" pitchFamily="34" charset="0"/>
                <a:cs typeface="Times New Roman" panose="02020603050405020304" pitchFamily="18" charset="0"/>
              </a:rPr>
              <a:t>2.2.Về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err="1">
                <a:latin typeface="Times New Roman" panose="02020603050405020304" pitchFamily="18" charset="0"/>
                <a:ea typeface="Calibri" panose="020F0502020204030204" pitchFamily="34" charset="0"/>
                <a:cs typeface="Times New Roman" panose="02020603050405020304" pitchFamily="18" charset="0"/>
              </a:rPr>
              <a:t>giáo</a:t>
            </a:r>
            <a:r>
              <a:rPr lang="en-US" sz="2000" b="1">
                <a:latin typeface="Times New Roman" panose="02020603050405020304" pitchFamily="18" charset="0"/>
                <a:ea typeface="Calibri" panose="020F0502020204030204" pitchFamily="34" charset="0"/>
                <a:cs typeface="Times New Roman" panose="02020603050405020304" pitchFamily="18" charset="0"/>
              </a:rPr>
              <a:t> dục</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000" b="1" dirty="0">
                <a:latin typeface="Times New Roman" panose="02020603050405020304" pitchFamily="18" charset="0"/>
                <a:ea typeface="Calibri" panose="020F0502020204030204" pitchFamily="34" charset="0"/>
                <a:cs typeface="Times New Roman" panose="02020603050405020304" pitchFamily="18" charset="0"/>
              </a:rPr>
              <a:t> dung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000" b="1" dirty="0">
                <a:latin typeface="Times New Roman" panose="02020603050405020304" pitchFamily="18" charset="0"/>
                <a:ea typeface="Calibri" panose="020F0502020204030204" pitchFamily="34" charset="0"/>
                <a:cs typeface="Times New Roman" panose="02020603050405020304" pitchFamily="18" charset="0"/>
              </a:rPr>
              <a:t> QTE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trao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cung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cấp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sở</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mối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khả</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0000"/>
              </a:lnSpc>
              <a:spcAft>
                <a:spcPts val="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000" dirty="0">
                <a:latin typeface="Times New Roman" panose="02020603050405020304" pitchFamily="18" charset="0"/>
                <a:ea typeface="Calibri" panose="020F0502020204030204" pitchFamily="34" charset="0"/>
                <a:cs typeface="Times New Roman" panose="02020603050405020304" pitchFamily="18" charset="0"/>
              </a:rPr>
              <a:t> QTE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gắn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liền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vấn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hàng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000" dirty="0">
                <a:latin typeface="Times New Roman" panose="02020603050405020304" pitchFamily="18" charset="0"/>
                <a:ea typeface="Calibri" panose="020F0502020204030204" pitchFamily="34" charset="0"/>
                <a:cs typeface="Times New Roman" panose="02020603050405020304" pitchFamily="18" charset="0"/>
              </a:rPr>
              <a:t> ở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000" dirty="0">
                <a:latin typeface="Times New Roman" panose="02020603050405020304" pitchFamily="18" charset="0"/>
                <a:ea typeface="Calibri" panose="020F0502020204030204" pitchFamily="34" charset="0"/>
                <a:cs typeface="Times New Roman" panose="02020603050405020304" pitchFamily="18" charset="0"/>
              </a:rPr>
              <a:t>, ở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gắn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liền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bổn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TE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0000"/>
              </a:lnSpc>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đáp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khả</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cá</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em</a:t>
            </a:r>
            <a:r>
              <a:rPr lang="en-US" sz="2000" dirty="0">
                <a:latin typeface="Times New Roman" panose="02020603050405020304" pitchFamily="18" charset="0"/>
                <a:ea typeface="Calibri" panose="020F0502020204030204" pitchFamily="34" charset="0"/>
                <a:cs typeface="Times New Roman" panose="02020603050405020304" pitchFamily="18" charset="0"/>
              </a:rPr>
              <a:t>, bao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gồm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khuyết</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tật</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428228751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68383-8E29-4703-808C-C4417BA77FD5}"/>
              </a:ext>
            </a:extLst>
          </p:cNvPr>
          <p:cNvSpPr>
            <a:spLocks noGrp="1"/>
          </p:cNvSpPr>
          <p:nvPr>
            <p:ph type="title"/>
          </p:nvPr>
        </p:nvSpPr>
        <p:spPr>
          <a:xfrm>
            <a:off x="1295400" y="365125"/>
            <a:ext cx="10058400" cy="473075"/>
          </a:xfrm>
        </p:spPr>
        <p:txBody>
          <a:bodyPr>
            <a:normAutofit/>
          </a:bodyPr>
          <a:lstStyle/>
          <a:p>
            <a:pPr algn="ctr"/>
            <a:r>
              <a:rPr lang="en-US" sz="2000" b="1">
                <a:solidFill>
                  <a:srgbClr val="0000FF"/>
                </a:solidFill>
                <a:latin typeface="Times New Roman" panose="02020603050405020304" pitchFamily="18" charset="0"/>
                <a:cs typeface="Times New Roman" panose="02020603050405020304" pitchFamily="18" charset="0"/>
              </a:rPr>
              <a:t>BẢO ĐẢM QUYỀN TRẺ EM TRONG CƠ SỞ GDMN</a:t>
            </a:r>
            <a:endParaRPr lang="en-US" sz="2000" dirty="0">
              <a:solidFill>
                <a:srgbClr val="0033CC"/>
              </a:solidFill>
            </a:endParaRPr>
          </a:p>
        </p:txBody>
      </p:sp>
      <p:sp>
        <p:nvSpPr>
          <p:cNvPr id="3" name="Content Placeholder 2">
            <a:extLst>
              <a:ext uri="{FF2B5EF4-FFF2-40B4-BE49-F238E27FC236}">
                <a16:creationId xmlns:a16="http://schemas.microsoft.com/office/drawing/2014/main" id="{B98EE58C-12A1-4398-8A9D-48BAE237FF32}"/>
              </a:ext>
            </a:extLst>
          </p:cNvPr>
          <p:cNvSpPr>
            <a:spLocks noGrp="1"/>
          </p:cNvSpPr>
          <p:nvPr>
            <p:ph idx="1"/>
          </p:nvPr>
        </p:nvSpPr>
        <p:spPr>
          <a:xfrm>
            <a:off x="685800" y="990600"/>
            <a:ext cx="10668000" cy="5502275"/>
          </a:xfrm>
        </p:spPr>
        <p:txBody>
          <a:bodyPr>
            <a:normAutofit fontScale="32500" lnSpcReduction="20000"/>
          </a:bodyPr>
          <a:lstStyle/>
          <a:p>
            <a:pPr marL="0" lvl="0" indent="0">
              <a:lnSpc>
                <a:spcPct val="130000"/>
              </a:lnSpc>
              <a:buNone/>
            </a:pPr>
            <a:r>
              <a:rPr lang="en-US" sz="6200" b="1">
                <a:latin typeface="Times New Roman" panose="02020603050405020304" pitchFamily="18" charset="0"/>
                <a:ea typeface="Calibri" panose="020F0502020204030204" pitchFamily="34" charset="0"/>
                <a:cs typeface="Times New Roman" panose="02020603050405020304" pitchFamily="18" charset="0"/>
              </a:rPr>
              <a:t>2.3. Về hoạt động ND-CS-GD trẻ</a:t>
            </a:r>
            <a:endParaRPr lang="en-US" sz="6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6200">
                <a:latin typeface="Times New Roman" panose="02020603050405020304" pitchFamily="18" charset="0"/>
                <a:ea typeface="Calibri" panose="020F0502020204030204" pitchFamily="34" charset="0"/>
                <a:cs typeface="Times New Roman" panose="02020603050405020304" pitchFamily="18" charset="0"/>
              </a:rPr>
              <a:t> Có chế độ dinh dưỡng hợp lý cho trẻ em thể hiện qua thực đơn và các bữa ăn hằng ngày; có đủ các điều kiện về phòng học phù hợp, có đủ nước sạch, công trình vệ sinh; thực hiện vệ sinh tốt cho trẻ; có chế độ chăm sóc phù hợp </a:t>
            </a:r>
            <a:r>
              <a:rPr lang="en-US" sz="6200" b="1">
                <a:latin typeface="Times New Roman" panose="02020603050405020304" pitchFamily="18" charset="0"/>
                <a:ea typeface="Calibri" panose="020F0502020204030204" pitchFamily="34" charset="0"/>
                <a:cs typeface="Times New Roman" panose="02020603050405020304" pitchFamily="18" charset="0"/>
              </a:rPr>
              <a:t>với trẻ khuyết tật</a:t>
            </a:r>
          </a:p>
          <a:p>
            <a:pPr algn="just">
              <a:lnSpc>
                <a:spcPct val="130000"/>
              </a:lnSpc>
              <a:spcAft>
                <a:spcPts val="0"/>
              </a:spcAft>
            </a:pPr>
            <a:r>
              <a:rPr lang="en-US" sz="6200">
                <a:latin typeface="Times New Roman" panose="02020603050405020304" pitchFamily="18" charset="0"/>
                <a:ea typeface="Calibri" panose="020F0502020204030204" pitchFamily="34" charset="0"/>
                <a:cs typeface="Times New Roman" panose="02020603050405020304" pitchFamily="18" charset="0"/>
              </a:rPr>
              <a:t>Các </a:t>
            </a:r>
            <a:r>
              <a:rPr lang="en-US" sz="6200" dirty="0">
                <a:latin typeface="Times New Roman" panose="02020603050405020304" pitchFamily="18" charset="0"/>
                <a:ea typeface="Calibri" panose="020F0502020204030204" pitchFamily="34" charset="0"/>
                <a:cs typeface="Times New Roman" panose="02020603050405020304" pitchFamily="18" charset="0"/>
              </a:rPr>
              <a:t>HĐ </a:t>
            </a:r>
            <a:r>
              <a:rPr lang="en-US" sz="6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tổ</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6200" dirty="0">
                <a:latin typeface="Times New Roman" panose="02020603050405020304" pitchFamily="18" charset="0"/>
                <a:ea typeface="Calibri" panose="020F0502020204030204" pitchFamily="34" charset="0"/>
                <a:cs typeface="Times New Roman" panose="02020603050405020304" pitchFamily="18" charset="0"/>
              </a:rPr>
              <a:t> HĐ </a:t>
            </a:r>
            <a:r>
              <a:rPr lang="en-US" sz="6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em</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cơ</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err="1">
                <a:latin typeface="Times New Roman" panose="02020603050405020304" pitchFamily="18" charset="0"/>
                <a:ea typeface="Calibri" panose="020F0502020204030204" pitchFamily="34" charset="0"/>
                <a:cs typeface="Times New Roman" panose="02020603050405020304" pitchFamily="18" charset="0"/>
              </a:rPr>
              <a:t>hội</a:t>
            </a:r>
            <a:r>
              <a:rPr lang="en-US" sz="6200">
                <a:latin typeface="Times New Roman" panose="02020603050405020304" pitchFamily="18" charset="0"/>
                <a:ea typeface="Calibri" panose="020F0502020204030204" pitchFamily="34" charset="0"/>
                <a:cs typeface="Times New Roman" panose="02020603050405020304" pitchFamily="18" charset="0"/>
              </a:rPr>
              <a:t> được khám phá, tìm tòi, </a:t>
            </a:r>
            <a:r>
              <a:rPr lang="en-US" sz="6200" dirty="0" err="1">
                <a:latin typeface="Times New Roman" panose="02020603050405020304" pitchFamily="18" charset="0"/>
                <a:ea typeface="Calibri" panose="020F0502020204030204" pitchFamily="34" charset="0"/>
                <a:cs typeface="Times New Roman" panose="02020603050405020304" pitchFamily="18" charset="0"/>
              </a:rPr>
              <a:t>khuyến</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khích</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tư</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duy</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phản</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biện</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0000"/>
              </a:lnSpc>
              <a:spcAft>
                <a:spcPts val="0"/>
              </a:spcAft>
            </a:pPr>
            <a:r>
              <a:rPr lang="en-US" sz="6200">
                <a:latin typeface="Times New Roman" panose="02020603050405020304" pitchFamily="18" charset="0"/>
                <a:ea typeface="Calibri" panose="020F0502020204030204" pitchFamily="34" charset="0"/>
                <a:cs typeface="Times New Roman" panose="02020603050405020304" pitchFamily="18" charset="0"/>
              </a:rPr>
              <a:t>GD trẻ hiểu </a:t>
            </a:r>
            <a:r>
              <a:rPr lang="en-US" sz="6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mối</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err="1">
                <a:latin typeface="Times New Roman" panose="02020603050405020304" pitchFamily="18" charset="0"/>
                <a:ea typeface="Calibri" panose="020F0502020204030204" pitchFamily="34" charset="0"/>
                <a:cs typeface="Times New Roman" panose="02020603050405020304" pitchFamily="18" charset="0"/>
              </a:rPr>
              <a:t>trong</a:t>
            </a:r>
            <a:r>
              <a:rPr lang="en-US" sz="6200">
                <a:latin typeface="Times New Roman" panose="02020603050405020304" pitchFamily="18" charset="0"/>
                <a:ea typeface="Calibri" panose="020F0502020204030204" pitchFamily="34" charset="0"/>
                <a:cs typeface="Times New Roman" panose="02020603050405020304" pitchFamily="18" charset="0"/>
              </a:rPr>
              <a:t> trường lớp, gia </a:t>
            </a:r>
            <a:r>
              <a:rPr lang="en-US" sz="62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hàng</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xóm</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tương</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bè</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chuẩn</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mực</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xã</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chấp</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kỹ</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khả</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err="1">
                <a:latin typeface="Times New Roman" panose="02020603050405020304" pitchFamily="18" charset="0"/>
                <a:ea typeface="Calibri" panose="020F0502020204030204" pitchFamily="34" charset="0"/>
                <a:cs typeface="Times New Roman" panose="02020603050405020304" pitchFamily="18" charset="0"/>
              </a:rPr>
              <a:t>hợp</a:t>
            </a:r>
            <a:r>
              <a:rPr lang="en-US" sz="6200">
                <a:latin typeface="Times New Roman" panose="02020603050405020304" pitchFamily="18" charset="0"/>
                <a:ea typeface="Calibri" panose="020F0502020204030204" pitchFamily="34" charset="0"/>
                <a:cs typeface="Times New Roman" panose="02020603050405020304" pitchFamily="18" charset="0"/>
              </a:rPr>
              <a:t> tác, biết gắn </a:t>
            </a:r>
            <a:r>
              <a:rPr lang="en-US" sz="62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6200" dirty="0">
                <a:latin typeface="Times New Roman" panose="02020603050405020304" pitchFamily="18" charset="0"/>
                <a:ea typeface="Calibri" panose="020F0502020204030204" pitchFamily="34" charset="0"/>
                <a:cs typeface="Times New Roman" panose="02020603050405020304" pitchFamily="18" charset="0"/>
              </a:rPr>
              <a:t>, </a:t>
            </a:r>
            <a:r>
              <a:rPr lang="en-US" sz="6200">
                <a:latin typeface="Times New Roman" panose="02020603050405020304" pitchFamily="18" charset="0"/>
                <a:ea typeface="Calibri" panose="020F0502020204030204" pitchFamily="34" charset="0"/>
                <a:cs typeface="Times New Roman" panose="02020603050405020304" pitchFamily="18" charset="0"/>
              </a:rPr>
              <a:t>chia sẻ với mọi người xung quanh. </a:t>
            </a:r>
            <a:endParaRPr lang="en-US" sz="6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6200" b="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quả</a:t>
            </a:r>
            <a:r>
              <a:rPr lang="en-US" sz="6200" b="1" dirty="0">
                <a:latin typeface="Times New Roman" panose="02020603050405020304" pitchFamily="18" charset="0"/>
                <a:ea typeface="Calibri" panose="020F0502020204030204" pitchFamily="34" charset="0"/>
                <a:cs typeface="Times New Roman" panose="02020603050405020304" pitchFamily="18" charset="0"/>
              </a:rPr>
              <a:t> HĐ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giáo</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dục</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nhà</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đạt</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Trẻ</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cảm</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yêu</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mọi</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xung</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quanh</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luôn</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cảm</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6200" b="1" dirty="0">
                <a:latin typeface="Times New Roman" panose="02020603050405020304" pitchFamily="18" charset="0"/>
                <a:ea typeface="Calibri" panose="020F0502020204030204" pitchFamily="34" charset="0"/>
                <a:cs typeface="Times New Roman" panose="02020603050405020304" pitchFamily="18" charset="0"/>
              </a:rPr>
              <a:t> an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toàn</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giá</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trị</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6200" b="1" dirty="0">
                <a:latin typeface="Times New Roman" panose="02020603050405020304" pitchFamily="18" charset="0"/>
                <a:ea typeface="Calibri" panose="020F0502020204030204" pitchFamily="34" charset="0"/>
                <a:cs typeface="Times New Roman" panose="02020603050405020304" pitchFamily="18" charset="0"/>
              </a:rPr>
              <a:t> tin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gia</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nhà</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gì</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gì</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tư</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duy</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phản</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biện</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khả</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hành</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vừa</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sức</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bảo</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vệ</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6200" b="1" dirty="0">
                <a:latin typeface="Times New Roman" panose="02020603050405020304" pitchFamily="18" charset="0"/>
                <a:ea typeface="Calibri" panose="020F0502020204030204" pitchFamily="34" charset="0"/>
                <a:cs typeface="Times New Roman" panose="02020603050405020304" pitchFamily="18" charset="0"/>
              </a:rPr>
              <a:t> </a:t>
            </a:r>
            <a:r>
              <a:rPr lang="en-US" sz="6200" b="1" dirty="0" err="1">
                <a:latin typeface="Times New Roman" panose="02020603050405020304" pitchFamily="18" charset="0"/>
                <a:ea typeface="Calibri" panose="020F0502020204030204" pitchFamily="34" charset="0"/>
                <a:cs typeface="Times New Roman" panose="02020603050405020304" pitchFamily="18" charset="0"/>
              </a:rPr>
              <a:t>mình</a:t>
            </a:r>
            <a:r>
              <a:rPr lang="en-US" sz="6200" b="1" dirty="0">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281536538"/>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4DD4D-828B-68D5-7333-A52801CEBDBE}"/>
              </a:ext>
            </a:extLst>
          </p:cNvPr>
          <p:cNvSpPr>
            <a:spLocks noGrp="1"/>
          </p:cNvSpPr>
          <p:nvPr>
            <p:ph type="title"/>
          </p:nvPr>
        </p:nvSpPr>
        <p:spPr>
          <a:xfrm>
            <a:off x="838200" y="365125"/>
            <a:ext cx="10515600" cy="396875"/>
          </a:xfrm>
        </p:spPr>
        <p:txBody>
          <a:bodyPr>
            <a:normAutofit/>
          </a:bodyPr>
          <a:lstStyle/>
          <a:p>
            <a:pPr algn="ctr"/>
            <a:r>
              <a:rPr lang="en-US" sz="2000" b="1">
                <a:solidFill>
                  <a:srgbClr val="0000FF"/>
                </a:solidFill>
                <a:latin typeface="Times New Roman" panose="02020603050405020304" pitchFamily="18" charset="0"/>
                <a:cs typeface="Times New Roman" panose="02020603050405020304" pitchFamily="18" charset="0"/>
              </a:rPr>
              <a:t>BẢO ĐẢM QUYỀN TRẺ EM TRONG CƠ SỞ GDMN</a:t>
            </a:r>
            <a:endParaRPr lang="en-US" sz="2000"/>
          </a:p>
        </p:txBody>
      </p:sp>
      <p:sp>
        <p:nvSpPr>
          <p:cNvPr id="3" name="Content Placeholder 2">
            <a:extLst>
              <a:ext uri="{FF2B5EF4-FFF2-40B4-BE49-F238E27FC236}">
                <a16:creationId xmlns:a16="http://schemas.microsoft.com/office/drawing/2014/main" id="{97825A49-6323-7922-5134-354738DDDA83}"/>
              </a:ext>
            </a:extLst>
          </p:cNvPr>
          <p:cNvSpPr>
            <a:spLocks noGrp="1"/>
          </p:cNvSpPr>
          <p:nvPr>
            <p:ph idx="1"/>
          </p:nvPr>
        </p:nvSpPr>
        <p:spPr>
          <a:xfrm>
            <a:off x="838200" y="990600"/>
            <a:ext cx="10515600" cy="5186363"/>
          </a:xfrm>
        </p:spPr>
        <p:txBody>
          <a:bodyPr>
            <a:normAutofit fontScale="85000" lnSpcReduction="20000"/>
          </a:bodyPr>
          <a:lstStyle/>
          <a:p>
            <a:pPr marL="0" indent="0" algn="just">
              <a:lnSpc>
                <a:spcPct val="130000"/>
              </a:lnSpc>
              <a:spcAft>
                <a:spcPts val="0"/>
              </a:spcAft>
              <a:buNone/>
            </a:pPr>
            <a:r>
              <a:rPr lang="en-US" sz="2200" b="1">
                <a:latin typeface="Times New Roman" panose="02020603050405020304" pitchFamily="18" charset="0"/>
                <a:ea typeface="Calibri" panose="020F0502020204030204" pitchFamily="34" charset="0"/>
                <a:cs typeface="Times New Roman" panose="02020603050405020304" pitchFamily="18" charset="0"/>
              </a:rPr>
              <a:t>2.4. Về cán bộ quản lý</a:t>
            </a:r>
            <a:endParaRPr lang="en-US" sz="2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2200">
                <a:latin typeface="Times New Roman" panose="02020603050405020304" pitchFamily="18" charset="0"/>
                <a:ea typeface="Calibri" panose="020F0502020204030204" pitchFamily="34" charset="0"/>
                <a:cs typeface="Times New Roman" panose="02020603050405020304" pitchFamily="18" charset="0"/>
              </a:rPr>
              <a:t>Có chiến lược phối hợp, huy động nguồn lực cộng đồng vào việc nâng cao chất lượng ND-CS-GD và bảo vệ trẻ em của nhà trường, triển khai được các hoạt động hỗ trợ cha mẹ trong thực hiện và bảo vệ QTE.</a:t>
            </a:r>
          </a:p>
          <a:p>
            <a:pPr marL="0" indent="0" algn="just">
              <a:lnSpc>
                <a:spcPct val="130000"/>
              </a:lnSpc>
              <a:spcAft>
                <a:spcPts val="0"/>
              </a:spcAft>
              <a:buNone/>
            </a:pPr>
            <a:r>
              <a:rPr lang="en-US" sz="2200" b="1">
                <a:latin typeface="Times New Roman" panose="02020603050405020304" pitchFamily="18" charset="0"/>
                <a:ea typeface="Calibri" panose="020F0502020204030204" pitchFamily="34" charset="0"/>
                <a:cs typeface="Times New Roman" panose="02020603050405020304" pitchFamily="18" charset="0"/>
              </a:rPr>
              <a:t>2.5. Về giáo viên  </a:t>
            </a:r>
            <a:endParaRPr lang="en-US" sz="2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2200">
                <a:latin typeface="Times New Roman" panose="02020603050405020304" pitchFamily="18" charset="0"/>
                <a:ea typeface="Calibri" panose="020F0502020204030204" pitchFamily="34" charset="0"/>
                <a:cs typeface="Times New Roman" panose="02020603050405020304" pitchFamily="18" charset="0"/>
              </a:rPr>
              <a:t>Giáo viên tổ chức các hoạt động học thông qua chơi cho trẻ, tạo nhiều cơ hội cho trẻ được tham gia các hoạt động vui chơi, trải nghiệm phù hợp với tuổi.</a:t>
            </a:r>
          </a:p>
          <a:p>
            <a:pPr algn="just">
              <a:lnSpc>
                <a:spcPct val="130000"/>
              </a:lnSpc>
              <a:spcAft>
                <a:spcPts val="0"/>
              </a:spcAft>
            </a:pPr>
            <a:r>
              <a:rPr lang="en-US" sz="2200">
                <a:latin typeface="Times New Roman" panose="02020603050405020304" pitchFamily="18" charset="0"/>
                <a:ea typeface="Calibri" panose="020F0502020204030204" pitchFamily="34" charset="0"/>
                <a:cs typeface="Times New Roman" panose="02020603050405020304" pitchFamily="18" charset="0"/>
              </a:rPr>
              <a:t>Giáo viên luôn quan tâm, quan sát và nhận ra những biểu hiện bất thường của trẻ để bảo vệ trẻ kịp thời. </a:t>
            </a:r>
          </a:p>
          <a:p>
            <a:pPr algn="just">
              <a:lnSpc>
                <a:spcPct val="130000"/>
              </a:lnSpc>
              <a:spcAft>
                <a:spcPts val="0"/>
              </a:spcAft>
            </a:pPr>
            <a:r>
              <a:rPr lang="en-US" sz="2200">
                <a:latin typeface="Times New Roman" panose="02020603050405020304" pitchFamily="18" charset="0"/>
                <a:ea typeface="Calibri" panose="020F0502020204030204" pitchFamily="34" charset="0"/>
                <a:cs typeface="Times New Roman" panose="02020603050405020304" pitchFamily="18" charset="0"/>
              </a:rPr>
              <a:t>Giáo viên biết cách xử lý khi phát hiện các hành vi vi phạm quyền của trẻ, kể cả hành vi đó được gây ra bởi cha mẹ trẻ và những người trong gia đình trẻ.</a:t>
            </a:r>
          </a:p>
          <a:p>
            <a:pPr marL="0" indent="0" algn="just">
              <a:lnSpc>
                <a:spcPct val="130000"/>
              </a:lnSpc>
              <a:spcAft>
                <a:spcPts val="0"/>
              </a:spcAft>
              <a:buNone/>
            </a:pPr>
            <a:r>
              <a:rPr lang="en-US" sz="2200" b="1">
                <a:latin typeface="Times New Roman" panose="02020603050405020304" pitchFamily="18" charset="0"/>
                <a:ea typeface="Calibri" panose="020F0502020204030204" pitchFamily="34" charset="0"/>
                <a:cs typeface="Times New Roman" panose="02020603050405020304" pitchFamily="18" charset="0"/>
              </a:rPr>
              <a:t>2.6. Về nhân viên</a:t>
            </a:r>
            <a:endParaRPr lang="en-US" sz="2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2200">
                <a:latin typeface="Times New Roman" panose="02020603050405020304" pitchFamily="18" charset="0"/>
                <a:ea typeface="Calibri" panose="020F0502020204030204" pitchFamily="34" charset="0"/>
                <a:cs typeface="Times New Roman" panose="02020603050405020304" pitchFamily="18" charset="0"/>
              </a:rPr>
              <a:t>Các nhân viên trong trường có hiểu biết đúng và đủ về QTE để thực hiện các hành vi tôn trọng và bảo vệ trẻ em. Nhân viên làm đúng trách nhiệm trong công việc được giao nhằm đảm bảo tốt nhất QTE.</a:t>
            </a:r>
          </a:p>
          <a:p>
            <a:pPr algn="just">
              <a:lnSpc>
                <a:spcPct val="130000"/>
              </a:lnSpc>
              <a:spcAft>
                <a:spcPts val="0"/>
              </a:spcAft>
            </a:pPr>
            <a:endParaRPr lang="en-US" sz="2000">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292398048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600"/>
            <a:ext cx="10515600" cy="1564090"/>
          </a:xfrm>
        </p:spPr>
        <p:txBody>
          <a:bodyPr/>
          <a:lstStyle/>
          <a:p>
            <a:endParaRPr lang="en-US" dirty="0"/>
          </a:p>
        </p:txBody>
      </p:sp>
      <p:graphicFrame>
        <p:nvGraphicFramePr>
          <p:cNvPr id="4" name="Content Placeholder 3"/>
          <p:cNvGraphicFramePr>
            <a:graphicFrameLocks noGrp="1"/>
          </p:cNvGraphicFramePr>
          <p:nvPr>
            <p:ph idx="1"/>
          </p:nvPr>
        </p:nvGraphicFramePr>
        <p:xfrm>
          <a:off x="533400" y="685800"/>
          <a:ext cx="11582400" cy="6492872"/>
        </p:xfrm>
        <a:graphic>
          <a:graphicData uri="http://schemas.openxmlformats.org/drawingml/2006/table">
            <a:tbl>
              <a:tblPr firstRow="1" bandRow="1">
                <a:tableStyleId>{5C22544A-7EE6-4342-B048-85BDC9FD1C3A}</a:tableStyleId>
              </a:tblPr>
              <a:tblGrid>
                <a:gridCol w="2611719">
                  <a:extLst>
                    <a:ext uri="{9D8B030D-6E8A-4147-A177-3AD203B41FA5}">
                      <a16:colId xmlns:a16="http://schemas.microsoft.com/office/drawing/2014/main" val="3853410874"/>
                    </a:ext>
                  </a:extLst>
                </a:gridCol>
                <a:gridCol w="4882776">
                  <a:extLst>
                    <a:ext uri="{9D8B030D-6E8A-4147-A177-3AD203B41FA5}">
                      <a16:colId xmlns:a16="http://schemas.microsoft.com/office/drawing/2014/main" val="2327389486"/>
                    </a:ext>
                  </a:extLst>
                </a:gridCol>
                <a:gridCol w="4087905">
                  <a:extLst>
                    <a:ext uri="{9D8B030D-6E8A-4147-A177-3AD203B41FA5}">
                      <a16:colId xmlns:a16="http://schemas.microsoft.com/office/drawing/2014/main" val="3160135071"/>
                    </a:ext>
                  </a:extLst>
                </a:gridCol>
              </a:tblGrid>
              <a:tr h="927553">
                <a:tc>
                  <a:txBody>
                    <a:bodyPr/>
                    <a:lstStyle/>
                    <a:p>
                      <a:pPr marL="0" marR="0" algn="ctr">
                        <a:lnSpc>
                          <a:spcPct val="130000"/>
                        </a:lnSpc>
                        <a:spcBef>
                          <a:spcPts val="0"/>
                        </a:spcBef>
                        <a:spcAft>
                          <a:spcPts val="0"/>
                        </a:spcAft>
                      </a:pPr>
                      <a:r>
                        <a:rPr lang="en-US" sz="1800" b="1" kern="100" dirty="0">
                          <a:effectLst/>
                          <a:latin typeface="Times New Roman" panose="02020603050405020304" pitchFamily="18" charset="0"/>
                          <a:ea typeface="Calibri" panose="020F0502020204030204" pitchFamily="34" charset="0"/>
                          <a:cs typeface="Cordia New"/>
                        </a:rPr>
                        <a:t>C</a:t>
                      </a:r>
                      <a:r>
                        <a:rPr lang="vi-VN" sz="1800" b="1" kern="100" dirty="0">
                          <a:effectLst/>
                          <a:latin typeface="Times New Roman" panose="02020603050405020304" pitchFamily="18" charset="0"/>
                          <a:ea typeface="Calibri" panose="020F0502020204030204" pitchFamily="34" charset="0"/>
                          <a:cs typeface="Cordia New"/>
                        </a:rPr>
                        <a:t>ác quyền của trẻ em  bị vi phạm</a:t>
                      </a:r>
                      <a:endParaRPr lang="en-US" sz="1800" kern="100" dirty="0">
                        <a:effectLst/>
                        <a:latin typeface="Calibri" panose="020F0502020204030204" pitchFamily="34" charset="0"/>
                        <a:ea typeface="Calibri" panose="020F0502020204030204" pitchFamily="34" charset="0"/>
                        <a:cs typeface="Cordia New"/>
                      </a:endParaRPr>
                    </a:p>
                  </a:txBody>
                  <a:tcPr marL="68580" marR="68580" marT="0" marB="0"/>
                </a:tc>
                <a:tc>
                  <a:txBody>
                    <a:bodyPr/>
                    <a:lstStyle/>
                    <a:p>
                      <a:pPr marL="0" marR="0" algn="ctr">
                        <a:lnSpc>
                          <a:spcPct val="130000"/>
                        </a:lnSpc>
                        <a:spcBef>
                          <a:spcPts val="0"/>
                        </a:spcBef>
                        <a:spcAft>
                          <a:spcPts val="0"/>
                        </a:spcAft>
                      </a:pPr>
                      <a:r>
                        <a:rPr lang="en-US" sz="1800" b="1" kern="100" dirty="0" err="1">
                          <a:effectLst/>
                          <a:latin typeface="Times New Roman" panose="02020603050405020304" pitchFamily="18" charset="0"/>
                          <a:ea typeface="Calibri" panose="020F0502020204030204" pitchFamily="34" charset="0"/>
                          <a:cs typeface="Cordia New"/>
                        </a:rPr>
                        <a:t>Một</a:t>
                      </a:r>
                      <a:r>
                        <a:rPr lang="vi-VN" sz="1800" b="1" kern="100" dirty="0">
                          <a:effectLst/>
                          <a:latin typeface="Times New Roman" panose="02020603050405020304" pitchFamily="18" charset="0"/>
                          <a:ea typeface="Calibri" panose="020F0502020204030204" pitchFamily="34" charset="0"/>
                          <a:cs typeface="Cordia New"/>
                        </a:rPr>
                        <a:t> số </a:t>
                      </a:r>
                      <a:r>
                        <a:rPr lang="en-US" sz="1800" b="1" kern="100" dirty="0" err="1">
                          <a:effectLst/>
                          <a:latin typeface="Times New Roman" panose="02020603050405020304" pitchFamily="18" charset="0"/>
                          <a:ea typeface="Calibri" panose="020F0502020204030204" pitchFamily="34" charset="0"/>
                          <a:cs typeface="Cordia New"/>
                        </a:rPr>
                        <a:t>hành</a:t>
                      </a:r>
                      <a:r>
                        <a:rPr lang="en-US" sz="1800" b="1" kern="100" dirty="0">
                          <a:effectLst/>
                          <a:latin typeface="Times New Roman" panose="02020603050405020304" pitchFamily="18" charset="0"/>
                          <a:ea typeface="Calibri" panose="020F0502020204030204" pitchFamily="34" charset="0"/>
                          <a:cs typeface="Cordia New"/>
                        </a:rPr>
                        <a:t> vi </a:t>
                      </a:r>
                      <a:r>
                        <a:rPr lang="en-US" sz="1800" b="1" kern="100" dirty="0" err="1">
                          <a:effectLst/>
                          <a:latin typeface="Times New Roman" panose="02020603050405020304" pitchFamily="18" charset="0"/>
                          <a:ea typeface="Calibri" panose="020F0502020204030204" pitchFamily="34" charset="0"/>
                          <a:cs typeface="Cordia New"/>
                        </a:rPr>
                        <a:t>vi</a:t>
                      </a:r>
                      <a:r>
                        <a:rPr lang="en-US" sz="1800" b="1" kern="100" dirty="0">
                          <a:effectLst/>
                          <a:latin typeface="Times New Roman" panose="02020603050405020304" pitchFamily="18" charset="0"/>
                          <a:ea typeface="Calibri" panose="020F0502020204030204" pitchFamily="34" charset="0"/>
                          <a:cs typeface="Cordia New"/>
                        </a:rPr>
                        <a:t> </a:t>
                      </a:r>
                      <a:r>
                        <a:rPr lang="en-US" sz="1800" b="1" kern="100" dirty="0" err="1">
                          <a:effectLst/>
                          <a:latin typeface="Times New Roman" panose="02020603050405020304" pitchFamily="18" charset="0"/>
                          <a:ea typeface="Calibri" panose="020F0502020204030204" pitchFamily="34" charset="0"/>
                          <a:cs typeface="Cordia New"/>
                        </a:rPr>
                        <a:t>phạm</a:t>
                      </a:r>
                      <a:r>
                        <a:rPr lang="en-US" sz="1800" b="1" kern="100" dirty="0">
                          <a:effectLst/>
                          <a:latin typeface="Times New Roman" panose="02020603050405020304" pitchFamily="18" charset="0"/>
                          <a:ea typeface="Calibri" panose="020F0502020204030204" pitchFamily="34" charset="0"/>
                          <a:cs typeface="Cordia New"/>
                        </a:rPr>
                        <a:t> </a:t>
                      </a:r>
                      <a:r>
                        <a:rPr lang="en-US" sz="1800" b="1" kern="100" dirty="0" err="1">
                          <a:effectLst/>
                          <a:latin typeface="Times New Roman" panose="02020603050405020304" pitchFamily="18" charset="0"/>
                          <a:ea typeface="Calibri" panose="020F0502020204030204" pitchFamily="34" charset="0"/>
                          <a:cs typeface="Cordia New"/>
                        </a:rPr>
                        <a:t>của</a:t>
                      </a:r>
                      <a:r>
                        <a:rPr lang="en-US" sz="1800" b="1"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a:t>
                      </a:r>
                      <a:r>
                        <a:rPr lang="en-US" sz="1800" b="1" kern="100" dirty="0" err="1">
                          <a:effectLst/>
                          <a:latin typeface="Times New Roman" panose="02020603050405020304" pitchFamily="18" charset="0"/>
                          <a:ea typeface="Calibri" panose="020F0502020204030204" pitchFamily="34" charset="0"/>
                          <a:cs typeface="Cordia New"/>
                        </a:rPr>
                        <a:t>án</a:t>
                      </a:r>
                      <a:r>
                        <a:rPr lang="en-US" sz="1800" b="1" kern="100" dirty="0">
                          <a:effectLst/>
                          <a:latin typeface="Times New Roman" panose="02020603050405020304" pitchFamily="18" charset="0"/>
                          <a:ea typeface="Calibri" panose="020F0502020204030204" pitchFamily="34" charset="0"/>
                          <a:cs typeface="Cordia New"/>
                        </a:rPr>
                        <a:t> </a:t>
                      </a:r>
                      <a:r>
                        <a:rPr lang="en-US" sz="1800" b="1" kern="100" dirty="0" err="1">
                          <a:effectLst/>
                          <a:latin typeface="Times New Roman" panose="02020603050405020304" pitchFamily="18" charset="0"/>
                          <a:ea typeface="Calibri" panose="020F0502020204030204" pitchFamily="34" charset="0"/>
                          <a:cs typeface="Cordia New"/>
                        </a:rPr>
                        <a:t>bộ</a:t>
                      </a:r>
                      <a:r>
                        <a:rPr lang="en-US" sz="1800" b="1" kern="100" dirty="0">
                          <a:effectLst/>
                          <a:latin typeface="Times New Roman" panose="02020603050405020304" pitchFamily="18" charset="0"/>
                          <a:ea typeface="Calibri" panose="020F0502020204030204" pitchFamily="34" charset="0"/>
                          <a:cs typeface="Cordia New"/>
                        </a:rPr>
                        <a:t> </a:t>
                      </a:r>
                      <a:r>
                        <a:rPr lang="en-US" sz="1800" b="1" kern="100" dirty="0" err="1">
                          <a:effectLst/>
                          <a:latin typeface="Times New Roman" panose="02020603050405020304" pitchFamily="18" charset="0"/>
                          <a:ea typeface="Calibri" panose="020F0502020204030204" pitchFamily="34" charset="0"/>
                          <a:cs typeface="Cordia New"/>
                        </a:rPr>
                        <a:t>quản</a:t>
                      </a:r>
                      <a:r>
                        <a:rPr lang="en-US" sz="1800" b="1" kern="100" dirty="0">
                          <a:effectLst/>
                          <a:latin typeface="Times New Roman" panose="02020603050405020304" pitchFamily="18" charset="0"/>
                          <a:ea typeface="Calibri" panose="020F0502020204030204" pitchFamily="34" charset="0"/>
                          <a:cs typeface="Cordia New"/>
                        </a:rPr>
                        <a:t> </a:t>
                      </a:r>
                      <a:r>
                        <a:rPr lang="en-US" sz="1800" b="1" kern="100" dirty="0" err="1">
                          <a:effectLst/>
                          <a:latin typeface="Times New Roman" panose="02020603050405020304" pitchFamily="18" charset="0"/>
                          <a:ea typeface="Calibri" panose="020F0502020204030204" pitchFamily="34" charset="0"/>
                          <a:cs typeface="Cordia New"/>
                        </a:rPr>
                        <a:t>lí</a:t>
                      </a:r>
                      <a:r>
                        <a:rPr lang="en-US" sz="1800" b="1" kern="100" dirty="0">
                          <a:effectLst/>
                          <a:latin typeface="Times New Roman" panose="02020603050405020304" pitchFamily="18" charset="0"/>
                          <a:ea typeface="Calibri" panose="020F0502020204030204" pitchFamily="34" charset="0"/>
                          <a:cs typeface="Cordia New"/>
                        </a:rPr>
                        <a:t>, </a:t>
                      </a:r>
                      <a:r>
                        <a:rPr lang="en-US" sz="1800" b="1" kern="100" dirty="0" err="1">
                          <a:effectLst/>
                          <a:latin typeface="Times New Roman" panose="02020603050405020304" pitchFamily="18" charset="0"/>
                          <a:ea typeface="Calibri" panose="020F0502020204030204" pitchFamily="34" charset="0"/>
                          <a:cs typeface="Cordia New"/>
                        </a:rPr>
                        <a:t>giáo</a:t>
                      </a:r>
                      <a:r>
                        <a:rPr lang="en-US" sz="1800" b="1" kern="100" dirty="0">
                          <a:effectLst/>
                          <a:latin typeface="Times New Roman" panose="02020603050405020304" pitchFamily="18" charset="0"/>
                          <a:ea typeface="Calibri" panose="020F0502020204030204" pitchFamily="34" charset="0"/>
                          <a:cs typeface="Cordia New"/>
                        </a:rPr>
                        <a:t> </a:t>
                      </a:r>
                      <a:r>
                        <a:rPr lang="en-US" sz="1800" b="1" kern="100" dirty="0" err="1">
                          <a:effectLst/>
                          <a:latin typeface="Times New Roman" panose="02020603050405020304" pitchFamily="18" charset="0"/>
                          <a:ea typeface="Calibri" panose="020F0502020204030204" pitchFamily="34" charset="0"/>
                          <a:cs typeface="Cordia New"/>
                        </a:rPr>
                        <a:t>viên</a:t>
                      </a:r>
                      <a:r>
                        <a:rPr lang="en-US" sz="1800" b="1" kern="100" dirty="0">
                          <a:effectLst/>
                          <a:latin typeface="Times New Roman" panose="02020603050405020304" pitchFamily="18" charset="0"/>
                          <a:ea typeface="Calibri" panose="020F0502020204030204" pitchFamily="34" charset="0"/>
                          <a:cs typeface="Cordia New"/>
                        </a:rPr>
                        <a:t>, </a:t>
                      </a:r>
                      <a:r>
                        <a:rPr lang="en-US" sz="1800" b="1" kern="100" dirty="0" err="1">
                          <a:effectLst/>
                          <a:latin typeface="Times New Roman" panose="02020603050405020304" pitchFamily="18" charset="0"/>
                          <a:ea typeface="Calibri" panose="020F0502020204030204" pitchFamily="34" charset="0"/>
                          <a:cs typeface="Cordia New"/>
                        </a:rPr>
                        <a:t>nhân</a:t>
                      </a:r>
                      <a:r>
                        <a:rPr lang="en-US" sz="1800" b="1" kern="100" dirty="0">
                          <a:effectLst/>
                          <a:latin typeface="Times New Roman" panose="02020603050405020304" pitchFamily="18" charset="0"/>
                          <a:ea typeface="Calibri" panose="020F0502020204030204" pitchFamily="34" charset="0"/>
                          <a:cs typeface="Cordia New"/>
                        </a:rPr>
                        <a:t> </a:t>
                      </a:r>
                      <a:r>
                        <a:rPr lang="en-US" sz="1800" b="1" kern="100" dirty="0" err="1">
                          <a:effectLst/>
                          <a:latin typeface="Times New Roman" panose="02020603050405020304" pitchFamily="18" charset="0"/>
                          <a:ea typeface="Calibri" panose="020F0502020204030204" pitchFamily="34" charset="0"/>
                          <a:cs typeface="Cordia New"/>
                        </a:rPr>
                        <a:t>viên</a:t>
                      </a:r>
                      <a:r>
                        <a:rPr lang="en-US" sz="1800" kern="100" dirty="0">
                          <a:effectLst/>
                          <a:latin typeface="Times New Roman" panose="02020603050405020304" pitchFamily="18" charset="0"/>
                          <a:ea typeface="Calibri" panose="020F0502020204030204" pitchFamily="34" charset="0"/>
                          <a:cs typeface="Cordia New"/>
                        </a:rPr>
                        <a:t> </a:t>
                      </a:r>
                      <a:endParaRPr lang="en-US" sz="1800" kern="100" dirty="0">
                        <a:effectLst/>
                        <a:latin typeface="Calibri" panose="020F0502020204030204" pitchFamily="34" charset="0"/>
                        <a:ea typeface="Calibri" panose="020F0502020204030204" pitchFamily="34" charset="0"/>
                        <a:cs typeface="Cordia New"/>
                      </a:endParaRPr>
                    </a:p>
                  </a:txBody>
                  <a:tcPr marL="68580" marR="68580" marT="0" marB="0"/>
                </a:tc>
                <a:tc>
                  <a:txBody>
                    <a:bodyPr/>
                    <a:lstStyle/>
                    <a:p>
                      <a:pPr marL="0" marR="0" algn="ctr">
                        <a:lnSpc>
                          <a:spcPct val="130000"/>
                        </a:lnSpc>
                        <a:spcBef>
                          <a:spcPts val="0"/>
                        </a:spcBef>
                        <a:spcAft>
                          <a:spcPts val="0"/>
                        </a:spcAft>
                      </a:pPr>
                      <a:r>
                        <a:rPr lang="en-US" sz="1800" b="1" kern="100" dirty="0" err="1">
                          <a:effectLst/>
                          <a:latin typeface="Times New Roman" panose="02020603050405020304" pitchFamily="18" charset="0"/>
                          <a:ea typeface="Calibri" panose="020F0502020204030204" pitchFamily="34" charset="0"/>
                          <a:cs typeface="Cordia New"/>
                        </a:rPr>
                        <a:t>Một</a:t>
                      </a:r>
                      <a:r>
                        <a:rPr lang="vi-VN" sz="1800" b="1" kern="100" dirty="0">
                          <a:effectLst/>
                          <a:latin typeface="Times New Roman" panose="02020603050405020304" pitchFamily="18" charset="0"/>
                          <a:ea typeface="Calibri" panose="020F0502020204030204" pitchFamily="34" charset="0"/>
                          <a:cs typeface="Cordia New"/>
                        </a:rPr>
                        <a:t> số hành vi </a:t>
                      </a:r>
                      <a:r>
                        <a:rPr lang="en-US" sz="1800" b="1" kern="100" dirty="0">
                          <a:effectLst/>
                          <a:latin typeface="Times New Roman" panose="02020603050405020304" pitchFamily="18" charset="0"/>
                          <a:ea typeface="Calibri" panose="020F0502020204030204" pitchFamily="34" charset="0"/>
                          <a:cs typeface="Cordia New"/>
                        </a:rPr>
                        <a:t>vi </a:t>
                      </a:r>
                      <a:r>
                        <a:rPr lang="en-US" sz="1800" b="1" kern="100" dirty="0" err="1">
                          <a:effectLst/>
                          <a:latin typeface="Times New Roman" panose="02020603050405020304" pitchFamily="18" charset="0"/>
                          <a:ea typeface="Calibri" panose="020F0502020204030204" pitchFamily="34" charset="0"/>
                          <a:cs typeface="Cordia New"/>
                        </a:rPr>
                        <a:t>phạm</a:t>
                      </a:r>
                      <a:r>
                        <a:rPr lang="en-US" sz="1800" b="1" kern="100" dirty="0">
                          <a:effectLst/>
                          <a:latin typeface="Times New Roman" panose="02020603050405020304" pitchFamily="18" charset="0"/>
                          <a:ea typeface="Calibri" panose="020F0502020204030204" pitchFamily="34" charset="0"/>
                          <a:cs typeface="Cordia New"/>
                        </a:rPr>
                        <a:t> </a:t>
                      </a:r>
                      <a:r>
                        <a:rPr lang="en-US" sz="1800" b="1" kern="100" dirty="0" err="1">
                          <a:effectLst/>
                          <a:latin typeface="Times New Roman" panose="02020603050405020304" pitchFamily="18" charset="0"/>
                          <a:ea typeface="Calibri" panose="020F0502020204030204" pitchFamily="34" charset="0"/>
                          <a:cs typeface="Cordia New"/>
                        </a:rPr>
                        <a:t>của</a:t>
                      </a:r>
                      <a:r>
                        <a:rPr lang="en-US" sz="1800" b="1" kern="100" dirty="0">
                          <a:effectLst/>
                          <a:latin typeface="Times New Roman" panose="02020603050405020304" pitchFamily="18" charset="0"/>
                          <a:ea typeface="Calibri" panose="020F0502020204030204" pitchFamily="34" charset="0"/>
                          <a:cs typeface="Cordia New"/>
                        </a:rPr>
                        <a:t> cha </a:t>
                      </a:r>
                      <a:r>
                        <a:rPr lang="en-US" sz="1800" b="1" kern="100" dirty="0" err="1">
                          <a:effectLst/>
                          <a:latin typeface="Times New Roman" panose="02020603050405020304" pitchFamily="18" charset="0"/>
                          <a:ea typeface="Calibri" panose="020F0502020204030204" pitchFamily="34" charset="0"/>
                          <a:cs typeface="Cordia New"/>
                        </a:rPr>
                        <a:t>mẹ</a:t>
                      </a:r>
                      <a:r>
                        <a:rPr lang="en-US" sz="1800" b="1" kern="100" dirty="0">
                          <a:effectLst/>
                          <a:latin typeface="Times New Roman" panose="02020603050405020304" pitchFamily="18" charset="0"/>
                          <a:ea typeface="Calibri" panose="020F0502020204030204" pitchFamily="34" charset="0"/>
                          <a:cs typeface="Cordia New"/>
                        </a:rPr>
                        <a:t> </a:t>
                      </a:r>
                      <a:r>
                        <a:rPr lang="en-US" sz="1800" b="1" kern="100" dirty="0" err="1">
                          <a:effectLst/>
                          <a:latin typeface="Times New Roman" panose="02020603050405020304" pitchFamily="18" charset="0"/>
                          <a:ea typeface="Calibri" panose="020F0502020204030204" pitchFamily="34" charset="0"/>
                          <a:cs typeface="Cordia New"/>
                        </a:rPr>
                        <a:t>và</a:t>
                      </a:r>
                      <a:r>
                        <a:rPr lang="en-US" sz="1800" b="1" kern="100" dirty="0">
                          <a:effectLst/>
                          <a:latin typeface="Times New Roman" panose="02020603050405020304" pitchFamily="18" charset="0"/>
                          <a:ea typeface="Calibri" panose="020F0502020204030204" pitchFamily="34" charset="0"/>
                          <a:cs typeface="Cordia New"/>
                        </a:rPr>
                        <a:t> </a:t>
                      </a:r>
                      <a:r>
                        <a:rPr lang="en-US" sz="1800" b="1" kern="100" dirty="0" err="1">
                          <a:effectLst/>
                          <a:latin typeface="Times New Roman" panose="02020603050405020304" pitchFamily="18" charset="0"/>
                          <a:ea typeface="Calibri" panose="020F0502020204030204" pitchFamily="34" charset="0"/>
                          <a:cs typeface="Cordia New"/>
                        </a:rPr>
                        <a:t>người</a:t>
                      </a:r>
                      <a:r>
                        <a:rPr lang="en-US" sz="1800" b="1" kern="100" dirty="0">
                          <a:effectLst/>
                          <a:latin typeface="Times New Roman" panose="02020603050405020304" pitchFamily="18" charset="0"/>
                          <a:ea typeface="Calibri" panose="020F0502020204030204" pitchFamily="34" charset="0"/>
                          <a:cs typeface="Cordia New"/>
                        </a:rPr>
                        <a:t> </a:t>
                      </a:r>
                      <a:r>
                        <a:rPr lang="en-US" sz="1800" b="1" kern="100" dirty="0" err="1">
                          <a:effectLst/>
                          <a:latin typeface="Times New Roman" panose="02020603050405020304" pitchFamily="18" charset="0"/>
                          <a:ea typeface="Calibri" panose="020F0502020204030204" pitchFamily="34" charset="0"/>
                          <a:cs typeface="Cordia New"/>
                        </a:rPr>
                        <a:t>giám</a:t>
                      </a:r>
                      <a:r>
                        <a:rPr lang="en-US" sz="1800" b="1" kern="100" dirty="0">
                          <a:effectLst/>
                          <a:latin typeface="Times New Roman" panose="02020603050405020304" pitchFamily="18" charset="0"/>
                          <a:ea typeface="Calibri" panose="020F0502020204030204" pitchFamily="34" charset="0"/>
                          <a:cs typeface="Cordia New"/>
                        </a:rPr>
                        <a:t> </a:t>
                      </a:r>
                      <a:r>
                        <a:rPr lang="en-US" sz="1800" b="1" kern="100" dirty="0" err="1">
                          <a:effectLst/>
                          <a:latin typeface="Times New Roman" panose="02020603050405020304" pitchFamily="18" charset="0"/>
                          <a:ea typeface="Calibri" panose="020F0502020204030204" pitchFamily="34" charset="0"/>
                          <a:cs typeface="Cordia New"/>
                        </a:rPr>
                        <a:t>hộ</a:t>
                      </a:r>
                      <a:endParaRPr lang="en-US" sz="1800" kern="100" dirty="0">
                        <a:effectLst/>
                        <a:latin typeface="Calibri" panose="020F0502020204030204" pitchFamily="34" charset="0"/>
                        <a:ea typeface="Calibri" panose="020F0502020204030204" pitchFamily="34" charset="0"/>
                        <a:cs typeface="Cordia New"/>
                      </a:endParaRPr>
                    </a:p>
                  </a:txBody>
                  <a:tcPr marL="68580" marR="68580" marT="0" marB="0"/>
                </a:tc>
                <a:extLst>
                  <a:ext uri="{0D108BD9-81ED-4DB2-BD59-A6C34878D82A}">
                    <a16:rowId xmlns:a16="http://schemas.microsoft.com/office/drawing/2014/main" val="3708741806"/>
                  </a:ext>
                </a:extLst>
              </a:tr>
              <a:tr h="3710214">
                <a:tc>
                  <a:txBody>
                    <a:bodyPr/>
                    <a:lstStyle/>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1. Vi </a:t>
                      </a:r>
                      <a:r>
                        <a:rPr lang="en-US" sz="1800" kern="100" dirty="0" err="1">
                          <a:effectLst/>
                          <a:latin typeface="Times New Roman" panose="02020603050405020304" pitchFamily="18" charset="0"/>
                          <a:ea typeface="Calibri" panose="020F0502020204030204" pitchFamily="34" charset="0"/>
                          <a:cs typeface="Cordia New"/>
                        </a:rPr>
                        <a:t>phạm</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các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quyền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được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sống</a:t>
                      </a:r>
                      <a:endParaRPr lang="en-US" sz="1800" kern="100" dirty="0">
                        <a:effectLst/>
                        <a:latin typeface="Calibri" panose="020F0502020204030204" pitchFamily="34" charset="0"/>
                        <a:ea typeface="Calibri" panose="020F0502020204030204" pitchFamily="34" charset="0"/>
                        <a:cs typeface="Cordia New"/>
                      </a:endParaRPr>
                    </a:p>
                  </a:txBody>
                  <a:tcPr marL="68580" marR="68580" marT="0" marB="0"/>
                </a:tc>
                <a:tc>
                  <a:txBody>
                    <a:bodyPr/>
                    <a:lstStyle/>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Thực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đơn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và</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chế</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độ</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bữa</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ăn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thiếu</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chất</a:t>
                      </a:r>
                      <a:r>
                        <a:rPr lang="en-US" sz="1800" kern="100" dirty="0">
                          <a:effectLst/>
                          <a:latin typeface="Times New Roman" panose="02020603050405020304" pitchFamily="18" charset="0"/>
                          <a:ea typeface="Calibri" panose="020F0502020204030204" pitchFamily="34" charset="0"/>
                          <a:cs typeface="Cordia New"/>
                        </a:rPr>
                        <a:t>.</a:t>
                      </a:r>
                      <a:endParaRPr lang="en-US" sz="1800" kern="100" dirty="0">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Ép</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ăn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khiến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hóc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sặc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nôn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trớ</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hoặc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sợ</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hãi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về</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tinh</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thần</a:t>
                      </a:r>
                      <a:r>
                        <a:rPr lang="en-US" sz="1800" kern="100" dirty="0">
                          <a:effectLst/>
                          <a:latin typeface="Times New Roman" panose="02020603050405020304" pitchFamily="18" charset="0"/>
                          <a:ea typeface="Calibri" panose="020F0502020204030204" pitchFamily="34" charset="0"/>
                          <a:cs typeface="Cordia New"/>
                        </a:rPr>
                        <a:t>.</a:t>
                      </a:r>
                      <a:endParaRPr lang="en-US" sz="1800" kern="100" dirty="0">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Cho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uống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thuốc</a:t>
                      </a:r>
                      <a:r>
                        <a:rPr lang="en-US" sz="1800" kern="100" dirty="0">
                          <a:effectLst/>
                          <a:latin typeface="Times New Roman" panose="02020603050405020304" pitchFamily="18" charset="0"/>
                          <a:ea typeface="Calibri" panose="020F0502020204030204" pitchFamily="34" charset="0"/>
                          <a:cs typeface="Cordia New"/>
                        </a:rPr>
                        <a:t> / </a:t>
                      </a:r>
                      <a:r>
                        <a:rPr lang="en-US" sz="1800" kern="100" dirty="0" err="1">
                          <a:effectLst/>
                          <a:latin typeface="Times New Roman" panose="02020603050405020304" pitchFamily="18" charset="0"/>
                          <a:ea typeface="Calibri" panose="020F0502020204030204" pitchFamily="34" charset="0"/>
                          <a:cs typeface="Cordia New"/>
                        </a:rPr>
                        <a:t>siro</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quá</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liều</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hoặc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không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cho</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uống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thuốc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theo</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đơn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mà</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gia</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đình</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đã</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gửi</a:t>
                      </a:r>
                      <a:r>
                        <a:rPr lang="en-US" sz="1800" kern="100" dirty="0">
                          <a:effectLst/>
                          <a:latin typeface="Times New Roman" panose="02020603050405020304" pitchFamily="18" charset="0"/>
                          <a:ea typeface="Calibri" panose="020F0502020204030204" pitchFamily="34" charset="0"/>
                          <a:cs typeface="Cordia New"/>
                        </a:rPr>
                        <a:t>.</a:t>
                      </a:r>
                      <a:endParaRPr lang="en-US" sz="1800" kern="100" dirty="0">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Không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quan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sát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và</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phát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hiện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kịp</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thời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bị</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ốm</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đau</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ngã</a:t>
                      </a:r>
                      <a:r>
                        <a:rPr lang="en-US" sz="1800" kern="100" dirty="0">
                          <a:effectLst/>
                          <a:latin typeface="Times New Roman" panose="02020603050405020304" pitchFamily="18" charset="0"/>
                          <a:ea typeface="Calibri" panose="020F0502020204030204" pitchFamily="34" charset="0"/>
                          <a:cs typeface="Cordia New"/>
                        </a:rPr>
                        <a:t>, tai </a:t>
                      </a:r>
                      <a:r>
                        <a:rPr lang="en-US" sz="1800" kern="100" dirty="0" err="1">
                          <a:effectLst/>
                          <a:latin typeface="Times New Roman" panose="02020603050405020304" pitchFamily="18" charset="0"/>
                          <a:ea typeface="Calibri" panose="020F0502020204030204" pitchFamily="34" charset="0"/>
                          <a:cs typeface="Cordia New"/>
                        </a:rPr>
                        <a:t>nạn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thương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tích</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tại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thời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điểm</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ở </a:t>
                      </a:r>
                      <a:r>
                        <a:rPr lang="en-US" sz="1800" kern="100" dirty="0" err="1">
                          <a:effectLst/>
                          <a:latin typeface="Times New Roman" panose="02020603050405020304" pitchFamily="18" charset="0"/>
                          <a:ea typeface="Calibri" panose="020F0502020204030204" pitchFamily="34" charset="0"/>
                          <a:cs typeface="Cordia New"/>
                        </a:rPr>
                        <a:t>trường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mầm</a:t>
                      </a:r>
                      <a:r>
                        <a:rPr lang="en-US" sz="1800" kern="100" dirty="0">
                          <a:effectLst/>
                          <a:latin typeface="Times New Roman" panose="02020603050405020304" pitchFamily="18" charset="0"/>
                          <a:ea typeface="Calibri" panose="020F0502020204030204" pitchFamily="34" charset="0"/>
                          <a:cs typeface="Cordia New"/>
                        </a:rPr>
                        <a:t> non.</a:t>
                      </a:r>
                      <a:endParaRPr lang="en-US" sz="1800" kern="100" dirty="0">
                        <a:effectLst/>
                        <a:latin typeface="Calibri" panose="020F0502020204030204" pitchFamily="34" charset="0"/>
                        <a:ea typeface="Calibri" panose="020F0502020204030204" pitchFamily="34" charset="0"/>
                        <a:cs typeface="Cordia New"/>
                      </a:endParaRPr>
                    </a:p>
                  </a:txBody>
                  <a:tcPr marL="68580" marR="68580" marT="0" marB="0"/>
                </a:tc>
                <a:tc>
                  <a:txBody>
                    <a:bodyPr/>
                    <a:lstStyle/>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Bỏ</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mặc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sao</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nhãng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không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tắm</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gội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thường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xuyên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để</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bị</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đói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khát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ăn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mặc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rách</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rưới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mặc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quần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áo</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bẩn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bỏ</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mặc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khi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bị</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ốm</a:t>
                      </a:r>
                      <a:r>
                        <a:rPr lang="en-US" sz="1800" kern="100" dirty="0">
                          <a:effectLst/>
                          <a:latin typeface="Times New Roman" panose="02020603050405020304" pitchFamily="18" charset="0"/>
                          <a:ea typeface="Calibri" panose="020F0502020204030204" pitchFamily="34" charset="0"/>
                          <a:cs typeface="Cordia New"/>
                        </a:rPr>
                        <a:t>).</a:t>
                      </a:r>
                      <a:endParaRPr lang="en-US" sz="1800" kern="100" dirty="0">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Cho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uống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thuốc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ngủ</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để</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ngủ</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mà</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không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có</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chỉ</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định</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của</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bác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sĩ</a:t>
                      </a:r>
                      <a:r>
                        <a:rPr lang="en-US" sz="1800" kern="100" dirty="0">
                          <a:effectLst/>
                          <a:latin typeface="Times New Roman" panose="02020603050405020304" pitchFamily="18" charset="0"/>
                          <a:ea typeface="Calibri" panose="020F0502020204030204" pitchFamily="34" charset="0"/>
                          <a:cs typeface="Cordia New"/>
                        </a:rPr>
                        <a:t>.</a:t>
                      </a:r>
                      <a:endParaRPr lang="en-US" sz="1800" kern="100" dirty="0">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endParaRPr lang="en-US" sz="1800" kern="100" dirty="0">
                        <a:effectLst/>
                        <a:latin typeface="Calibri" panose="020F0502020204030204" pitchFamily="34" charset="0"/>
                        <a:ea typeface="Calibri" panose="020F0502020204030204" pitchFamily="34" charset="0"/>
                        <a:cs typeface="Cordia New"/>
                      </a:endParaRPr>
                    </a:p>
                  </a:txBody>
                  <a:tcPr marL="68580" marR="68580" marT="0" marB="0"/>
                </a:tc>
                <a:extLst>
                  <a:ext uri="{0D108BD9-81ED-4DB2-BD59-A6C34878D82A}">
                    <a16:rowId xmlns:a16="http://schemas.microsoft.com/office/drawing/2014/main" val="1370193496"/>
                  </a:ext>
                </a:extLst>
              </a:tr>
              <a:tr h="1855105">
                <a:tc>
                  <a:txBody>
                    <a:bodyPr/>
                    <a:lstStyle/>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2. Vi </a:t>
                      </a:r>
                      <a:r>
                        <a:rPr lang="en-US" sz="1800" kern="100" dirty="0" err="1">
                          <a:effectLst/>
                          <a:latin typeface="Times New Roman" panose="02020603050405020304" pitchFamily="18" charset="0"/>
                          <a:ea typeface="Calibri" panose="020F0502020204030204" pitchFamily="34" charset="0"/>
                          <a:cs typeface="Cordia New"/>
                        </a:rPr>
                        <a:t>phạm</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các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quyền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được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phát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triển</a:t>
                      </a:r>
                      <a:endParaRPr lang="en-US" sz="1800" kern="100" dirty="0">
                        <a:effectLst/>
                        <a:latin typeface="Calibri" panose="020F0502020204030204" pitchFamily="34" charset="0"/>
                        <a:ea typeface="Calibri" panose="020F0502020204030204" pitchFamily="34" charset="0"/>
                        <a:cs typeface="Cordia New"/>
                      </a:endParaRPr>
                    </a:p>
                  </a:txBody>
                  <a:tcPr marL="68580" marR="68580" marT="0" marB="0"/>
                </a:tc>
                <a:tc>
                  <a:txBody>
                    <a:bodyPr/>
                    <a:lstStyle/>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Bắt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học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quá</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nhiều</a:t>
                      </a:r>
                      <a:r>
                        <a:rPr lang="en-US" sz="1800" kern="100" dirty="0">
                          <a:effectLst/>
                          <a:latin typeface="Times New Roman" panose="02020603050405020304" pitchFamily="18" charset="0"/>
                          <a:ea typeface="Calibri" panose="020F0502020204030204" pitchFamily="34" charset="0"/>
                          <a:cs typeface="Cordia New"/>
                        </a:rPr>
                        <a:t>.</a:t>
                      </a:r>
                      <a:endParaRPr lang="en-US" sz="1800" kern="100" dirty="0">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Không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cho</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chơi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theo</a:t>
                      </a:r>
                      <a:r>
                        <a:rPr lang="en-US" sz="1800" kern="100" dirty="0">
                          <a:effectLst/>
                          <a:latin typeface="Times New Roman" panose="02020603050405020304" pitchFamily="18" charset="0"/>
                          <a:ea typeface="Calibri" panose="020F0502020204030204" pitchFamily="34" charset="0"/>
                          <a:cs typeface="Cordia New"/>
                        </a:rPr>
                        <a:t> ý </a:t>
                      </a:r>
                      <a:r>
                        <a:rPr lang="en-US" sz="1800" kern="100" dirty="0" err="1">
                          <a:effectLst/>
                          <a:latin typeface="Times New Roman" panose="02020603050405020304" pitchFamily="18" charset="0"/>
                          <a:ea typeface="Calibri" panose="020F0502020204030204" pitchFamily="34" charset="0"/>
                          <a:cs typeface="Cordia New"/>
                        </a:rPr>
                        <a:t>thích</a:t>
                      </a:r>
                      <a:r>
                        <a:rPr lang="en-US" sz="1800" kern="100" dirty="0">
                          <a:effectLst/>
                          <a:latin typeface="Times New Roman" panose="02020603050405020304" pitchFamily="18" charset="0"/>
                          <a:ea typeface="Calibri" panose="020F0502020204030204" pitchFamily="34" charset="0"/>
                          <a:cs typeface="Cordia New"/>
                        </a:rPr>
                        <a:t>.</a:t>
                      </a:r>
                      <a:endParaRPr lang="en-US" sz="1800" kern="100" dirty="0">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Yêu</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cầu</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tất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cả</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tham</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gia</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hoạt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động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như</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nhau</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đạt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kết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quả</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như</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nhau</a:t>
                      </a:r>
                      <a:r>
                        <a:rPr lang="en-US" sz="1800" kern="100" dirty="0">
                          <a:effectLst/>
                          <a:latin typeface="Times New Roman" panose="02020603050405020304" pitchFamily="18" charset="0"/>
                          <a:ea typeface="Calibri" panose="020F0502020204030204" pitchFamily="34" charset="0"/>
                          <a:cs typeface="Cordia New"/>
                        </a:rPr>
                        <a:t>.</a:t>
                      </a:r>
                      <a:endParaRPr lang="en-US" sz="1800" kern="100" dirty="0">
                        <a:effectLst/>
                        <a:latin typeface="Calibri" panose="020F0502020204030204" pitchFamily="34" charset="0"/>
                        <a:ea typeface="Calibri" panose="020F0502020204030204" pitchFamily="34" charset="0"/>
                        <a:cs typeface="Cordia New"/>
                      </a:endParaRPr>
                    </a:p>
                  </a:txBody>
                  <a:tcPr marL="68580" marR="68580" marT="0" marB="0"/>
                </a:tc>
                <a:tc>
                  <a:txBody>
                    <a:bodyPr/>
                    <a:lstStyle/>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Bắt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học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nhiều</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học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môn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năng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khiếu</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mà</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không</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thích</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học</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quá</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sức</a:t>
                      </a:r>
                      <a:r>
                        <a:rPr lang="en-US" sz="1800" kern="100" dirty="0">
                          <a:effectLst/>
                          <a:latin typeface="Times New Roman" panose="02020603050405020304" pitchFamily="18" charset="0"/>
                          <a:ea typeface="Calibri" panose="020F0502020204030204" pitchFamily="34" charset="0"/>
                          <a:cs typeface="Cordia New"/>
                        </a:rPr>
                        <a:t>.</a:t>
                      </a:r>
                      <a:endParaRPr lang="en-US" sz="1800" kern="100" dirty="0">
                        <a:effectLst/>
                        <a:latin typeface="Calibri" panose="020F0502020204030204" pitchFamily="34" charset="0"/>
                        <a:ea typeface="Calibri" panose="020F0502020204030204" pitchFamily="34" charset="0"/>
                        <a:cs typeface="Cordia New"/>
                      </a:endParaRPr>
                    </a:p>
                    <a:p>
                      <a:pPr marL="0" marR="0" algn="just">
                        <a:lnSpc>
                          <a:spcPct val="130000"/>
                        </a:lnSpc>
                        <a:spcBef>
                          <a:spcPts val="0"/>
                        </a:spcBef>
                        <a:spcAft>
                          <a:spcPts val="0"/>
                        </a:spcAft>
                      </a:pP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Ít</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thời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gian</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cho</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trẻ</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ngủ</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và</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nghỉ</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ngơi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vui</a:t>
                      </a:r>
                      <a:r>
                        <a:rPr lang="en-US" sz="1800" kern="100" dirty="0">
                          <a:effectLst/>
                          <a:latin typeface="Times New Roman" panose="02020603050405020304" pitchFamily="18" charset="0"/>
                          <a:ea typeface="Calibri" panose="020F0502020204030204" pitchFamily="34" charset="0"/>
                          <a:cs typeface="Cordia New"/>
                        </a:rPr>
                        <a:t> </a:t>
                      </a:r>
                      <a:r>
                        <a:rPr lang="en-US" sz="1800" kern="100" dirty="0" err="1">
                          <a:effectLst/>
                          <a:latin typeface="Times New Roman" panose="02020603050405020304" pitchFamily="18" charset="0"/>
                          <a:ea typeface="Calibri" panose="020F0502020204030204" pitchFamily="34" charset="0"/>
                          <a:cs typeface="Cordia New"/>
                        </a:rPr>
                        <a:t>chơi</a:t>
                      </a:r>
                      <a:r>
                        <a:rPr lang="en-US" sz="1800" kern="100" dirty="0">
                          <a:effectLst/>
                          <a:latin typeface="Times New Roman" panose="02020603050405020304" pitchFamily="18" charset="0"/>
                          <a:ea typeface="Calibri" panose="020F0502020204030204" pitchFamily="34" charset="0"/>
                          <a:cs typeface="Cordia New"/>
                        </a:rPr>
                        <a:t>.</a:t>
                      </a:r>
                      <a:endParaRPr lang="en-US" sz="1800" kern="100" dirty="0">
                        <a:effectLst/>
                        <a:latin typeface="Calibri" panose="020F0502020204030204" pitchFamily="34" charset="0"/>
                        <a:ea typeface="Calibri" panose="020F0502020204030204" pitchFamily="34" charset="0"/>
                        <a:cs typeface="Cordia New"/>
                      </a:endParaRPr>
                    </a:p>
                  </a:txBody>
                  <a:tcPr marL="68580" marR="68580" marT="0" marB="0"/>
                </a:tc>
                <a:extLst>
                  <a:ext uri="{0D108BD9-81ED-4DB2-BD59-A6C34878D82A}">
                    <a16:rowId xmlns:a16="http://schemas.microsoft.com/office/drawing/2014/main" val="223070333"/>
                  </a:ext>
                </a:extLst>
              </a:tr>
            </a:tbl>
          </a:graphicData>
        </a:graphic>
      </p:graphicFrame>
      <p:sp>
        <p:nvSpPr>
          <p:cNvPr id="3" name="Rectangle 2"/>
          <p:cNvSpPr/>
          <p:nvPr/>
        </p:nvSpPr>
        <p:spPr>
          <a:xfrm>
            <a:off x="3658242" y="126599"/>
            <a:ext cx="6099747" cy="4770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3. Nhận </a:t>
            </a:r>
            <a:r>
              <a:rPr kumimoji="0" lang="en-US" sz="2500" b="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diện</a:t>
            </a:r>
            <a:r>
              <a:rPr kumimoji="0" lang="en-US" sz="25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500" b="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hành</a:t>
            </a:r>
            <a:r>
              <a:rPr kumimoji="0" lang="en-US" sz="25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vi </a:t>
            </a:r>
            <a:r>
              <a:rPr kumimoji="0" lang="en-US" sz="2500" b="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a:t>
            </a:r>
            <a:r>
              <a:rPr kumimoji="0" lang="en-US" sz="25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500" b="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phạm</a:t>
            </a:r>
            <a:r>
              <a:rPr kumimoji="0" lang="en-US" sz="25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500" b="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quyền</a:t>
            </a:r>
            <a:r>
              <a:rPr kumimoji="0" lang="en-US" sz="25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500" b="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trẻ</a:t>
            </a:r>
            <a:r>
              <a:rPr kumimoji="0" lang="en-US" sz="25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500" b="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em</a:t>
            </a:r>
            <a:endParaRPr kumimoji="0" lang="en-US" sz="25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08340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fdc28bec837a316388571c0fab530f823f2714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trospect">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25187</TotalTime>
  <Words>7354</Words>
  <Application>Microsoft Office PowerPoint</Application>
  <PresentationFormat>Widescreen</PresentationFormat>
  <Paragraphs>328</Paragraphs>
  <Slides>49</Slides>
  <Notes>1</Notes>
  <HiddenSlides>0</HiddenSlides>
  <MMClips>0</MMClips>
  <ScaleCrop>false</ScaleCrop>
  <HeadingPairs>
    <vt:vector size="8" baseType="variant">
      <vt:variant>
        <vt:lpstr>Fonts Used</vt:lpstr>
      </vt:variant>
      <vt:variant>
        <vt:i4>7</vt:i4>
      </vt:variant>
      <vt:variant>
        <vt:lpstr>Theme</vt:lpstr>
      </vt:variant>
      <vt:variant>
        <vt:i4>3</vt:i4>
      </vt:variant>
      <vt:variant>
        <vt:lpstr>Slide Titles</vt:lpstr>
      </vt:variant>
      <vt:variant>
        <vt:i4>49</vt:i4>
      </vt:variant>
      <vt:variant>
        <vt:lpstr>Custom Shows</vt:lpstr>
      </vt:variant>
      <vt:variant>
        <vt:i4>1</vt:i4>
      </vt:variant>
    </vt:vector>
  </HeadingPairs>
  <TitlesOfParts>
    <vt:vector size="60" baseType="lpstr">
      <vt:lpstr>Aptos</vt:lpstr>
      <vt:lpstr>Arial</vt:lpstr>
      <vt:lpstr>Calibri</vt:lpstr>
      <vt:lpstr>Calibri Light</vt:lpstr>
      <vt:lpstr>Constantia</vt:lpstr>
      <vt:lpstr>Times New Roman</vt:lpstr>
      <vt:lpstr>Wingdings</vt:lpstr>
      <vt:lpstr>Office Theme</vt:lpstr>
      <vt:lpstr>2_Office Theme</vt:lpstr>
      <vt:lpstr>Retrospect</vt:lpstr>
      <vt:lpstr> HƯỚNG DẪN THỰC HIỆN  GIÁO DỤC QUYỀN TRẺ EM TRONG CƠ SỞ GIÁO DỤC MẦM NON </vt:lpstr>
      <vt:lpstr> KHÁI NIỆM QUYỀN TRẺ EM </vt:lpstr>
      <vt:lpstr>  NỘI DUNG 1 TÌM HIỂU VỀ QUYỀN TRẺ EM  1. CÁC VĂN BẢN PHÁP LÝ VỀ QUYỀN TRẺ EM </vt:lpstr>
      <vt:lpstr>BẢO ĐẢM QUYỀN TRẺ EM TRONG CƠ SỞ GDMN</vt:lpstr>
      <vt:lpstr>BẢO ĐẢM QUYỀN TRẺ EM TRONG CƠ SỞ GDMN</vt:lpstr>
      <vt:lpstr>BẢO ĐẢM QUYỀN TRẺ EM TRONG CƠ SỞ GDMN</vt:lpstr>
      <vt:lpstr>BẢO ĐẢM QUYỀN TRẺ EM TRONG CƠ SỞ GDMN</vt:lpstr>
      <vt:lpstr>BẢO ĐẢM QUYỀN TRẺ EM TRONG CƠ SỞ GDMN</vt:lpstr>
      <vt:lpstr>PowerPoint Presentation</vt:lpstr>
      <vt:lpstr>3. Nhận diện hành vi vi phạm quyền trẻ em </vt:lpstr>
      <vt:lpstr>4. CÁC NHÓM QUYỀN TRẺ EM</vt:lpstr>
      <vt:lpstr>25 quyền trẻ em được quy định trong Luật trẻ em 2016</vt:lpstr>
      <vt:lpstr>CÁC NHÓM QUYỀN TRẺ EM</vt:lpstr>
      <vt:lpstr>BỔN PHẬN CỦA TRẺ EM</vt:lpstr>
      <vt:lpstr>BỔN PHẬN CỦA TRẺ EM</vt:lpstr>
      <vt:lpstr>HOẠT ĐỘNG THỰC HÀNH </vt:lpstr>
      <vt:lpstr>PowerPoint Presentation</vt:lpstr>
      <vt:lpstr>PowerPoint Presentation</vt:lpstr>
      <vt:lpstr>HƯỚNG DẪN TÍCH HỢP NỘI DUNG GIÁO DỤC QUYỀN TRẺ EM (QTE) CHO TRẺ MG</vt:lpstr>
      <vt:lpstr>HƯỚNG DẪN TÍCH HỢP NỘI DUNG GIÁO DỤC QUYỀN TRẺ EM (QTE) CHO TRẺ MG</vt:lpstr>
      <vt:lpstr>HƯỚNG DẪN TÍCH HỢP NỘI DUNG GIÁO DỤC QUYỀN TRẺ EM (QTE) CHO TRẺ MG</vt:lpstr>
      <vt:lpstr>HƯỚNG DẪN TÍCH HỢP NỘI DUNG GIÁO DỤC QUYỀN TRẺ EM (QTE) CHO TRẺ MG</vt:lpstr>
      <vt:lpstr>HƯỚNG DẪN TÍCH HỢP NỘI DUNG GIÁO DỤC QUYỀN TRẺ EM (QTE) CHO TRẺ MG</vt:lpstr>
      <vt:lpstr>CÁC BƯỚC LẬP KẾ HOẠCH VÀ TỔ CHỨC HOẠT ĐỘNG GIÁO DỤC QUYỀN TRẺ EM CHO TRẺ MẪU GIÁO</vt:lpstr>
      <vt:lpstr>Cách lựa chọn nội dung GD Quyền trẻ em cho trẻ mẫu giáo </vt:lpstr>
      <vt:lpstr>Cách 2: Xuất phát từ nội dung giáo dục QTE </vt:lpstr>
      <vt:lpstr>Ví dụ: Kế hoạch giáo dục của nhà trường (PHT)</vt:lpstr>
      <vt:lpstr>Ví dụ: Kế hoạch giáo dục của nhà trường (PHT)</vt:lpstr>
      <vt:lpstr>Ví dụ: Kế hoạch giáo dục của nhà trường (PHT)</vt:lpstr>
      <vt:lpstr>Ví dụ: Kế hoạch giáo dục của nhà trường (PHT)</vt:lpstr>
      <vt:lpstr>3 TUỔI- LV Thể chất</vt:lpstr>
      <vt:lpstr>Ví dụ:  Kế hoạch giáo dục Chủ đề</vt:lpstr>
      <vt:lpstr>5 tuổi-LV Nhận thức</vt:lpstr>
      <vt:lpstr>3 tuổi-LV TCXH</vt:lpstr>
      <vt:lpstr>4-5 tuổi-LV TCXH</vt:lpstr>
      <vt:lpstr>PowerPoint Presentation</vt:lpstr>
      <vt:lpstr>HƯỚNG DẪN TÍCH HỢP NỘI DUNG GIÁO DỤC QUYỀN TRẺ EM (QTE) CHO TRẺ MG</vt:lpstr>
      <vt:lpstr>HƯỚNG DẪN TÍCH HỢP NỘI DUNG GIÁO DỤC QUYỀN TRẺ EM (QTE) CHO TRẺ MG</vt:lpstr>
      <vt:lpstr>HƯỚNG DẪN TÍCH HỢP NỘI DUNG GIÁO DỤC QUYỀN TRẺ EM (QTE) CHO TRẺ MG</vt:lpstr>
      <vt:lpstr>HƯỚNG DẪN TÍCH HỢP NỘI DUNG GIÁO DỤC QUYỀN TRẺ EM (QTE) CHO TRẺ MG</vt:lpstr>
      <vt:lpstr>HƯỚNG DẪN TÍCH HỢP NỘI DUNG GIÁO DỤC QUYỀN TRẺ EM (QTE) CHO TRẺ MG</vt:lpstr>
      <vt:lpstr>HƯỚNG DẪN TÍCH HỢP NỘI DUNG GIÁO DỤC QUYỀN TRẺ EM (QTE) CHO TRẺ MG</vt:lpstr>
      <vt:lpstr>TÍCH HỢP GIÁO DỤC QTE CHO TRẺ MẪU GIÁO TRONG CÁC HOẠT ĐỘNG KHÁC</vt:lpstr>
      <vt:lpstr>HƯỚNG DẪN TÍCH HỢP NỘI DUNG GIÁO DỤC QUYỀN TRẺ EM (QTE) CHO TRẺ MG</vt:lpstr>
      <vt:lpstr>HƯỚNG DẪN TÍCH HỢP NỘI DUNG GIÁO DỤC QUYỀN TRẺ EM (QTE) CHO TRẺ MG</vt:lpstr>
      <vt:lpstr>Kết Luận  </vt:lpstr>
      <vt:lpstr>HOẠT ĐỘNG THỰC HÀNH</vt:lpstr>
      <vt:lpstr>THẢO LUẬN-THỰC HÀNH</vt:lpstr>
      <vt:lpstr>PowerPoint Presentation</vt:lpstr>
      <vt:lpstr>Custom Show 1</vt:lpstr>
    </vt:vector>
  </TitlesOfParts>
  <Company>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Nhung</dc:creator>
  <cp:lastModifiedBy>Trường Mầm non An Dương</cp:lastModifiedBy>
  <cp:revision>2257</cp:revision>
  <cp:lastPrinted>2023-08-16T02:42:05Z</cp:lastPrinted>
  <dcterms:created xsi:type="dcterms:W3CDTF">2006-10-04T21:29:10Z</dcterms:created>
  <dcterms:modified xsi:type="dcterms:W3CDTF">2025-01-13T14:29:21Z</dcterms:modified>
</cp:coreProperties>
</file>