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>
        <p:scale>
          <a:sx n="60" d="100"/>
          <a:sy n="60" d="100"/>
        </p:scale>
        <p:origin x="906" y="2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2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78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4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95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3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9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31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5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5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2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6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02C0A-8C89-43FC-9EE1-F309E0391A16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AA1C5-A301-4B63-903F-0A0416FE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7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51635" cy="68580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853391"/>
              </p:ext>
            </p:extLst>
          </p:nvPr>
        </p:nvGraphicFramePr>
        <p:xfrm>
          <a:off x="1017767" y="324678"/>
          <a:ext cx="10535479" cy="62047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76602">
                  <a:extLst>
                    <a:ext uri="{9D8B030D-6E8A-4147-A177-3AD203B41FA5}">
                      <a16:colId xmlns:a16="http://schemas.microsoft.com/office/drawing/2014/main" val="3519761342"/>
                    </a:ext>
                  </a:extLst>
                </a:gridCol>
                <a:gridCol w="1893862">
                  <a:extLst>
                    <a:ext uri="{9D8B030D-6E8A-4147-A177-3AD203B41FA5}">
                      <a16:colId xmlns:a16="http://schemas.microsoft.com/office/drawing/2014/main" val="3174935136"/>
                    </a:ext>
                  </a:extLst>
                </a:gridCol>
                <a:gridCol w="1964004">
                  <a:extLst>
                    <a:ext uri="{9D8B030D-6E8A-4147-A177-3AD203B41FA5}">
                      <a16:colId xmlns:a16="http://schemas.microsoft.com/office/drawing/2014/main" val="2161976304"/>
                    </a:ext>
                  </a:extLst>
                </a:gridCol>
                <a:gridCol w="1823718">
                  <a:extLst>
                    <a:ext uri="{9D8B030D-6E8A-4147-A177-3AD203B41FA5}">
                      <a16:colId xmlns:a16="http://schemas.microsoft.com/office/drawing/2014/main" val="657595370"/>
                    </a:ext>
                  </a:extLst>
                </a:gridCol>
                <a:gridCol w="1823718">
                  <a:extLst>
                    <a:ext uri="{9D8B030D-6E8A-4147-A177-3AD203B41FA5}">
                      <a16:colId xmlns:a16="http://schemas.microsoft.com/office/drawing/2014/main" val="3061136805"/>
                    </a:ext>
                  </a:extLst>
                </a:gridCol>
                <a:gridCol w="1753575">
                  <a:extLst>
                    <a:ext uri="{9D8B030D-6E8A-4147-A177-3AD203B41FA5}">
                      <a16:colId xmlns:a16="http://schemas.microsoft.com/office/drawing/2014/main" val="2469318093"/>
                    </a:ext>
                  </a:extLst>
                </a:gridCol>
              </a:tblGrid>
              <a:tr h="259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702394"/>
                  </a:ext>
                </a:extLst>
              </a:tr>
              <a:tr h="203661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17/02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 </a:t>
                      </a: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nl-NL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hẩm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mỹ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KN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vỗ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TTC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ếch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28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18/02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 </a:t>
                      </a: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nl-NL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</a:t>
                      </a: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hận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STEAM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qui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5E: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28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19/02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ngôn ngữ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 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chép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thắc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287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20/02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 </a:t>
                      </a: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nl-NL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hẩm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mỹ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Steam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qui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EDP: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28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21/02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 </a:t>
                      </a:r>
                      <a:r>
                        <a:rPr lang="nl-N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nl-NL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nl-N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hể </a:t>
                      </a:r>
                      <a:r>
                        <a:rPr lang="nl-N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VĐCB: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khụy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gối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2m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089085"/>
                  </a:ext>
                </a:extLst>
              </a:tr>
              <a:tr h="1221972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đèn lồng.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Chim sẻ và người thợ săn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TC: Ném xa bằng 1 tay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bắp cải.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Ếch nhảy vào ao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cần cây.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Cáo và gà con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rau đay.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Gấu và ong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đậu bắp.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Cò bắt ếch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859007"/>
                  </a:ext>
                </a:extLst>
              </a:tr>
              <a:tr h="8281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tại khu vui chơi số 4: câu cá khô, chuyền, cua cắp, chuyển trứng, xoáy nắp chai, qua sông, giã gạo (*). Chơi với đồ dùng âm nhạc.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chơi: "Chạy theo bóng và bắt bóng"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chơi: Bé thi bật xa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915654"/>
                  </a:ext>
                </a:extLst>
              </a:tr>
              <a:tr h="18329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gấp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con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con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ếch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khả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Gải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video: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nguồn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ánh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video: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tăng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cường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mong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Cho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VGT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05: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mưa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quyền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cận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MT</a:t>
                      </a:r>
                      <a:r>
                        <a:rPr lang="vi-VN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Phân loại con vật biết bơi, không biết bơi.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 đàn cá bơi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Nêu gương cuối tuần - phát phiếu 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20" marR="47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347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176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360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2025-02-15T12:34:46Z</dcterms:created>
  <dcterms:modified xsi:type="dcterms:W3CDTF">2025-02-15T12:36:50Z</dcterms:modified>
</cp:coreProperties>
</file>