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68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F73146-4FB6-2114-20F9-69CB78509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EA68C78-469D-98B6-AD89-CE7D71A4F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4FF779-6AC2-8DF3-79EA-54565AEE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B2AF92-3C7C-1528-D092-D2CCCD28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411343-CA68-13A6-4311-6EFFC376D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2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862699-D660-4ACC-6468-29C1C15B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0F7E3B1-FBB0-0FF3-A1A4-79326ECEE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CAB74-86B9-7D24-42EF-C824B0AF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EF6B3-C54A-EB78-9BC6-B043C8C6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F085E8-EFB8-23CC-D841-92816628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8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B96B68F-DE3F-750F-A695-4F512EE55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A549D1-A3D4-D03F-EFFA-3EA170CD0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9DAA82-337D-E42C-25FA-5929A632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5F99ED-1A0E-7AB1-D373-7335541A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FA6F31-E3BC-6F8A-2401-C4A1DD5E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66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F73146-4FB6-2114-20F9-69CB78509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EA68C78-469D-98B6-AD89-CE7D71A4F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4FF779-6AC2-8DF3-79EA-54565AEE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B2AF92-3C7C-1528-D092-D2CCCD28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411343-CA68-13A6-4311-6EFFC376D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5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F54FA3-242F-082D-E42A-880148D7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D6F831-115C-83C9-CD8C-3CD7A330E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30B3DA-FE90-892A-A20A-BB6141EC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702657-5016-EA41-B747-6ABF5433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676A2D-C3E4-D837-494A-15985D16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39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CE280A-56D0-4114-522D-0A4214E3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35A4CD-126A-B3BC-4DCD-32BCA921B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2EDE6F-F257-8199-2B9B-5476CE478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7C4722-D06F-5FCC-DA14-3CBC1A3E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B29311-AA69-35AC-AA8F-D393BD7F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70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B6310D-7C32-EBB3-BDBA-A9DE45A8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64E9B-D9D0-AD03-B0C5-5608E3DD7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40FC0B-E1F9-6E44-8E6B-D482AC233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CA7302-3473-D489-639A-C9A475F6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1864FDC-7455-E39B-68AD-58BFB4D7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63C35A-3854-4642-EA06-F64D9050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83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E0BCBA-BDC6-88F4-426F-B5782250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B6B6B2-DA53-3F9A-C1BA-98010C7C6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98862E-D471-4813-6439-C73968E75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E3F9420-84B5-2483-1C30-F11DF6D5E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312839B-B973-2E8F-6B4E-86E619203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AB10320-786F-3798-5FC4-70914D38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FE1F67D-4E8F-59D1-B553-8F6BDDB8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FEB9270-E793-135B-4E01-3FF99BD4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02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89D6CE-E81F-54EC-280D-30EC0E53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DA8984A-38A0-F9A8-E5BE-37DD36379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9F79C00-D3D2-C2FC-86F3-A065B9FC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79499A-D41D-EE28-21BE-C7C0F89D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97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FC3312C-25BC-4784-94C5-AE9CA0DB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E49C3ED-2DFF-3739-9281-DC270657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643BA0F-760E-0036-9912-F7DCBFBE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60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959C1D-C794-F2E4-7B9E-C680A563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F1E90E-8BBD-160B-C698-54CCDD51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C0B4E2-8CEC-3761-C320-8522F883D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658E94-3F62-A516-868F-077DDC83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134A4A-DDE8-A790-AC8F-AF476842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EF0293-FD5F-C9B8-BDD3-75E3B7D0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4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F54FA3-242F-082D-E42A-880148D7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D6F831-115C-83C9-CD8C-3CD7A330E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30B3DA-FE90-892A-A20A-BB6141EC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702657-5016-EA41-B747-6ABF5433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676A2D-C3E4-D837-494A-15985D16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05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DA8AEA-B64D-D2C1-C901-B0A21B85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260DC83-A715-B5DF-DACE-C51EFADF8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A98295-BC47-B335-ECCF-5D0C574E8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35F8F1-CA29-1C44-DD2E-2335BF73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1254E3-943E-7C14-A3E8-3524D7B6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972036-1BAA-E7B3-7954-D6AC3A66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66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862699-D660-4ACC-6468-29C1C15B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0F7E3B1-FBB0-0FF3-A1A4-79326ECEE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CAB74-86B9-7D24-42EF-C824B0AF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EF6B3-C54A-EB78-9BC6-B043C8C6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F085E8-EFB8-23CC-D841-92816628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34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B96B68F-DE3F-750F-A695-4F512EE55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A549D1-A3D4-D03F-EFFA-3EA170CD0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9DAA82-337D-E42C-25FA-5929A632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5F99ED-1A0E-7AB1-D373-7335541A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FA6F31-E3BC-6F8A-2401-C4A1DD5E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6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CE280A-56D0-4114-522D-0A4214E3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35A4CD-126A-B3BC-4DCD-32BCA921B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2EDE6F-F257-8199-2B9B-5476CE478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7C4722-D06F-5FCC-DA14-3CBC1A3E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B29311-AA69-35AC-AA8F-D393BD7F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B6310D-7C32-EBB3-BDBA-A9DE45A8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64E9B-D9D0-AD03-B0C5-5608E3DD7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40FC0B-E1F9-6E44-8E6B-D482AC233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CA7302-3473-D489-639A-C9A475F6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1864FDC-7455-E39B-68AD-58BFB4D7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63C35A-3854-4642-EA06-F64D9050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9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E0BCBA-BDC6-88F4-426F-B5782250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B6B6B2-DA53-3F9A-C1BA-98010C7C6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98862E-D471-4813-6439-C73968E75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E3F9420-84B5-2483-1C30-F11DF6D5E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312839B-B973-2E8F-6B4E-86E619203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AB10320-786F-3798-5FC4-70914D38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FE1F67D-4E8F-59D1-B553-8F6BDDB8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FEB9270-E793-135B-4E01-3FF99BD4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6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89D6CE-E81F-54EC-280D-30EC0E53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DA8984A-38A0-F9A8-E5BE-37DD36379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9F79C00-D3D2-C2FC-86F3-A065B9FC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79499A-D41D-EE28-21BE-C7C0F89D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5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FC3312C-25BC-4784-94C5-AE9CA0DB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E49C3ED-2DFF-3739-9281-DC270657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643BA0F-760E-0036-9912-F7DCBFBE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7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959C1D-C794-F2E4-7B9E-C680A563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F1E90E-8BBD-160B-C698-54CCDD51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C0B4E2-8CEC-3761-C320-8522F883D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658E94-3F62-A516-868F-077DDC83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134A4A-DDE8-A790-AC8F-AF476842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EF0293-FD5F-C9B8-BDD3-75E3B7D0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6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DA8AEA-B64D-D2C1-C901-B0A21B85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260DC83-A715-B5DF-DACE-C51EFADF8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A98295-BC47-B335-ECCF-5D0C574E8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35F8F1-CA29-1C44-DD2E-2335BF73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DDA2-E345-445E-8A6B-EB2A5B7F644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1254E3-943E-7C14-A3E8-3524D7B6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972036-1BAA-E7B3-7954-D6AC3A66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9A12-DF56-4402-8193-574426AB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4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8B6C961-554B-1DF5-7283-8D0E85DB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75552D-D88F-51B1-E88F-EEC2C544D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58D720-546C-CCD8-061A-166F5964B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DDA2-E345-445E-8A6B-EB2A5B7F644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42890B-7DA4-21C0-3E5B-CEBFFBBC0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3E3D5B-486F-00D5-BB54-E7E746E68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9A12-DF56-4402-8193-574426AB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5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8B6C961-554B-1DF5-7283-8D0E85DB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75552D-D88F-51B1-E88F-EEC2C544D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58D720-546C-CCD8-061A-166F5964B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DDA2-E345-445E-8A6B-EB2A5B7F64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42890B-7DA4-21C0-3E5B-CEBFFBBC0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3E3D5B-486F-00D5-BB54-E7E746E68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9A12-DF56-4402-8193-574426AB80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9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13B2C3-E0AE-924F-BEB9-BF1303FF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9" t="6190" r="1160" b="6984"/>
          <a:stretch/>
        </p:blipFill>
        <p:spPr>
          <a:xfrm>
            <a:off x="0" y="-1211"/>
            <a:ext cx="12192000" cy="68592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605E4E-5F70-E540-9A08-B2108D8F1476}"/>
              </a:ext>
            </a:extLst>
          </p:cNvPr>
          <p:cNvSpPr txBox="1"/>
          <p:nvPr/>
        </p:nvSpPr>
        <p:spPr>
          <a:xfrm>
            <a:off x="637954" y="705394"/>
            <a:ext cx="114526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GIẢI PHÁP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x-none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x-none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x-none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x-none" sz="28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x-none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vực: </a:t>
            </a:r>
            <a:r>
              <a:rPr lang="x-none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x-none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x-none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x-none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  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x-none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x-none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5 - 6</a:t>
            </a:r>
            <a:r>
              <a:rPr lang="x-none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x-none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x-none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 thực hiện</a:t>
            </a:r>
            <a:r>
              <a:rPr lang="x-none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x-none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x-none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   : Trường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x-none" sz="28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endParaRPr lang="x-none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40AB2AD-3A18-2B49-9035-7C3E95073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97AAAEA-5E66-37A5-F439-E44CA15AEF41}"/>
              </a:ext>
            </a:extLst>
          </p:cNvPr>
          <p:cNvSpPr txBox="1"/>
          <p:nvPr/>
        </p:nvSpPr>
        <p:spPr>
          <a:xfrm>
            <a:off x="-70884" y="453326"/>
            <a:ext cx="12333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4BF6DD3-7E93-8F61-6481-45FBF2E4F8B9}"/>
              </a:ext>
            </a:extLst>
          </p:cNvPr>
          <p:cNvSpPr txBox="1"/>
          <p:nvPr/>
        </p:nvSpPr>
        <p:spPr>
          <a:xfrm>
            <a:off x="3153107" y="5550195"/>
            <a:ext cx="618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Voi và chuột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200F9F-5EF9-BB1E-03B7-468DEE687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868" y="1301268"/>
            <a:ext cx="7269377" cy="42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2E2242A8-3EF8-30DC-6DBA-E8B3D6358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9FFB12-60F1-2300-04A9-147CE4BA5D9A}"/>
              </a:ext>
            </a:extLst>
          </p:cNvPr>
          <p:cNvSpPr txBox="1"/>
          <p:nvPr/>
        </p:nvSpPr>
        <p:spPr>
          <a:xfrm>
            <a:off x="-70884" y="453326"/>
            <a:ext cx="12333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934CC6-9160-A882-520E-0030E5A5F293}"/>
              </a:ext>
            </a:extLst>
          </p:cNvPr>
          <p:cNvSpPr txBox="1"/>
          <p:nvPr/>
        </p:nvSpPr>
        <p:spPr>
          <a:xfrm>
            <a:off x="3153107" y="5777498"/>
            <a:ext cx="618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FAB740F-B905-38B9-A616-8C9327139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89" y="1987735"/>
            <a:ext cx="7023136" cy="37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7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4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312040C-41A6-7103-3DC9-3731DDEB12CF}"/>
              </a:ext>
            </a:extLst>
          </p:cNvPr>
          <p:cNvSpPr/>
          <p:nvPr/>
        </p:nvSpPr>
        <p:spPr>
          <a:xfrm>
            <a:off x="1424763" y="6060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D0743C5-82EA-0CE2-A8E4-C3FF06E06769}"/>
              </a:ext>
            </a:extLst>
          </p:cNvPr>
          <p:cNvSpPr/>
          <p:nvPr/>
        </p:nvSpPr>
        <p:spPr>
          <a:xfrm>
            <a:off x="9523227" y="6060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727B6D6-7B9D-FB9F-AD45-4B7AD73926E5}"/>
              </a:ext>
            </a:extLst>
          </p:cNvPr>
          <p:cNvSpPr/>
          <p:nvPr/>
        </p:nvSpPr>
        <p:spPr>
          <a:xfrm>
            <a:off x="5473995" y="6060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AFC4B5-FBE4-9B96-70B1-2F406059853E}"/>
              </a:ext>
            </a:extLst>
          </p:cNvPr>
          <p:cNvSpPr/>
          <p:nvPr/>
        </p:nvSpPr>
        <p:spPr>
          <a:xfrm>
            <a:off x="1424763" y="355127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58EC9B9-6653-E814-5581-A2EAEBA3BDA9}"/>
              </a:ext>
            </a:extLst>
          </p:cNvPr>
          <p:cNvSpPr/>
          <p:nvPr/>
        </p:nvSpPr>
        <p:spPr>
          <a:xfrm>
            <a:off x="5473995" y="356567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4368485-8ADC-1C4D-16D5-188C15017AB5}"/>
              </a:ext>
            </a:extLst>
          </p:cNvPr>
          <p:cNvSpPr/>
          <p:nvPr/>
        </p:nvSpPr>
        <p:spPr>
          <a:xfrm>
            <a:off x="9523227" y="355127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794FABF-32F1-4315-A8AA-59557AF8E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42" y="1580699"/>
            <a:ext cx="2945706" cy="16515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E048813-F437-42F3-8975-A3C13BDAB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1580699"/>
            <a:ext cx="3094893" cy="17595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4E2490B-32EC-47B2-A943-7F54D3848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4" y="4540104"/>
            <a:ext cx="2926082" cy="18279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2CFDA56-5607-4277-9AD8-07E8017BAF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43996"/>
            <a:ext cx="3094893" cy="17373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CF2DA57-4FB1-4A30-86D5-094B8F3B7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1594885"/>
            <a:ext cx="2926082" cy="1651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7B298CB-99B2-4E53-9833-AE7787471C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42" y="4530759"/>
            <a:ext cx="2945706" cy="182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1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8C12EF7-E331-54BF-BC73-121983B397A3}"/>
              </a:ext>
            </a:extLst>
          </p:cNvPr>
          <p:cNvSpPr txBox="1"/>
          <p:nvPr/>
        </p:nvSpPr>
        <p:spPr>
          <a:xfrm>
            <a:off x="935666" y="329609"/>
            <a:ext cx="10781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câu chuyện có những nhân vật nào?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78866E-EFAA-2EA5-0C80-E1DB7F72A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8" y="1541721"/>
            <a:ext cx="2719087" cy="2690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2607DF-8FA6-B929-D2B7-6E3E38A3BA6E}"/>
              </a:ext>
            </a:extLst>
          </p:cNvPr>
          <p:cNvSpPr txBox="1"/>
          <p:nvPr/>
        </p:nvSpPr>
        <p:spPr>
          <a:xfrm>
            <a:off x="565128" y="4476307"/>
            <a:ext cx="260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7F0EA6-10A3-4167-619F-66F49B7CE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40" y="1549647"/>
            <a:ext cx="2499734" cy="2663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4C9AF3-C683-E11B-F769-C7C863173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9616"/>
            <a:ext cx="2719087" cy="27221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714B5B6-2E89-E4D4-7DAC-5F05D4E94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993" y="1509616"/>
            <a:ext cx="2719087" cy="27221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7EA8D5-1FF7-5870-D50E-ABA81293FE02}"/>
              </a:ext>
            </a:extLst>
          </p:cNvPr>
          <p:cNvSpPr txBox="1"/>
          <p:nvPr/>
        </p:nvSpPr>
        <p:spPr>
          <a:xfrm>
            <a:off x="3440239" y="4485282"/>
            <a:ext cx="239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59E5E83-C0B2-C6D8-937C-4F0362FED5B5}"/>
              </a:ext>
            </a:extLst>
          </p:cNvPr>
          <p:cNvSpPr txBox="1"/>
          <p:nvPr/>
        </p:nvSpPr>
        <p:spPr>
          <a:xfrm>
            <a:off x="6096000" y="4485281"/>
            <a:ext cx="271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DC5093-EB86-D190-8BA4-7CD44DCC495E}"/>
              </a:ext>
            </a:extLst>
          </p:cNvPr>
          <p:cNvSpPr txBox="1"/>
          <p:nvPr/>
        </p:nvSpPr>
        <p:spPr>
          <a:xfrm>
            <a:off x="8997993" y="4485280"/>
            <a:ext cx="3194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D3EDB1-D169-A488-60C2-1EB293BF1E96}"/>
              </a:ext>
            </a:extLst>
          </p:cNvPr>
          <p:cNvSpPr txBox="1"/>
          <p:nvPr/>
        </p:nvSpPr>
        <p:spPr>
          <a:xfrm>
            <a:off x="0" y="43593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453B55E-0A94-7527-6D14-112E2AF89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90" y="1541721"/>
            <a:ext cx="3624100" cy="3585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BE6D2F0-5222-C2AB-0B76-626B9A0D9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10" y="1541721"/>
            <a:ext cx="3624100" cy="35853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F833DA-14A4-08DE-06F2-F94A281C6656}"/>
              </a:ext>
            </a:extLst>
          </p:cNvPr>
          <p:cNvSpPr txBox="1"/>
          <p:nvPr/>
        </p:nvSpPr>
        <p:spPr>
          <a:xfrm>
            <a:off x="1945758" y="5525003"/>
            <a:ext cx="296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FF24190-4D1F-8002-BC58-0145687AE654}"/>
              </a:ext>
            </a:extLst>
          </p:cNvPr>
          <p:cNvSpPr txBox="1"/>
          <p:nvPr/>
        </p:nvSpPr>
        <p:spPr>
          <a:xfrm>
            <a:off x="7119106" y="5435446"/>
            <a:ext cx="326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Chuột</a:t>
            </a:r>
          </a:p>
        </p:txBody>
      </p:sp>
    </p:spTree>
    <p:extLst>
      <p:ext uri="{BB962C8B-B14F-4D97-AF65-F5344CB8AC3E}">
        <p14:creationId xmlns:p14="http://schemas.microsoft.com/office/powerpoint/2010/main" val="82425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824293F-2344-1120-FB0A-D43C6CBB245C}"/>
              </a:ext>
            </a:extLst>
          </p:cNvPr>
          <p:cNvSpPr txBox="1"/>
          <p:nvPr/>
        </p:nvSpPr>
        <p:spPr>
          <a:xfrm>
            <a:off x="765544" y="340242"/>
            <a:ext cx="11100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FF6DDD-69A5-7AA5-7898-8EF944F09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7" y="1539505"/>
            <a:ext cx="6184900" cy="3500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94068E-C926-8459-4B1E-448A8049B26D}"/>
              </a:ext>
            </a:extLst>
          </p:cNvPr>
          <p:cNvSpPr txBox="1"/>
          <p:nvPr/>
        </p:nvSpPr>
        <p:spPr>
          <a:xfrm>
            <a:off x="3153107" y="5550195"/>
            <a:ext cx="618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Chơi gieo hạt</a:t>
            </a:r>
          </a:p>
        </p:txBody>
      </p:sp>
    </p:spTree>
    <p:extLst>
      <p:ext uri="{BB962C8B-B14F-4D97-AF65-F5344CB8AC3E}">
        <p14:creationId xmlns:p14="http://schemas.microsoft.com/office/powerpoint/2010/main" val="12346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EB8DA53-8051-B8BE-55C5-3F0566097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91902E-1C26-B4EC-4548-CE645D4053D1}"/>
              </a:ext>
            </a:extLst>
          </p:cNvPr>
          <p:cNvSpPr txBox="1"/>
          <p:nvPr/>
        </p:nvSpPr>
        <p:spPr>
          <a:xfrm>
            <a:off x="-70884" y="453326"/>
            <a:ext cx="1233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80FEBA6-3E1C-EA12-7348-28B642878358}"/>
              </a:ext>
            </a:extLst>
          </p:cNvPr>
          <p:cNvSpPr txBox="1"/>
          <p:nvPr/>
        </p:nvSpPr>
        <p:spPr>
          <a:xfrm>
            <a:off x="3518867" y="5497276"/>
            <a:ext cx="618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945D63-EED1-4C44-E035-0A9B6193A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549" y="1393673"/>
            <a:ext cx="6775508" cy="39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87B89FAA-758E-B7B2-66CE-6A95116F4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13108F5-D0BE-8E7A-3959-BA2E4D8E118F}"/>
              </a:ext>
            </a:extLst>
          </p:cNvPr>
          <p:cNvSpPr txBox="1"/>
          <p:nvPr/>
        </p:nvSpPr>
        <p:spPr>
          <a:xfrm>
            <a:off x="-70884" y="453326"/>
            <a:ext cx="1233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A467E9-5E8A-3642-FF26-CCAF14B7EEB0}"/>
              </a:ext>
            </a:extLst>
          </p:cNvPr>
          <p:cNvSpPr txBox="1"/>
          <p:nvPr/>
        </p:nvSpPr>
        <p:spPr>
          <a:xfrm>
            <a:off x="3153107" y="5550195"/>
            <a:ext cx="618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nàng tiên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28D2AD-305D-3116-1257-50E1277D2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01" y="1408302"/>
            <a:ext cx="5847311" cy="404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15EBC48-8E3F-67E7-4D01-F4B5B2455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4C6DC7A-F009-8881-E70C-6E921701042B}"/>
              </a:ext>
            </a:extLst>
          </p:cNvPr>
          <p:cNvSpPr txBox="1"/>
          <p:nvPr/>
        </p:nvSpPr>
        <p:spPr>
          <a:xfrm>
            <a:off x="-70884" y="453326"/>
            <a:ext cx="12333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BE3E70-B37F-95A3-F343-7DAC0E5E49E5}"/>
              </a:ext>
            </a:extLst>
          </p:cNvPr>
          <p:cNvSpPr txBox="1"/>
          <p:nvPr/>
        </p:nvSpPr>
        <p:spPr>
          <a:xfrm>
            <a:off x="2692590" y="5662109"/>
            <a:ext cx="6806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DBAAC3A-7567-C4AE-4C46-BDBF55BF1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87" y="1139455"/>
            <a:ext cx="4410740" cy="44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0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210</Words>
  <Application>Microsoft Office PowerPoint</Application>
  <PresentationFormat>Custom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Anh</dc:creator>
  <cp:lastModifiedBy>Administrator</cp:lastModifiedBy>
  <cp:revision>19</cp:revision>
  <dcterms:created xsi:type="dcterms:W3CDTF">2025-03-24T04:24:03Z</dcterms:created>
  <dcterms:modified xsi:type="dcterms:W3CDTF">2025-04-05T03:12:14Z</dcterms:modified>
</cp:coreProperties>
</file>