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9" r:id="rId3"/>
    <p:sldId id="260" r:id="rId4"/>
    <p:sldId id="258" r:id="rId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6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48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13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53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610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52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35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8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6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436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607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022DA-57F5-4D42-B5E0-48E9BED0625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39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7" y="0"/>
            <a:ext cx="9081655" cy="6858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600200" y="720298"/>
            <a:ext cx="561775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 err="1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6000" b="1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</a:t>
            </a:r>
            <a:r>
              <a:rPr lang="vi-VN" sz="6000" b="1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ơ</a:t>
            </a:r>
            <a:r>
              <a:rPr lang="en-US" sz="6000" b="1" spc="50" dirty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  <a:r>
              <a:rPr lang="en-US" sz="6000" b="1" spc="50" dirty="0" err="1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Cây</a:t>
            </a:r>
            <a:r>
              <a:rPr lang="en-US" sz="6000" b="1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đào</a:t>
            </a:r>
            <a:endParaRPr lang="en-US" sz="6000" b="1" cap="none" spc="50" dirty="0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10718" y="3581400"/>
            <a:ext cx="52281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Cây</a:t>
            </a:r>
            <a:r>
              <a:rPr lang="en-US" sz="54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đào</a:t>
            </a:r>
            <a:r>
              <a:rPr lang="en-US" sz="54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đầu</a:t>
            </a:r>
            <a:r>
              <a:rPr lang="en-US" sz="54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xóm</a:t>
            </a:r>
            <a:endParaRPr lang="en-US" sz="5400" b="1" cap="none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58976" y="4394031"/>
            <a:ext cx="67316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CâyLốm</a:t>
            </a:r>
            <a:r>
              <a:rPr lang="en-US" sz="54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đốm</a:t>
            </a:r>
            <a:r>
              <a:rPr lang="en-US" sz="54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nụ</a:t>
            </a:r>
            <a:r>
              <a:rPr lang="en-US" sz="54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hồng</a:t>
            </a:r>
            <a:r>
              <a:rPr lang="en-US" sz="54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en-US" sz="5400" b="1" cap="none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033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  <p:bldP spid="10" grpId="1" build="allAtOnce"/>
      <p:bldP spid="11" grpId="0" build="allAtOnce"/>
      <p:bldP spid="11" grpId="1" build="allAtOnce"/>
      <p:bldP spid="12" grpId="0" build="allAtOnce"/>
      <p:bldP spid="12" grpId="1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65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1752600"/>
            <a:ext cx="60260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Em</a:t>
            </a:r>
            <a:r>
              <a:rPr lang="en-US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những</a:t>
            </a:r>
            <a:r>
              <a:rPr lang="en-US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chỉ</a:t>
            </a:r>
            <a:r>
              <a:rPr lang="en-US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mong</a:t>
            </a:r>
            <a:endParaRPr lang="en-US" sz="5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505670"/>
            <a:ext cx="52581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Mùa</a:t>
            </a:r>
            <a:r>
              <a:rPr lang="en-US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đào</a:t>
            </a:r>
            <a:r>
              <a:rPr lang="en-US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mau</a:t>
            </a:r>
            <a:r>
              <a:rPr lang="en-US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nở</a:t>
            </a:r>
            <a:endParaRPr lang="en-US" sz="5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616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  <p:bldP spid="11" grpId="1" build="allAtOnce"/>
      <p:bldP spid="4" grpId="0" build="allAtOnce"/>
      <p:bldP spid="4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5784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798930" y="1371600"/>
            <a:ext cx="55579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Bông</a:t>
            </a:r>
            <a:r>
              <a:rPr lang="en-US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đào</a:t>
            </a:r>
            <a:r>
              <a:rPr lang="en-US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nho</a:t>
            </a:r>
            <a:r>
              <a:rPr lang="en-US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nhỏ</a:t>
            </a:r>
            <a:endParaRPr lang="en-US" sz="5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1653" y="2133600"/>
            <a:ext cx="60724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Cánh</a:t>
            </a:r>
            <a:r>
              <a:rPr lang="en-US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đào</a:t>
            </a:r>
            <a:r>
              <a:rPr lang="en-US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hồng</a:t>
            </a:r>
            <a:r>
              <a:rPr lang="en-US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tươi</a:t>
            </a:r>
            <a:endParaRPr lang="en-US" sz="5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75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  <p:bldP spid="12" grpId="1" build="allAtOnce"/>
      <p:bldP spid="5" grpId="0" build="allAtOnce"/>
      <p:bldP spid="5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917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949169" y="4038600"/>
            <a:ext cx="52456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Hễ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thấy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hoa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cười</a:t>
            </a:r>
            <a:endParaRPr lang="en-US" sz="54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22648" y="4800600"/>
            <a:ext cx="48987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Đúng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là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tết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đến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en-US" sz="54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00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allAtOnce"/>
      <p:bldP spid="13" grpId="1" build="allAtOnce"/>
      <p:bldP spid="15" grpId="0" build="allAtOnce"/>
      <p:bldP spid="15" grpId="1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40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15</cp:revision>
  <dcterms:created xsi:type="dcterms:W3CDTF">2021-07-10T12:52:31Z</dcterms:created>
  <dcterms:modified xsi:type="dcterms:W3CDTF">2022-12-08T05:51:37Z</dcterms:modified>
</cp:coreProperties>
</file>