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00EEA7-5C88-4562-B8BD-54C4E984776C}" type="datetimeFigureOut">
              <a:rPr lang="en-US" smtClean="0"/>
              <a:t>21/6/2021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712FDD-BE90-4909-B6FF-8B6770E62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897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712FDD-BE90-4909-B6FF-8B6770E62DF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4845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6F231-1538-4FFA-87CB-6C6B695BC631}" type="datetimeFigureOut">
              <a:rPr lang="en-US" smtClean="0"/>
              <a:t>21/6/2021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B749-A6D1-43A5-ABAA-D8C49C46C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71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6F231-1538-4FFA-87CB-6C6B695BC631}" type="datetimeFigureOut">
              <a:rPr lang="en-US" smtClean="0"/>
              <a:t>21/6/2021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B749-A6D1-43A5-ABAA-D8C49C46C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04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6F231-1538-4FFA-87CB-6C6B695BC631}" type="datetimeFigureOut">
              <a:rPr lang="en-US" smtClean="0"/>
              <a:t>21/6/2021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B749-A6D1-43A5-ABAA-D8C49C46C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558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6F231-1538-4FFA-87CB-6C6B695BC631}" type="datetimeFigureOut">
              <a:rPr lang="en-US" smtClean="0"/>
              <a:t>21/6/2021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B749-A6D1-43A5-ABAA-D8C49C46C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121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6F231-1538-4FFA-87CB-6C6B695BC631}" type="datetimeFigureOut">
              <a:rPr lang="en-US" smtClean="0"/>
              <a:t>21/6/2021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B749-A6D1-43A5-ABAA-D8C49C46C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577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6F231-1538-4FFA-87CB-6C6B695BC631}" type="datetimeFigureOut">
              <a:rPr lang="en-US" smtClean="0"/>
              <a:t>21/6/2021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B749-A6D1-43A5-ABAA-D8C49C46C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32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6F231-1538-4FFA-87CB-6C6B695BC631}" type="datetimeFigureOut">
              <a:rPr lang="en-US" smtClean="0"/>
              <a:t>21/6/2021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B749-A6D1-43A5-ABAA-D8C49C46C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297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6F231-1538-4FFA-87CB-6C6B695BC631}" type="datetimeFigureOut">
              <a:rPr lang="en-US" smtClean="0"/>
              <a:t>21/6/2021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B749-A6D1-43A5-ABAA-D8C49C46C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939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6F231-1538-4FFA-87CB-6C6B695BC631}" type="datetimeFigureOut">
              <a:rPr lang="en-US" smtClean="0"/>
              <a:t>21/6/2021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B749-A6D1-43A5-ABAA-D8C49C46C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425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6F231-1538-4FFA-87CB-6C6B695BC631}" type="datetimeFigureOut">
              <a:rPr lang="en-US" smtClean="0"/>
              <a:t>21/6/2021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B749-A6D1-43A5-ABAA-D8C49C46C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58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6F231-1538-4FFA-87CB-6C6B695BC631}" type="datetimeFigureOut">
              <a:rPr lang="en-US" smtClean="0"/>
              <a:t>21/6/2021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B749-A6D1-43A5-ABAA-D8C49C46C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017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6F231-1538-4FFA-87CB-6C6B695BC631}" type="datetimeFigureOut">
              <a:rPr lang="en-US" smtClean="0"/>
              <a:t>21/6/2021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5B749-A6D1-43A5-ABAA-D8C49C46C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694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6200"/>
            <a:ext cx="9220200" cy="6858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5" name="Rectangle 4"/>
          <p:cNvSpPr/>
          <p:nvPr/>
        </p:nvSpPr>
        <p:spPr>
          <a:xfrm>
            <a:off x="587849" y="0"/>
            <a:ext cx="787035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i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Bài th</a:t>
            </a:r>
            <a:r>
              <a:rPr lang="vi-VN" sz="5400" b="1" i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5400" b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: Tết </a:t>
            </a:r>
            <a:r>
              <a:rPr lang="vi-VN" sz="5400" b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5400" b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ang vào nhà</a:t>
            </a:r>
            <a:endParaRPr lang="en-US" sz="5400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3371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26138"/>
            <a:ext cx="9144000" cy="5181600"/>
          </a:xfrm>
        </p:spPr>
      </p:pic>
      <p:pic>
        <p:nvPicPr>
          <p:cNvPr id="5" name="Content Placeholder 3">
            <a:hlinkClick r:id="rId3" action="ppaction://hlinksldjump"/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798"/>
          <a:stretch/>
        </p:blipFill>
        <p:spPr>
          <a:xfrm>
            <a:off x="1" y="5119914"/>
            <a:ext cx="9144000" cy="1748971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222489" y="4038600"/>
            <a:ext cx="527259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cap="none" spc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Hoa </a:t>
            </a:r>
            <a:r>
              <a:rPr lang="vi-VN" sz="4800" b="1" cap="none" spc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sz="4800" b="1" cap="none" spc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tr</a:t>
            </a:r>
            <a:r>
              <a:rPr lang="vi-VN" sz="4800" b="1" cap="none" spc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4800" b="1" cap="none" spc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ngõ </a:t>
            </a:r>
            <a:endParaRPr lang="en-US" sz="4800" b="1" cap="none" spc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01650" y="4638448"/>
            <a:ext cx="529343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cap="none" spc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4800" b="1" cap="none" spc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ười</a:t>
            </a:r>
            <a:r>
              <a:rPr lang="en-US" sz="4800" b="1" cap="none" spc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vui sáng hồng</a:t>
            </a:r>
            <a:endParaRPr lang="en-US" sz="4800" b="1" cap="none" spc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01650" y="5368498"/>
            <a:ext cx="5519588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cap="none" spc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Hoa mai trong v</a:t>
            </a:r>
            <a:r>
              <a:rPr lang="vi-VN" sz="4800" b="1" cap="none" spc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ườn</a:t>
            </a:r>
            <a:endParaRPr lang="en-US" sz="4800" b="1" cap="none" spc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92000" y="5994399"/>
            <a:ext cx="5881738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cap="none" spc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Rung ring cánh trắng</a:t>
            </a:r>
            <a:endParaRPr lang="en-US" sz="4800" b="1" cap="none" spc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9365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250"/>
                            </p:stCondLst>
                            <p:childTnLst>
                              <p:par>
                                <p:cTn id="1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8000"/>
                            </p:stCondLst>
                            <p:childTnLst>
                              <p:par>
                                <p:cTn id="2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hlinkClick r:id="rId2" action="ppaction://hlinksldjump"/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2811059" y="3657600"/>
            <a:ext cx="460254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Sân nhà </a:t>
            </a:r>
            <a:r>
              <a:rPr lang="vi-VN" sz="44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4400" b="1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nắng</a:t>
            </a:r>
            <a:endParaRPr lang="en-US" sz="4400"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911821" y="4319588"/>
            <a:ext cx="402065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Mẹ ph</a:t>
            </a:r>
            <a:r>
              <a:rPr lang="vi-VN" sz="44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44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 áo hoa</a:t>
            </a:r>
            <a:endParaRPr lang="en-US" sz="4400"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884112" y="5047466"/>
            <a:ext cx="437331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Em dán tranh gà</a:t>
            </a:r>
            <a:endParaRPr lang="en-US" sz="4400"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884112" y="5715000"/>
            <a:ext cx="445288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Ông treo câu </a:t>
            </a:r>
            <a:r>
              <a:rPr lang="vi-VN" sz="44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44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US" sz="4400"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6030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2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750"/>
                            </p:stCondLst>
                            <p:childTnLst>
                              <p:par>
                                <p:cTn id="1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2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7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2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34" r="-32"/>
          <a:stretch/>
        </p:blipFill>
        <p:spPr>
          <a:xfrm>
            <a:off x="-595745" y="0"/>
            <a:ext cx="9739745" cy="6858000"/>
          </a:xfrm>
        </p:spPr>
      </p:pic>
      <p:sp>
        <p:nvSpPr>
          <p:cNvPr id="5" name="Rectangle 4"/>
          <p:cNvSpPr/>
          <p:nvPr/>
        </p:nvSpPr>
        <p:spPr>
          <a:xfrm>
            <a:off x="1812880" y="4359717"/>
            <a:ext cx="510332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Tết </a:t>
            </a:r>
            <a:r>
              <a:rPr lang="vi-VN" sz="5400" b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đ</a:t>
            </a:r>
            <a:r>
              <a:rPr lang="en-US" sz="5400" b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ang vào nhà</a:t>
            </a:r>
            <a:endParaRPr lang="en-US" sz="5400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76400" y="5105400"/>
            <a:ext cx="57975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Sắp thêm một tuổi </a:t>
            </a:r>
            <a:endParaRPr lang="en-US" sz="5400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05000" y="5916351"/>
            <a:ext cx="482167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Đất trời nở hoa</a:t>
            </a:r>
            <a:endParaRPr lang="en-US" sz="5400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99065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750"/>
                            </p:stCondLst>
                            <p:childTnLst>
                              <p:par>
                                <p:cTn id="1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895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60</Words>
  <Application>Microsoft Office PowerPoint</Application>
  <PresentationFormat>On-screen Show (4:3)</PresentationFormat>
  <Paragraphs>13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5</cp:revision>
  <dcterms:created xsi:type="dcterms:W3CDTF">2021-06-21T08:31:24Z</dcterms:created>
  <dcterms:modified xsi:type="dcterms:W3CDTF">2021-06-21T09:13:08Z</dcterms:modified>
</cp:coreProperties>
</file>