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.VnAvant" pitchFamily="34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3B59-AE7C-4A31-A38A-B4E9F54A0666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5ADF3-11C3-47D7-9BED-D66DCD54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5ADF3-11C3-47D7-9BED-D66DCD541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4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5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9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7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C688-7D55-4ABB-BB33-A20A924805A3}" type="datetimeFigureOut">
              <a:rPr lang="en-US" smtClean="0"/>
              <a:t>21/6/2021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D95B-A8AB-4D1E-B0A7-895DA846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9276" y="355753"/>
            <a:ext cx="6559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Bµi th¬: VÌ tr¸i c©y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b="4663"/>
          <a:stretch/>
        </p:blipFill>
        <p:spPr>
          <a:xfrm>
            <a:off x="-533400" y="1"/>
            <a:ext cx="96774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32004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L¼ng lÆng mµ nghe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132660"/>
            <a:ext cx="541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T«i ®äc bµi vÌ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047060"/>
            <a:ext cx="586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Tr¸i c©y b¹n nhÐ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34130"/>
            <a:ext cx="10134600" cy="697626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066800"/>
            <a:ext cx="3886200" cy="32111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4535361"/>
            <a:ext cx="624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¡n vµo m¸t mÎ</a:t>
            </a:r>
            <a:endParaRPr lang="en-US" sz="4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334000"/>
            <a:ext cx="6400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Lµ tr¸i thanh long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4075800" cy="2780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4564559"/>
            <a:ext cx="4703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Xanh vá ®á lßng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4017" y="5189838"/>
            <a:ext cx="42659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Lµ tr¸i d­ua hÊu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93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b="2496"/>
          <a:stretch/>
        </p:blipFill>
        <p:spPr>
          <a:xfrm>
            <a:off x="2819401" y="1524000"/>
            <a:ext cx="3352800" cy="2608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6985" y="4724400"/>
            <a:ext cx="4447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H×nh thï rÊt xÊu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357" y="5402759"/>
            <a:ext cx="4482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Lµ tr¸i sÇu riªng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6" y="-15240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29173" r="3788" b="18596"/>
          <a:stretch/>
        </p:blipFill>
        <p:spPr>
          <a:xfrm>
            <a:off x="2764297" y="1440873"/>
            <a:ext cx="4377406" cy="2292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4564559"/>
            <a:ext cx="693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Vµng vá xanh viÒn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5250359"/>
            <a:ext cx="701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Dua gang th¬m m¸t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98298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581400" cy="25607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3782" y="4869359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Da sÇn ®en h¹t 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555159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Lµ tr¸i m·ng cÇu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21771"/>
            <a:ext cx="92964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r="12727"/>
          <a:stretch/>
        </p:blipFill>
        <p:spPr>
          <a:xfrm>
            <a:off x="2971800" y="1286698"/>
            <a:ext cx="2866571" cy="2837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4716959"/>
            <a:ext cx="769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Cong gièng mãc c©u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1436" y="5402759"/>
            <a:ext cx="769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Chuèi giµ chuèi sø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71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2021-06-16T08:28:18Z</dcterms:created>
  <dcterms:modified xsi:type="dcterms:W3CDTF">2021-06-21T03:01:11Z</dcterms:modified>
</cp:coreProperties>
</file>