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6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5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7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78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098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2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57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89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9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22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503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68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864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7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146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4584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93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498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075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08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00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5186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4279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695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820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3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8998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207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8775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4271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847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0902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166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773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8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3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48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85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26336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1:Tuần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08324"/>
              </p:ext>
            </p:extLst>
          </p:nvPr>
        </p:nvGraphicFramePr>
        <p:xfrm>
          <a:off x="152400" y="784782"/>
          <a:ext cx="8763000" cy="58807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0600"/>
                <a:gridCol w="1371600"/>
                <a:gridCol w="1676400"/>
                <a:gridCol w="1447800"/>
                <a:gridCol w="1661803"/>
                <a:gridCol w="1614797"/>
              </a:tblGrid>
              <a:tr h="28767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táo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”</a:t>
                      </a:r>
                      <a:endParaRPr lang="en-US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chưng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15/1/2025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đích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 – 1,2m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16/1/2025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Xù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xì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nhẵn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17/1/2025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DayKNVĐ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rồi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002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13/1/2025</a:t>
                      </a:r>
                      <a:endParaRPr lang="en-US" sz="1100" b="1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gậy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indent="-2857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sát:Cây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rơi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quý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boling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218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truyÖn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chủ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đề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chit: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nguyên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Nguyên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308799"/>
              </p:ext>
            </p:extLst>
          </p:nvPr>
        </p:nvGraphicFramePr>
        <p:xfrm>
          <a:off x="228600" y="550934"/>
          <a:ext cx="8763000" cy="605890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67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20/1/2025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hợp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chạy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Mưa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Mùa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113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bỏ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TCVĐ:Nhảy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đẩy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chúc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24/1/2025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2:Tuần 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895344"/>
              </p:ext>
            </p:extLst>
          </p:nvPr>
        </p:nvGraphicFramePr>
        <p:xfrm>
          <a:off x="533400" y="459883"/>
          <a:ext cx="8363585" cy="588397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Chiếc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mùa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nhiều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KNCH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bong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sát:Cây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đich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cây:Hoa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gậy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0495" algn="l"/>
                          <a:tab pos="548005" algn="ctr"/>
                        </a:tabLs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thảo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táo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reo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bế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Chiếc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mùa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36727"/>
              </p:ext>
            </p:extLst>
          </p:nvPr>
        </p:nvGraphicFramePr>
        <p:xfrm>
          <a:off x="304800" y="533400"/>
          <a:ext cx="8625205" cy="5836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524000"/>
                <a:gridCol w="146748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10/2/2025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hướng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lưng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nở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KNVĐ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gậy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sát:Cây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rốt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0495" algn="l"/>
                          <a:tab pos="548005" algn="ctr"/>
                        </a:tabLs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13/2/2025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cởi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mặc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ẩm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ướt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0495" algn="l"/>
                          <a:tab pos="548640" algn="ctr"/>
                        </a:tabLs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động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Lúa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đậu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nở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2: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19400" y="271371"/>
            <a:ext cx="2342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908911"/>
              </p:ext>
            </p:extLst>
          </p:nvPr>
        </p:nvGraphicFramePr>
        <p:xfrm>
          <a:off x="152400" y="585244"/>
          <a:ext cx="8763000" cy="58694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47800"/>
                <a:gridCol w="1447800"/>
                <a:gridCol w="1371600"/>
                <a:gridCol w="1738003"/>
                <a:gridCol w="1614797"/>
              </a:tblGrid>
              <a:tr h="28767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cam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từ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kể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KNCH: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26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chạy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19/2/2025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gôn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Tung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rắn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đàm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Chu cha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chit: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vườn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tầm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động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35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88310"/>
              </p:ext>
            </p:extLst>
          </p:nvPr>
        </p:nvGraphicFramePr>
        <p:xfrm>
          <a:off x="304800" y="533401"/>
          <a:ext cx="8625205" cy="612383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78280"/>
                <a:gridCol w="1513205"/>
                <a:gridCol w="1580515"/>
                <a:gridCol w="1524000"/>
                <a:gridCol w="1386205"/>
              </a:tblGrid>
              <a:tr h="466731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9104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24/2/2025</a:t>
                      </a:r>
                      <a:endParaRPr lang="en-US" sz="11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ngoèo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25/5/2025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biết:Quả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cam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chuối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thị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Nặn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b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to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nhỏ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25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rốt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xiêm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15cm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đẩy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cây:Rau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46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thuộc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bỏ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video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lọa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thị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28/2/2025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thuật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2743200" y="65379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Rau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1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736731"/>
              </p:ext>
            </p:extLst>
          </p:nvPr>
        </p:nvGraphicFramePr>
        <p:xfrm>
          <a:off x="304800" y="533400"/>
          <a:ext cx="8625205" cy="58607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524000"/>
                <a:gridCol w="146748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endParaRPr lang="en-US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Nhậnbiết:quả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ngọt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cam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*PTNN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Truyện:Quả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thị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*PTTCKNXH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búp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bê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               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cưa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lừa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muồng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quý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xoài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Lộn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vòng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Dạo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thảo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-TCVĐ: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so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cưa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lừ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hạt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cất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lấy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nu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cùng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mua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thấp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8/3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kumimoji="0" lang="en-US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7/3/2025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nghệ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86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2196</Words>
  <Application>Microsoft Office PowerPoint</Application>
  <PresentationFormat>On-screen Show (4:3)</PresentationFormat>
  <Paragraphs>473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79</cp:revision>
  <cp:lastPrinted>2024-11-05T02:31:19Z</cp:lastPrinted>
  <dcterms:created xsi:type="dcterms:W3CDTF">2023-10-12T15:44:00Z</dcterms:created>
  <dcterms:modified xsi:type="dcterms:W3CDTF">2025-01-13T09:28:07Z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