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4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AB84-0F6E-43C0-8EFA-B6E7D50ECFA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05BB-CCD2-469C-8852-63CEA080F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ình ảnh dấu chấm hỏi đẹp, ấn tượng và độc đáo nhất">
            <a:extLst>
              <a:ext uri="{FF2B5EF4-FFF2-40B4-BE49-F238E27FC236}">
                <a16:creationId xmlns:a16="http://schemas.microsoft.com/office/drawing/2014/main" id="{CAA891A1-C0B6-0C3E-C083-266DD9A75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969" y1="42500" x2="59688" y2="39063"/>
                        <a14:foregroundMark x1="17188" y1="42500" x2="31406" y2="14688"/>
                        <a14:foregroundMark x1="18125" y1="19531" x2="7656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64" y="2174034"/>
            <a:ext cx="2787246" cy="27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248678" y="317241"/>
            <a:ext cx="4133461" cy="240729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Cũng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gọi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bắp</a:t>
            </a:r>
            <a:endParaRPr lang="en-US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sắp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vòng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quanh</a:t>
            </a:r>
            <a:endParaRPr lang="en-US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ngoài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xanh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trong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trắng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Đố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biết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rau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gì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  <a:endParaRPr lang="en-US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21291" y="3463539"/>
            <a:ext cx="3464702" cy="2724790"/>
            <a:chOff x="3421291" y="3463539"/>
            <a:chExt cx="3464702" cy="2724790"/>
          </a:xfrm>
        </p:grpSpPr>
        <p:pic>
          <p:nvPicPr>
            <p:cNvPr id="1030" name="Picture 6" descr="Rau mồng tơi 400g Chuỗi cửa hàng VietGreenFoo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291" y="3877373"/>
              <a:ext cx="3464702" cy="2310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lowchart: Alternate Process 5"/>
            <p:cNvSpPr/>
            <p:nvPr/>
          </p:nvSpPr>
          <p:spPr>
            <a:xfrm>
              <a:off x="4127274" y="3463539"/>
              <a:ext cx="2052735" cy="443708"/>
            </a:xfrm>
            <a:prstGeom prst="flowChartAlternate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Rau </a:t>
              </a:r>
              <a:r>
                <a:rPr lang="en-US" dirty="0" err="1" smtClean="0"/>
                <a:t>mùng</a:t>
              </a:r>
              <a:r>
                <a:rPr lang="en-US" dirty="0" smtClean="0"/>
                <a:t> </a:t>
              </a:r>
              <a:r>
                <a:rPr lang="en-US" dirty="0" err="1" smtClean="0"/>
                <a:t>tơi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7267" y="3483681"/>
            <a:ext cx="3464702" cy="2704648"/>
            <a:chOff x="8077267" y="3483681"/>
            <a:chExt cx="3464702" cy="2704648"/>
          </a:xfrm>
        </p:grpSpPr>
        <p:pic>
          <p:nvPicPr>
            <p:cNvPr id="1032" name="Picture 8" descr="Rau cải bắp - món ngon chữa được nhiều loại bện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67" y="3907247"/>
              <a:ext cx="3464702" cy="228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lowchart: Alternate Process 10"/>
            <p:cNvSpPr/>
            <p:nvPr/>
          </p:nvSpPr>
          <p:spPr>
            <a:xfrm>
              <a:off x="8783250" y="3483681"/>
              <a:ext cx="2052735" cy="443708"/>
            </a:xfrm>
            <a:prstGeom prst="flowChartAlternate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Rau </a:t>
              </a:r>
              <a:r>
                <a:rPr lang="en-US" dirty="0" err="1" smtClean="0"/>
                <a:t>bắp</a:t>
              </a:r>
              <a:r>
                <a:rPr lang="en-US" dirty="0" smtClean="0"/>
                <a:t> </a:t>
              </a:r>
              <a:r>
                <a:rPr lang="en-US" dirty="0" err="1" smtClean="0"/>
                <a:t>cải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5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u bắp cả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áp án rau bắp cả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28112 -0.1219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52" y="66115"/>
            <a:ext cx="10316095" cy="67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392590" y="-128298"/>
            <a:ext cx="7551867" cy="2603131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Tên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cũng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gọi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là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cà</a:t>
            </a:r>
            <a:endParaRPr lang="en-US" sz="24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Mình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tròn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vỏ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đỏ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vừa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nấu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canh</a:t>
            </a:r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pPr algn="ctr"/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Đố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bé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là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quả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gì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DC2794F-7FDD-E962-8AA3-3EAF058C1BC1}"/>
              </a:ext>
            </a:extLst>
          </p:cNvPr>
          <p:cNvGrpSpPr>
            <a:grpSpLocks/>
          </p:cNvGrpSpPr>
          <p:nvPr/>
        </p:nvGrpSpPr>
        <p:grpSpPr bwMode="auto">
          <a:xfrm>
            <a:off x="1392590" y="2338902"/>
            <a:ext cx="1763887" cy="2071733"/>
            <a:chOff x="0" y="480"/>
            <a:chExt cx="1087" cy="1955"/>
          </a:xfrm>
        </p:grpSpPr>
        <p:pic>
          <p:nvPicPr>
            <p:cNvPr id="5" name="Picture 3" descr="Dauhoi2">
              <a:extLst>
                <a:ext uri="{FF2B5EF4-FFF2-40B4-BE49-F238E27FC236}">
                  <a16:creationId xmlns:a16="http://schemas.microsoft.com/office/drawing/2014/main" id="{4CA707A7-9164-F1BA-41C3-EBDDF5EDA0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ag00317_">
              <a:extLst>
                <a:ext uri="{FF2B5EF4-FFF2-40B4-BE49-F238E27FC236}">
                  <a16:creationId xmlns:a16="http://schemas.microsoft.com/office/drawing/2014/main" id="{2B857F58-897D-B4C2-A808-AC45966E62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028283" y="4190503"/>
            <a:ext cx="3361759" cy="2410879"/>
            <a:chOff x="3028283" y="4190503"/>
            <a:chExt cx="3361759" cy="2410879"/>
          </a:xfrm>
        </p:grpSpPr>
        <p:pic>
          <p:nvPicPr>
            <p:cNvPr id="2050" name="Picture 2" descr="Bí Đỏ cung cấp nguồn dinh dưỡng tuyệt vời Thực Phẩm Đồng Xanh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283" y="4410635"/>
              <a:ext cx="3361759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lowchart: Alternate Process 7"/>
            <p:cNvSpPr/>
            <p:nvPr/>
          </p:nvSpPr>
          <p:spPr>
            <a:xfrm>
              <a:off x="3752264" y="4190503"/>
              <a:ext cx="2079812" cy="349623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Quả</a:t>
              </a:r>
              <a:r>
                <a:rPr lang="en-US" dirty="0" smtClean="0"/>
                <a:t> </a:t>
              </a:r>
              <a:r>
                <a:rPr lang="en-US" dirty="0" err="1" smtClean="0"/>
                <a:t>bí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40133" y="4190503"/>
            <a:ext cx="3361759" cy="2410879"/>
            <a:chOff x="7740133" y="4190503"/>
            <a:chExt cx="3361759" cy="2410879"/>
          </a:xfrm>
        </p:grpSpPr>
        <p:pic>
          <p:nvPicPr>
            <p:cNvPr id="2054" name="Picture 6" descr="Lợi ích sức khỏe của cà chua và những tác hại | Hoàn Mỹ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133" y="4410635"/>
              <a:ext cx="3361759" cy="219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lowchart: Alternate Process 11"/>
            <p:cNvSpPr/>
            <p:nvPr/>
          </p:nvSpPr>
          <p:spPr>
            <a:xfrm>
              <a:off x="8381106" y="4190503"/>
              <a:ext cx="2079812" cy="349623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Quả</a:t>
              </a:r>
              <a:r>
                <a:rPr lang="en-US" dirty="0" smtClean="0"/>
                <a:t> </a:t>
              </a:r>
              <a:r>
                <a:rPr lang="en-US" dirty="0" err="1" smtClean="0"/>
                <a:t>cà</a:t>
              </a:r>
              <a:r>
                <a:rPr lang="en-US" dirty="0" smtClean="0"/>
                <a:t> </a:t>
              </a:r>
              <a:r>
                <a:rPr lang="en-US" dirty="0" err="1" smtClean="0"/>
                <a:t>chua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70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̉ cà chu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áp án cà chi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26016 -0.342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-1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ợi ích sức khỏe của cà chua và những tác hại | Hoàn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1" y="946349"/>
            <a:ext cx="7602069" cy="49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896" y="580913"/>
            <a:ext cx="7508838" cy="282926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Rau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bắp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cải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cà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chua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giàu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chất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gì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233" y="3985063"/>
            <a:ext cx="3955425" cy="267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270" y="3985063"/>
            <a:ext cx="3955425" cy="26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̆n rau giầu chất gì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24245 -0.324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Dao</dc:creator>
  <cp:lastModifiedBy>Hai Dao</cp:lastModifiedBy>
  <cp:revision>10</cp:revision>
  <dcterms:created xsi:type="dcterms:W3CDTF">2025-01-18T06:53:22Z</dcterms:created>
  <dcterms:modified xsi:type="dcterms:W3CDTF">2025-01-19T07:48:17Z</dcterms:modified>
</cp:coreProperties>
</file>