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2"/>
    <p:sldId id="263" r:id="rId3"/>
    <p:sldId id="261" r:id="rId4"/>
    <p:sldId id="262" r:id="rId5"/>
    <p:sldId id="282" r:id="rId6"/>
    <p:sldId id="284" r:id="rId7"/>
    <p:sldId id="283" r:id="rId8"/>
    <p:sldId id="275" r:id="rId9"/>
    <p:sldId id="285" r:id="rId10"/>
    <p:sldId id="281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ải Đào" initials="HĐ" lastIdx="2" clrIdx="0">
    <p:extLst>
      <p:ext uri="{19B8F6BF-5375-455C-9EA6-DF929625EA0E}">
        <p15:presenceInfo xmlns:p15="http://schemas.microsoft.com/office/powerpoint/2012/main" userId="80e11ad6588ead7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20T13:24:41.866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A4439-7579-9055-61D7-A9606EB75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3836F-F545-A55C-E100-748879482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16AD9-EFFC-5F0A-CB57-2D716905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F231B-ADB8-4AD7-3C8F-25196B69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D0DE6-A664-349F-9A26-6D8EFBFF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2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D99D-F8D5-36C3-B761-0A4972ED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9B86D-8766-76C7-A7CC-FD10FE5BA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E9F7C-C538-6911-0A40-6963D6D4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B394-2991-6250-5DCF-3A30BEA40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A2639-C561-5674-9A19-B28507F7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2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757B1B-4B9C-7047-6C34-64F132AA15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25D3B-B6BF-F258-905B-D9F6A3724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3D6EC-2448-774C-E4FA-DA95CDA2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DB7B8-0E7C-9B9E-934F-23148736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E40C5-95F0-F6F3-D4ED-DCD68E0C9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52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77D7-A249-3FCD-8A99-AC237A02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61931-CEAA-186D-EFD5-4895C7940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9A085-2E83-A1CA-3F61-A209790E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07CC4-637E-930E-AE90-524F0C86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26806-DAA6-AC55-CD2E-2C702668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DE4E-5FE4-90C6-BC69-E5C5654FB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C9F20-7070-6E9A-6C7A-5AF2D174E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9264-CB08-5F3B-E441-7FE5AC594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591CB-1F25-2EF6-9B0E-F12A5859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18AD6-7650-8D98-CA71-12CFEF04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3AB0E-D370-1CF4-FF12-F0F6D051C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DFD46-AD2C-061F-4D16-63AF306DB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53DF1-15A7-C631-085C-134F5C5BC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471BB-274D-79A7-9266-FD7D40CD8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A12ED-6290-37DA-4105-D0B0AC64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BFAF4-AB90-9B3E-B1EC-2D6001BA0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2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0BD40-6579-EACF-9F28-F04CEAD1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475DD-99F4-D3A1-A2A5-5C408A6BA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2A3B8-5C4B-9E4C-A711-C5F302C17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1D2DDF-8803-77CA-1796-0250B6359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E6F21-1454-8707-732E-AEF757BF2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72C039-E785-9955-6001-070026C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8486F-D9F3-DD93-225B-A3E51D034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72EBB-67C0-6512-9D8A-872CF761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9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A2C1D-D325-FCB3-4FB9-8AA07A25F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C9798-88A1-589A-4177-48B63D00D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FA851-6679-4066-1F27-CBF8D1A9F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E3211-3D82-1D99-B1D5-9BB1A3F1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0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15709C-9766-7875-9EEC-EC1BB6CE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8D342A-DC6B-0E41-AA4D-A4C1220A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E04AB-8F02-4B0E-D31A-1F4DF969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4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7BB0-9674-1BAB-0207-4605E0A0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3C9F5-B630-5E69-E5A6-E9934A3E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CC8D2-5B40-69DD-4BF7-77EC4015D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020AA-685E-4687-C86E-FB351973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1A61B-61FF-CCDF-1FC3-C14F8BCA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4F8C3-AB97-ACA9-7E82-2E11635D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980-365D-B486-3F0B-58F5B5EFD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5C5B9-C6A9-8A7D-5A42-AD78D77A4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CD70A-1E88-3CD0-9243-10F9CD03A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F92C7-5273-41C2-213F-3C4C650C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E946-AE38-E542-DDC9-EC72AA84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7655B-2DE0-35F0-F061-460B8704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FDF6F7-6DE4-E424-54E3-16C3D6EAA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F00B6-B25E-37D1-B2F9-F72504DA2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B76B4-DF83-9D55-A308-7CE70B423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1171C-7009-46D9-91FD-2680758F558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A57BA-9B90-5A28-2D26-CD8A839D4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94E0-AE19-B32D-A00F-59DBAF3D6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94F2-C33E-4023-AF7B-2129E69D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4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6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7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comments" Target="../comments/comment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D62EF-398F-4E74-6130-1A9EA5E4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E96904-7187-6D7B-5655-5FC2C965C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7888C9-1788-541A-6368-CA13D45D9CFD}"/>
              </a:ext>
            </a:extLst>
          </p:cNvPr>
          <p:cNvSpPr/>
          <p:nvPr/>
        </p:nvSpPr>
        <p:spPr>
          <a:xfrm>
            <a:off x="1742905" y="2281995"/>
            <a:ext cx="900278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32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3- 4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Trần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Thắm</a:t>
            </a:r>
            <a:endParaRPr lang="en-US" sz="32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2FA8E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35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0+ hình nền kết thúc powerpoint đẹp, miễn phí">
            <a:extLst>
              <a:ext uri="{FF2B5EF4-FFF2-40B4-BE49-F238E27FC236}">
                <a16:creationId xmlns:a16="http://schemas.microsoft.com/office/drawing/2014/main" id="{72670FCC-CDF5-6184-2D0B-ECB8DCB2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8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69F39F-DD72-BED6-5006-C395910AE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21" y="121855"/>
            <a:ext cx="3048993" cy="176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A9561-6B52-8298-8C53-BF10F6188B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63" y="294032"/>
            <a:ext cx="1417286" cy="1417286"/>
          </a:xfrm>
          <a:prstGeom prst="rect">
            <a:avLst/>
          </a:prstGeom>
        </p:spPr>
      </p:pic>
      <p:pic>
        <p:nvPicPr>
          <p:cNvPr id="2" name="istockphoto-1170939212-640_adpp_is">
            <a:hlinkClick r:id="" action="ppaction://media"/>
            <a:extLst>
              <a:ext uri="{FF2B5EF4-FFF2-40B4-BE49-F238E27FC236}">
                <a16:creationId xmlns:a16="http://schemas.microsoft.com/office/drawing/2014/main" id="{078236E8-55DD-2976-EA03-A669356EEF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8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38400" y="2449168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0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₫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18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₫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18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19141 0.0069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70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ú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f9c7e49-1d17-472d-9482-1517170e7cf3">
            <a:hlinkClick r:id="" action="ppaction://media"/>
            <a:extLst>
              <a:ext uri="{FF2B5EF4-FFF2-40B4-BE49-F238E27FC236}">
                <a16:creationId xmlns:a16="http://schemas.microsoft.com/office/drawing/2014/main" id="{7BCCE387-2E3B-C43D-C4EE-CF771129A5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2368" y="1952811"/>
            <a:ext cx="8037848" cy="454006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0C87F4-7EE5-8802-AE0B-19BD018725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277" y="169556"/>
            <a:ext cx="1352487" cy="1352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88F25F-A959-420D-DD72-4411F63A3B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09" y="200631"/>
            <a:ext cx="1985729" cy="13214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DD925C-539F-7A4F-CE2B-2ABE419D5628}"/>
              </a:ext>
            </a:extLst>
          </p:cNvPr>
          <p:cNvSpPr txBox="1"/>
          <p:nvPr/>
        </p:nvSpPr>
        <p:spPr>
          <a:xfrm>
            <a:off x="4031063" y="2070847"/>
            <a:ext cx="818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5CC54-0989-2634-D376-00A8A5E1FDBF}"/>
              </a:ext>
            </a:extLst>
          </p:cNvPr>
          <p:cNvSpPr txBox="1"/>
          <p:nvPr/>
        </p:nvSpPr>
        <p:spPr>
          <a:xfrm>
            <a:off x="7118402" y="2070847"/>
            <a:ext cx="818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2049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₫1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₫1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ú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f4840df-c3dc-4c83-8f41-ff0ebce1036e">
            <a:hlinkClick r:id="" action="ppaction://media"/>
            <a:extLst>
              <a:ext uri="{FF2B5EF4-FFF2-40B4-BE49-F238E27FC236}">
                <a16:creationId xmlns:a16="http://schemas.microsoft.com/office/drawing/2014/main" id="{216B983D-8129-1B18-E334-94540E6957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7822" y="2266688"/>
            <a:ext cx="797718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FBC4D-2E2C-4A1A-F207-3545516BE2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63" y="141796"/>
            <a:ext cx="1985729" cy="1321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55D20A-7E3E-22E4-F643-F789C5C9CB5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444" y1="44000" x2="43444" y2="44000"/>
                        <a14:foregroundMark x1="33444" y1="51833" x2="31667" y2="53167"/>
                        <a14:foregroundMark x1="35222" y1="32333" x2="58222" y2="61667"/>
                        <a14:foregroundMark x1="56000" y1="27000" x2="33889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35" y="141796"/>
            <a:ext cx="1985729" cy="1323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55404F-E171-E682-52D5-A826811AA2F5}"/>
              </a:ext>
            </a:extLst>
          </p:cNvPr>
          <p:cNvSpPr txBox="1"/>
          <p:nvPr/>
        </p:nvSpPr>
        <p:spPr>
          <a:xfrm>
            <a:off x="3215275" y="2070847"/>
            <a:ext cx="818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3F8275-19DF-208F-CABA-DABFF114E7D2}"/>
              </a:ext>
            </a:extLst>
          </p:cNvPr>
          <p:cNvSpPr txBox="1"/>
          <p:nvPr/>
        </p:nvSpPr>
        <p:spPr>
          <a:xfrm>
            <a:off x="4867771" y="2070847"/>
            <a:ext cx="818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305A8-C79B-6DA9-9D3F-A1C24A256B93}"/>
              </a:ext>
            </a:extLst>
          </p:cNvPr>
          <p:cNvSpPr txBox="1"/>
          <p:nvPr/>
        </p:nvSpPr>
        <p:spPr>
          <a:xfrm>
            <a:off x="7958693" y="2070847"/>
            <a:ext cx="818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881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₫1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ướm bay png | PNGEgg">
            <a:extLst>
              <a:ext uri="{FF2B5EF4-FFF2-40B4-BE49-F238E27FC236}">
                <a16:creationId xmlns:a16="http://schemas.microsoft.com/office/drawing/2014/main" id="{DFFD6B30-55BC-2D11-68E4-F1A57EB5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409" y="719520"/>
            <a:ext cx="1719554" cy="24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ướm bay png | PNGEgg">
            <a:extLst>
              <a:ext uri="{FF2B5EF4-FFF2-40B4-BE49-F238E27FC236}">
                <a16:creationId xmlns:a16="http://schemas.microsoft.com/office/drawing/2014/main" id="{67D9F378-EBBB-E3E7-92BC-7CA26C104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703" y="2652158"/>
            <a:ext cx="1719554" cy="24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ướm bay png | PNGEgg">
            <a:extLst>
              <a:ext uri="{FF2B5EF4-FFF2-40B4-BE49-F238E27FC236}">
                <a16:creationId xmlns:a16="http://schemas.microsoft.com/office/drawing/2014/main" id="{20600064-1D84-F5FA-5831-476D4D6B7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8744" y="852639"/>
            <a:ext cx="1719554" cy="24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ướm bay png | PNGEgg">
            <a:extLst>
              <a:ext uri="{FF2B5EF4-FFF2-40B4-BE49-F238E27FC236}">
                <a16:creationId xmlns:a16="http://schemas.microsoft.com/office/drawing/2014/main" id="{53F01F06-0C6D-825D-44A6-9367CF37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78" y="2428224"/>
            <a:ext cx="1719554" cy="24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37B15-B769-F204-D69F-FF5B170A2572}"/>
              </a:ext>
            </a:extLst>
          </p:cNvPr>
          <p:cNvSpPr txBox="1"/>
          <p:nvPr/>
        </p:nvSpPr>
        <p:spPr>
          <a:xfrm>
            <a:off x="1137139" y="1104785"/>
            <a:ext cx="797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1D1FD-A93A-69FF-F416-3084EB822657}"/>
              </a:ext>
            </a:extLst>
          </p:cNvPr>
          <p:cNvSpPr txBox="1"/>
          <p:nvPr/>
        </p:nvSpPr>
        <p:spPr>
          <a:xfrm>
            <a:off x="4009705" y="3429000"/>
            <a:ext cx="797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59C6D-F35C-EE9D-DA85-E290F748E968}"/>
              </a:ext>
            </a:extLst>
          </p:cNvPr>
          <p:cNvSpPr txBox="1"/>
          <p:nvPr/>
        </p:nvSpPr>
        <p:spPr>
          <a:xfrm>
            <a:off x="7384664" y="1104785"/>
            <a:ext cx="797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F32E5D-6368-1AD2-B48F-5AA736A23C1D}"/>
              </a:ext>
            </a:extLst>
          </p:cNvPr>
          <p:cNvSpPr txBox="1"/>
          <p:nvPr/>
        </p:nvSpPr>
        <p:spPr>
          <a:xfrm>
            <a:off x="10298662" y="3429000"/>
            <a:ext cx="797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466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̉n ghi Mới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̉n ghi Mới 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39948 0.1497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9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8870" y="1614196"/>
            <a:ext cx="922735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3”</a:t>
            </a:r>
          </a:p>
        </p:txBody>
      </p:sp>
    </p:spTree>
    <p:extLst>
      <p:ext uri="{BB962C8B-B14F-4D97-AF65-F5344CB8AC3E}">
        <p14:creationId xmlns:p14="http://schemas.microsoft.com/office/powerpoint/2010/main" val="146348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6" b="99811" l="4499" r="96728">
                        <a14:foregroundMark x1="30879" y1="4735" x2="61350" y2="93371"/>
                        <a14:foregroundMark x1="29039" y1="92235" x2="70143" y2="13636"/>
                        <a14:foregroundMark x1="62577" y1="15152" x2="53783" y2="31250"/>
                        <a14:foregroundMark x1="34151" y1="6629" x2="46217" y2="31439"/>
                        <a14:foregroundMark x1="42740" y1="21023" x2="35992" y2="7386"/>
                        <a14:foregroundMark x1="59918" y1="35227" x2="70143" y2="58902"/>
                        <a14:foregroundMark x1="70552" y1="60795" x2="52147" y2="60795"/>
                        <a14:foregroundMark x1="61963" y1="63447" x2="64622" y2="94508"/>
                        <a14:foregroundMark x1="65235" y1="81061" x2="68712" y2="89583"/>
                        <a14:foregroundMark x1="40082" y1="35985" x2="31084" y2="60606"/>
                        <a14:foregroundMark x1="46830" y1="71402" x2="47239" y2="94318"/>
                        <a14:foregroundMark x1="35583" y1="96023" x2="46012" y2="80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063" y="1418249"/>
            <a:ext cx="1676436" cy="1810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6" b="99811" l="4499" r="96728">
                        <a14:foregroundMark x1="30879" y1="4735" x2="61350" y2="93371"/>
                        <a14:foregroundMark x1="29039" y1="92235" x2="70143" y2="13636"/>
                        <a14:foregroundMark x1="62577" y1="15152" x2="53783" y2="31250"/>
                        <a14:foregroundMark x1="34151" y1="6629" x2="46217" y2="31439"/>
                        <a14:foregroundMark x1="42740" y1="21023" x2="35992" y2="7386"/>
                        <a14:foregroundMark x1="59918" y1="35227" x2="70143" y2="58902"/>
                        <a14:foregroundMark x1="70552" y1="60795" x2="52147" y2="60795"/>
                        <a14:foregroundMark x1="61963" y1="63447" x2="64622" y2="94508"/>
                        <a14:foregroundMark x1="65235" y1="81061" x2="68712" y2="89583"/>
                        <a14:foregroundMark x1="40082" y1="35985" x2="31084" y2="60606"/>
                        <a14:foregroundMark x1="46830" y1="71402" x2="47239" y2="94318"/>
                        <a14:foregroundMark x1="35583" y1="96023" x2="46012" y2="80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326" y="1418249"/>
            <a:ext cx="1676436" cy="1810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6" b="99811" l="4499" r="96728">
                        <a14:foregroundMark x1="30879" y1="4735" x2="61350" y2="93371"/>
                        <a14:foregroundMark x1="29039" y1="92235" x2="70143" y2="13636"/>
                        <a14:foregroundMark x1="62577" y1="15152" x2="53783" y2="31250"/>
                        <a14:foregroundMark x1="34151" y1="6629" x2="46217" y2="31439"/>
                        <a14:foregroundMark x1="42740" y1="21023" x2="35992" y2="7386"/>
                        <a14:foregroundMark x1="59918" y1="35227" x2="70143" y2="58902"/>
                        <a14:foregroundMark x1="70552" y1="60795" x2="52147" y2="60795"/>
                        <a14:foregroundMark x1="61963" y1="63447" x2="64622" y2="94508"/>
                        <a14:foregroundMark x1="65235" y1="81061" x2="68712" y2="89583"/>
                        <a14:foregroundMark x1="40082" y1="35985" x2="31084" y2="60606"/>
                        <a14:foregroundMark x1="46830" y1="71402" x2="47239" y2="94318"/>
                        <a14:foregroundMark x1="35583" y1="96023" x2="46012" y2="80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589" y="1418250"/>
            <a:ext cx="1676436" cy="1810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6" b="99811" l="4499" r="96728">
                        <a14:foregroundMark x1="30879" y1="4735" x2="61350" y2="93371"/>
                        <a14:foregroundMark x1="29039" y1="92235" x2="70143" y2="13636"/>
                        <a14:foregroundMark x1="62577" y1="15152" x2="53783" y2="31250"/>
                        <a14:foregroundMark x1="34151" y1="6629" x2="46217" y2="31439"/>
                        <a14:foregroundMark x1="42740" y1="21023" x2="35992" y2="7386"/>
                        <a14:foregroundMark x1="59918" y1="35227" x2="70143" y2="58902"/>
                        <a14:foregroundMark x1="70552" y1="60795" x2="52147" y2="60795"/>
                        <a14:foregroundMark x1="61963" y1="63447" x2="64622" y2="94508"/>
                        <a14:foregroundMark x1="65235" y1="81061" x2="68712" y2="89583"/>
                        <a14:foregroundMark x1="40082" y1="35985" x2="31084" y2="60606"/>
                        <a14:foregroundMark x1="46830" y1="71402" x2="47239" y2="94318"/>
                        <a14:foregroundMark x1="35583" y1="96023" x2="46012" y2="80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52" y="1418250"/>
            <a:ext cx="1676436" cy="18101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28362" y="1296951"/>
            <a:ext cx="108234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063" y="3900195"/>
            <a:ext cx="1688841" cy="1688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184" y="3900194"/>
            <a:ext cx="1688841" cy="1688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123" y="3900193"/>
            <a:ext cx="1688841" cy="16888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82840" y="3739514"/>
            <a:ext cx="108234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>
                <a:ln/>
                <a:solidFill>
                  <a:schemeClr val="accent4"/>
                </a:solidFill>
              </a:rPr>
              <a:t>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593" y="3900192"/>
            <a:ext cx="1688841" cy="16888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8362" y="3804828"/>
            <a:ext cx="108234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/>
                <a:solidFill>
                  <a:schemeClr val="accent4"/>
                </a:solidFill>
              </a:rPr>
              <a:t>4</a:t>
            </a:r>
            <a:endParaRPr lang="en-US" sz="138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9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4" grpId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776781-B555-B30C-E064-5E7DB4D27462}"/>
              </a:ext>
            </a:extLst>
          </p:cNvPr>
          <p:cNvSpPr/>
          <p:nvPr/>
        </p:nvSpPr>
        <p:spPr>
          <a:xfrm>
            <a:off x="3380336" y="1550910"/>
            <a:ext cx="6220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Nội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dung 3: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Ôn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luyện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2" descr="Ai Được Tạo Ra Con Thỏ Tai Lớn - Miễn Phí vector hình ảnh trên Pixabay">
            <a:extLst>
              <a:ext uri="{FF2B5EF4-FFF2-40B4-BE49-F238E27FC236}">
                <a16:creationId xmlns:a16="http://schemas.microsoft.com/office/drawing/2014/main" id="{BDEC9B8C-80B2-6310-0D00-6DED9161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42188" y1="37344" x2="61172" y2="38281"/>
                        <a14:foregroundMark x1="60547" y1="41719" x2="62109" y2="5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" y="3550920"/>
            <a:ext cx="3109857" cy="31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p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25" b="90000" l="5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95" y="-182563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n p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25" b="90000" l="5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06" y="-277486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nói “quả táo” trong tiếng Hàn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86" y="1790093"/>
            <a:ext cx="1114116" cy="9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ách nói “quả táo” trong tiếng Hà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41" y="1550893"/>
            <a:ext cx="1114116" cy="9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ách nói “quả táo” trong tiếng Hà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7" y="2686984"/>
            <a:ext cx="1114116" cy="9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ách nói “quả táo” trong tiếng Hà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42" y="776660"/>
            <a:ext cx="1114116" cy="9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ách nói “quả táo” trong tiếng Hà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60" y="1706562"/>
            <a:ext cx="1114116" cy="9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ách nói “quả táo” trong tiếng Hà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151" y="1736304"/>
            <a:ext cx="1114116" cy="9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ách nói “quả táo” trong tiếng Hà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83" y="642771"/>
            <a:ext cx="1114116" cy="9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ách nói “quả táo” trong tiếng Hà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90" y="4622097"/>
            <a:ext cx="1114116" cy="9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99108" y="-182563"/>
            <a:ext cx="80822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dirty="0" smtClean="0">
                <a:ln/>
                <a:solidFill>
                  <a:schemeClr val="accent4"/>
                </a:solidFill>
              </a:rPr>
              <a:t>4</a:t>
            </a:r>
            <a:endParaRPr lang="en-US" sz="138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30566" y="-174887"/>
            <a:ext cx="108234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>
                <a:ln/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68134" y="-174887"/>
            <a:ext cx="108234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345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0.16484 -0.26829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87</Words>
  <Application>Microsoft Office PowerPoint</Application>
  <PresentationFormat>Widescreen</PresentationFormat>
  <Paragraphs>25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Times New Roman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Hải Đào</dc:creator>
  <cp:lastModifiedBy>Hai Dao</cp:lastModifiedBy>
  <cp:revision>45</cp:revision>
  <dcterms:created xsi:type="dcterms:W3CDTF">2024-12-07T07:57:23Z</dcterms:created>
  <dcterms:modified xsi:type="dcterms:W3CDTF">2025-01-19T08:19:56Z</dcterms:modified>
</cp:coreProperties>
</file>