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59" r:id="rId4"/>
    <p:sldId id="263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holding a sign&#10;&#10;Description automatically generated">
            <a:extLst>
              <a:ext uri="{FF2B5EF4-FFF2-40B4-BE49-F238E27FC236}">
                <a16:creationId xmlns="" xmlns:a16="http://schemas.microsoft.com/office/drawing/2014/main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0" y="0"/>
            <a:ext cx="12240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47ABCA-4430-BF34-A42E-E1D96DB95ED0}"/>
              </a:ext>
            </a:extLst>
          </p:cNvPr>
          <p:cNvSpPr/>
          <p:nvPr/>
        </p:nvSpPr>
        <p:spPr>
          <a:xfrm>
            <a:off x="3911895" y="1521545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Khoá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0ACFAE1-4B44-262F-17F5-76F0BD953427}"/>
              </a:ext>
            </a:extLst>
          </p:cNvPr>
          <p:cNvSpPr/>
          <p:nvPr/>
        </p:nvSpPr>
        <p:spPr>
          <a:xfrm>
            <a:off x="3259547" y="2536448"/>
            <a:ext cx="599106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vật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-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Tết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mùa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xuân</a:t>
            </a:r>
            <a:endParaRPr lang="en-US" sz="32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Thời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gian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6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tuần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Từ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ngày</a:t>
            </a:r>
            <a:r>
              <a:rPr 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06/01-21/02/2025</a:t>
            </a:r>
            <a:endParaRPr lang="en-U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CF998F0-4847-865B-7A00-D786A6747CBB}"/>
              </a:ext>
            </a:extLst>
          </p:cNvPr>
          <p:cNvSpPr/>
          <p:nvPr/>
        </p:nvSpPr>
        <p:spPr>
          <a:xfrm>
            <a:off x="5251863" y="2028338"/>
            <a:ext cx="173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Lớp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3C3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82" y="3370684"/>
            <a:ext cx="6736702" cy="348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5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A blue frame with bubbles&#10;&#10;Description automatically generated">
            <a:extLst>
              <a:ext uri="{FF2B5EF4-FFF2-40B4-BE49-F238E27FC236}">
                <a16:creationId xmlns="" xmlns:a16="http://schemas.microsoft.com/office/drawing/2014/main" id="{CF84C5C4-6971-79A8-3D16-0BEE4ABB2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63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39D80DC-AAA4-2487-3E36-D713B2C5332D}"/>
              </a:ext>
            </a:extLst>
          </p:cNvPr>
          <p:cNvSpPr/>
          <p:nvPr/>
        </p:nvSpPr>
        <p:spPr>
          <a:xfrm>
            <a:off x="2486533" y="236729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0000"/>
                </a:solidFill>
              </a:rPr>
              <a:t>Tuần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1: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Những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chiếc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lá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kỳ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diệu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52A10970-AA29-3637-A71E-55BD32A10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83808"/>
              </p:ext>
            </p:extLst>
          </p:nvPr>
        </p:nvGraphicFramePr>
        <p:xfrm>
          <a:off x="729449" y="882548"/>
          <a:ext cx="10733101" cy="5368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85">
                  <a:extLst>
                    <a:ext uri="{9D8B030D-6E8A-4147-A177-3AD203B41FA5}">
                      <a16:colId xmlns="" xmlns:a16="http://schemas.microsoft.com/office/drawing/2014/main" val="3208626533"/>
                    </a:ext>
                  </a:extLst>
                </a:gridCol>
                <a:gridCol w="1763908">
                  <a:extLst>
                    <a:ext uri="{9D8B030D-6E8A-4147-A177-3AD203B41FA5}">
                      <a16:colId xmlns="" xmlns:a16="http://schemas.microsoft.com/office/drawing/2014/main" val="4069243054"/>
                    </a:ext>
                  </a:extLst>
                </a:gridCol>
                <a:gridCol w="2226926">
                  <a:extLst>
                    <a:ext uri="{9D8B030D-6E8A-4147-A177-3AD203B41FA5}">
                      <a16:colId xmlns="" xmlns:a16="http://schemas.microsoft.com/office/drawing/2014/main" val="2890504831"/>
                    </a:ext>
                  </a:extLst>
                </a:gridCol>
                <a:gridCol w="1995046">
                  <a:extLst>
                    <a:ext uri="{9D8B030D-6E8A-4147-A177-3AD203B41FA5}">
                      <a16:colId xmlns="" xmlns:a16="http://schemas.microsoft.com/office/drawing/2014/main" val="3453057952"/>
                    </a:ext>
                  </a:extLst>
                </a:gridCol>
                <a:gridCol w="1890590">
                  <a:extLst>
                    <a:ext uri="{9D8B030D-6E8A-4147-A177-3AD203B41FA5}">
                      <a16:colId xmlns="" xmlns:a16="http://schemas.microsoft.com/office/drawing/2014/main" val="1379331927"/>
                    </a:ext>
                  </a:extLst>
                </a:gridCol>
                <a:gridCol w="2100246">
                  <a:extLst>
                    <a:ext uri="{9D8B030D-6E8A-4147-A177-3AD203B41FA5}">
                      <a16:colId xmlns="" xmlns:a16="http://schemas.microsoft.com/office/drawing/2014/main" val="4254485810"/>
                    </a:ext>
                  </a:extLst>
                </a:gridCol>
              </a:tblGrid>
              <a:tr h="122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(06/01/2025)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thể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lăn bóng vào gôn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(07/01/2025)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 lá cây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(08/01/2025)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ngôn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Cây dây leo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(09/01/2025)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Dán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 từ lá cây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Xếp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xen kẽ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6206043"/>
                  </a:ext>
                </a:extLst>
              </a:tr>
              <a:tr h="197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(06/01/2025)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 trò chuyện với trẻ một số đồ chơi treen sân trường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Bé khéo léo “Lăn bóng vào gôn”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thiên nhiên: Nhổ cỏ, chăm saoc cây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(07/01/2025)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cà chua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Gà trong vườn rau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vận động: đánh gôn, cỡi ngựa gỗ…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(08/01/2025)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khế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Gieo hạt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vận động: Kéo mo cau, đi cà kheo, đập bóng…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(09/01/2025)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bầu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Cây cao, cây thấp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Bật qua các ô vòng, chèo thuyền, đi trong đường hẹp…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vừng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TVVĐ: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KVC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boning,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cua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rổ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ném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chai…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8534273"/>
                  </a:ext>
                </a:extLst>
              </a:tr>
              <a:tr h="208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(06/01/2025)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 trò chuyện với trẻ về các loại lá cây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(07/01/2025)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quen bài thơ: cây dây leo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(08/01/2025)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tranh, video một số cách chế biến món ăn từ rau củ, quả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(09/01/2025)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 trẻ xem tranh, gọi tên các loại rau, quả có tên gần giống nhau.: Hoa- loa; na- ca...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TC Ai nói đúng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2248087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E58D2199-3B77-28E5-950D-B13F8F64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947" y="5454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9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rame with a fairy and flowers&#10;&#10;Description automatically generated">
            <a:extLst>
              <a:ext uri="{FF2B5EF4-FFF2-40B4-BE49-F238E27FC236}">
                <a16:creationId xmlns="" xmlns:a16="http://schemas.microsoft.com/office/drawing/2014/main" id="{15A81341-F113-1251-4F7F-FB164E751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0" y="550326"/>
            <a:ext cx="12192000" cy="6307673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2CDD233-ADD9-5CE2-376E-045A62F8594B}"/>
              </a:ext>
            </a:extLst>
          </p:cNvPr>
          <p:cNvSpPr/>
          <p:nvPr/>
        </p:nvSpPr>
        <p:spPr>
          <a:xfrm>
            <a:off x="2486533" y="0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2:Lễ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hội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trái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cây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FAFA4318-9416-91AD-0ACA-0FD92B018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116" y="766303"/>
            <a:ext cx="19006867" cy="5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69921"/>
              </p:ext>
            </p:extLst>
          </p:nvPr>
        </p:nvGraphicFramePr>
        <p:xfrm>
          <a:off x="632926" y="1079674"/>
          <a:ext cx="10733101" cy="5283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85"/>
                <a:gridCol w="1763908"/>
                <a:gridCol w="2226926"/>
                <a:gridCol w="1995046"/>
                <a:gridCol w="1890590"/>
                <a:gridCol w="2100246"/>
              </a:tblGrid>
              <a:tr h="122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(13/01/2025)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Dậy KNCH bài: Quả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nhận thức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hiểu sự phát triển của cây từ hạt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(15/01/2025)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chất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bật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qua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ngôn ngữ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Truyện: Khỉ con ăn chuối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(17/01/2025)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Nặn quả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27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Thời tiết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Lộn cầu vồng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cát nước: Câu cá, vẽ tranh cát, pha màu...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 góc chợ quê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Dung dăng dung dẻ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cát nước: chợ quê, dòng chảy...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(15/01/2025)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 lối thoát hiểm: Cầu thang, cổng trường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Cây cao cây thấp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cát nước: Vật chìm nổi, đồng hồ cát...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(16/01/2025)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môi trường xung quanh sân trường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Lộn cầu vồng.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góc cát nước:  sàng cát, vẽ tranh cát...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cải bắp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Giao hạt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 Số1:  đong đo cát,nước,  sàng cát, vẽ tranh cát, xem dòng chảy...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(13/01/2025)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 chuyện về  màu sắc, kích thước, hình dạng, mùi vị của một số thực phẩm trong bữa ăn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Hát bài: Quả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(15/01/2025</a:t>
                      </a:r>
                      <a:r>
                        <a:rPr lang="en-US" sz="135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200" b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video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bão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lũ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việc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chia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sẻ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giúp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đỡ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Bác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voi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bụng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(16/01/2025)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Ôn truyện: Khỉ con ăn chuối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(17/01/2025)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5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="" xmlns:a16="http://schemas.microsoft.com/office/drawing/2014/main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36067" y="539224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3:Dự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án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“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Ngày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tết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nguyên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smtClean="0">
                <a:ln/>
                <a:solidFill>
                  <a:srgbClr val="FF0000"/>
                </a:solidFill>
                <a:effectLst/>
              </a:rPr>
              <a:t>đán”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93761"/>
              </p:ext>
            </p:extLst>
          </p:nvPr>
        </p:nvGraphicFramePr>
        <p:xfrm>
          <a:off x="-36067" y="2399429"/>
          <a:ext cx="12070080" cy="4780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120">
                  <a:extLst>
                    <a:ext uri="{9D8B030D-6E8A-4147-A177-3AD203B41FA5}">
                      <a16:colId xmlns="" xmlns:a16="http://schemas.microsoft.com/office/drawing/2014/main" val="113938971"/>
                    </a:ext>
                  </a:extLst>
                </a:gridCol>
                <a:gridCol w="2220686">
                  <a:extLst>
                    <a:ext uri="{9D8B030D-6E8A-4147-A177-3AD203B41FA5}">
                      <a16:colId xmlns="" xmlns:a16="http://schemas.microsoft.com/office/drawing/2014/main" val="438297737"/>
                    </a:ext>
                  </a:extLst>
                </a:gridCol>
                <a:gridCol w="2304661">
                  <a:extLst>
                    <a:ext uri="{9D8B030D-6E8A-4147-A177-3AD203B41FA5}">
                      <a16:colId xmlns="" xmlns:a16="http://schemas.microsoft.com/office/drawing/2014/main" val="1852054077"/>
                    </a:ext>
                  </a:extLst>
                </a:gridCol>
                <a:gridCol w="2183363">
                  <a:extLst>
                    <a:ext uri="{9D8B030D-6E8A-4147-A177-3AD203B41FA5}">
                      <a16:colId xmlns="" xmlns:a16="http://schemas.microsoft.com/office/drawing/2014/main" val="2276826564"/>
                    </a:ext>
                  </a:extLst>
                </a:gridCol>
                <a:gridCol w="2313992">
                  <a:extLst>
                    <a:ext uri="{9D8B030D-6E8A-4147-A177-3AD203B41FA5}">
                      <a16:colId xmlns="" xmlns:a16="http://schemas.microsoft.com/office/drawing/2014/main" val="2601786475"/>
                    </a:ext>
                  </a:extLst>
                </a:gridCol>
                <a:gridCol w="2050258">
                  <a:extLst>
                    <a:ext uri="{9D8B030D-6E8A-4147-A177-3AD203B41FA5}">
                      <a16:colId xmlns="" xmlns:a16="http://schemas.microsoft.com/office/drawing/2014/main" val="847855915"/>
                    </a:ext>
                  </a:extLst>
                </a:gridCol>
              </a:tblGrid>
              <a:tr h="1143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bánh chưng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</a:t>
                      </a:r>
                      <a:r>
                        <a:rPr lang="en-US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tết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ngôn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Cây đào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Đếm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 lượng trong phạm vi 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TCKNXH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vui đón tết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1194697"/>
                  </a:ext>
                </a:extLst>
              </a:tr>
              <a:tr h="1516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vú sữa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Dung dăng dung dẻ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do: Chơi góc vận động: Kéo mo cau, đi cà kheo, đập bóng…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cà chua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Lộn cầu vồng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vận động: Ném boning, nhảy bao bố, bật qua ô vòng…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(22/01/2025)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Quạn sát: Thời tiết.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 bô khoai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vận động: Ném còn, đi trên mô đất, ném vòng cổ chai…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(23/01/2025)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cúc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 Mèo đuổi chuột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góc vận động: Đi cà kheo, ném bóng vào rổ, đi trên ghế thể dục…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(24/01/2025)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đồng tiền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Gieo hạt.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xới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tưới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3915028"/>
                  </a:ext>
                </a:extLst>
              </a:tr>
              <a:tr h="19001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(19/01/2025)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tranh ảnh, trò chuyện về một số hoạt động đón tết, món ăn ngày tết…   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quen bài thơ: cây đào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 sát tranh ảnh, video trò chuyện với trẻ các món ăn đặc trưng của ngày Tết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(22/01/2025)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Tìm hiểu về phong bao lì xì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Hát: Sắp đến tết rồi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(23/01/2025)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52945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6" y="539225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person and person holding a baby&#10;&#10;Description automatically generated">
            <a:extLst>
              <a:ext uri="{FF2B5EF4-FFF2-40B4-BE49-F238E27FC236}">
                <a16:creationId xmlns="" xmlns:a16="http://schemas.microsoft.com/office/drawing/2014/main" id="{E6EB5810-D64F-835B-8C43-EAE8B13D9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57" y="539225"/>
            <a:ext cx="3291840" cy="1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="" xmlns:a16="http://schemas.microsoft.com/office/drawing/2014/main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36067" y="539224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Lễ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hội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mùa</a:t>
            </a:r>
            <a:r>
              <a:rPr lang="en-US" sz="3600" b="1" dirty="0" smtClean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FF0000"/>
                </a:solidFill>
              </a:rPr>
              <a:t>xuân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64201"/>
              </p:ext>
            </p:extLst>
          </p:nvPr>
        </p:nvGraphicFramePr>
        <p:xfrm>
          <a:off x="-36067" y="2680514"/>
          <a:ext cx="12240508" cy="516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604">
                  <a:extLst>
                    <a:ext uri="{9D8B030D-6E8A-4147-A177-3AD203B41FA5}">
                      <a16:colId xmlns="" xmlns:a16="http://schemas.microsoft.com/office/drawing/2014/main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="" xmlns:a16="http://schemas.microsoft.com/office/drawing/2014/main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="" xmlns:a16="http://schemas.microsoft.com/office/drawing/2014/main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="" xmlns:a16="http://schemas.microsoft.com/office/drawing/2014/main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="" xmlns:a16="http://schemas.microsoft.com/office/drawing/2014/main" val="2601786475"/>
                    </a:ext>
                  </a:extLst>
                </a:gridCol>
                <a:gridCol w="2364989">
                  <a:extLst>
                    <a:ext uri="{9D8B030D-6E8A-4147-A177-3AD203B41FA5}">
                      <a16:colId xmlns="" xmlns:a16="http://schemas.microsoft.com/office/drawing/2014/main" val="847855915"/>
                    </a:ext>
                  </a:extLst>
                </a:gridCol>
              </a:tblGrid>
              <a:tr h="1163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(03/02/2025)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mỹ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 KNVĐVĐ theo phách bài: Lý cây xanh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(04/02/2025)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sánh cao hơn -thấp hơn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(05/02/2025)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cây bằng tăm bông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(06/02/2025)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Ngôn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Chú đỗ con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(07/02/2025)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thể chất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VĐCB: Ném trúng đích nằm ngang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11194697"/>
                  </a:ext>
                </a:extLst>
              </a:tr>
              <a:tr h="1670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(03/02/2025)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tranh mảng tường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Gieo hạt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 : KVC số 2: Chơi trò chơi dân gian, ô ăn quan, chong chóng...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(04/02/2025)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cà chua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Lộn cầu vồng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</a:t>
                      </a:r>
                      <a:r>
                        <a:rPr lang="vi-VN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t</a:t>
                      </a:r>
                      <a:r>
                        <a:rPr lang="vi-VN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ự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Chơi góc vận động: Ném còn, nhẩy bao bố, ném  vòng cổ chai…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(05/02/2025)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Quạn sát: Thời tiết.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 bô khoai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do: Chơi biểu diễn thời trang, chăm sóc cây cối, con vật...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(06/02/2025)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cúc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 Ai ném giỏi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(07/02/2025)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Hoa đồng tiền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Gieo hạt.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cua cắp, ô ăn quan...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3915028"/>
                  </a:ext>
                </a:extLst>
              </a:tr>
              <a:tr h="1728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(03/02/2025)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videoclip, tranh ảnh  chùa Chiêu Tường,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(04/02/2025)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quen bài truyện: Chú đỗ con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(05/02/2025)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video, nhận biết tên gọi, đặc điểm một số dạng thiên tai do biến đổi khí hậu: rét đậm rét hại,..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(06/02/2025)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video "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Vui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giao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thông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tập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 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trò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chuyện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an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toàn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bộ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nắm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tay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lớn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sang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+ TC: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Chọn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đúng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(07/02/2025)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952945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0" y="2603606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A person and person holding a baby&#10;&#10;Description automatically generated">
            <a:extLst>
              <a:ext uri="{FF2B5EF4-FFF2-40B4-BE49-F238E27FC236}">
                <a16:creationId xmlns="" xmlns:a16="http://schemas.microsoft.com/office/drawing/2014/main" id="{E6EB5810-D64F-835B-8C43-EAE8B13D92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57" y="539225"/>
            <a:ext cx="3291840" cy="1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1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0" y="15443"/>
            <a:ext cx="12192000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228888"/>
              </p:ext>
            </p:extLst>
          </p:nvPr>
        </p:nvGraphicFramePr>
        <p:xfrm>
          <a:off x="623596" y="724834"/>
          <a:ext cx="10733101" cy="577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85"/>
                <a:gridCol w="1763908"/>
                <a:gridCol w="2226926"/>
                <a:gridCol w="1995046"/>
                <a:gridCol w="1890590"/>
                <a:gridCol w="2100246"/>
              </a:tblGrid>
              <a:tr h="16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thể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VĐCB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Trườn chui qua cổng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Tìm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hiểu hoa cúc, hoa hồng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ngôn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Thơ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Hồ sen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sánh số lượng 2 nhóm trong phạm vi 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</a:t>
                      </a:r>
                      <a:r>
                        <a:rPr lang="nl-NL" sz="13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mỹ</a:t>
                      </a:r>
                      <a:endParaRPr lang="en-US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Dạy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KNVĐMH bài: Hoa mào gà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7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Cây hoa tím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 Gieo </a:t>
                      </a:r>
                      <a:r>
                        <a:rPr lang="nl-NL" sz="13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hạt-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tự do: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góc chợ quê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QS: Rau cải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-TCVĐ:Gà trong vườn rau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Chăm sóc rau, nhặt lá...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Hoa cúc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 Xi bô khoai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cát nước:  Đồng hồ cát, vẽ tranh...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Hoa thược dược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 Rồng rắn lên mây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do: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Chơi cát nước:  Vẽ tranh cát, câu cá, dòng chảy...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QS: Hoa hồng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-TCVĐ: Gieo hạt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Chơi tự do: Chơi cát nước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 đong đo cát,nước,  sàng cát, vẽ tranh cát, xem dòng chảy, pha màu.. chợ quê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7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(10/02/2025)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 video trò chuyện với trẻ về các loại hoa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(11/02/2025)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quen bài thơ: Hồ sen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(12/02/2025)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Xem video, trò chuyện về cách giữ ấm cơ thể khi rét đậm, rét hại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TC: Tập đeo tất, quàng khăn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(13/02/2025)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Hát: Hoa mào gà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(14/02/2025)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gương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cuối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tuần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Phát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phiếu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1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35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2811160" y="0"/>
            <a:ext cx="6540760" cy="7595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10223" y="15443"/>
            <a:ext cx="6342634" cy="728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7030A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3600" b="1" dirty="0" smtClean="0">
                <a:ln/>
                <a:solidFill>
                  <a:srgbClr val="7030A0"/>
                </a:solidFill>
              </a:rPr>
              <a:t>5: </a:t>
            </a:r>
            <a:r>
              <a:rPr lang="en-US" sz="3600" b="1" dirty="0" err="1" smtClean="0">
                <a:ln/>
                <a:solidFill>
                  <a:srgbClr val="7030A0"/>
                </a:solidFill>
              </a:rPr>
              <a:t>Sắc</a:t>
            </a:r>
            <a:r>
              <a:rPr lang="en-US" sz="36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</a:rPr>
              <a:t>mầu</a:t>
            </a:r>
            <a:r>
              <a:rPr lang="en-US" sz="36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</a:rPr>
              <a:t>hoa</a:t>
            </a:r>
            <a:r>
              <a:rPr lang="en-US" sz="36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</a:rPr>
              <a:t>tươi</a:t>
            </a:r>
            <a:endParaRPr lang="en-US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496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0" y="15443"/>
            <a:ext cx="12192000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23596" y="724834"/>
          <a:ext cx="10733101" cy="577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385"/>
                <a:gridCol w="1763908"/>
                <a:gridCol w="2226926"/>
                <a:gridCol w="1995046"/>
                <a:gridCol w="1890590"/>
                <a:gridCol w="2100246"/>
              </a:tblGrid>
              <a:tr h="1617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thể chất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VĐCB: Chuyền bóng theo hàng ngang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 hiểu rau bắp cải, cà chua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ngôn ngữ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Dậy trẻ kể lại truyện: Khỉ con ăn chuối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TCKNXCH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 nhặt rau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mỹ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Rèn KNAN: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Hát: Em yêu cây xanh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VĐMH: Hoa mào gà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17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vú sữa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Dung dăng dung dẻ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 : Chơi trò chơi dân gian, ô ăn quan, chong chóng...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phượng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Lộn cầu vồng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</a:t>
                      </a:r>
                      <a:r>
                        <a:rPr lang="vi-VN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t</a:t>
                      </a:r>
                      <a:r>
                        <a:rPr lang="vi-VN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ự</a:t>
                      </a:r>
                      <a:r>
                        <a:rPr lang="en-US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do: Chơi góc thiên nhiên: Xới đất, trồng cây, nhặt lá, lau lá…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Quạn sát: Thời tiết.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 bô khoai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khế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TCVĐ:  Mèo đuổi chuột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KVCsố 2 : Chơi trò chơi dân gian, kể chuyện, xem tranh...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Sự phát triển của cây từ hạt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TCVĐ: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Gieo hạt.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Chơi tự do. </a:t>
                      </a:r>
                      <a:r>
                        <a:rPr lang="nl-NL" sz="13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góc thiên nhiên: trồng cây, tưới nước, nhổ cỏ, tỉa lá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7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4" marR="453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thể chất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VĐCB: Chuyền bóng theo hàng ngang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 hiểu rau bắp cải, cà chua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ngôn ngữ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Dậy trẻ kể lại truyện: Khỉ con ăn chuối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(20/02/2025)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TCKNXCH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 nhặt rau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(21/02/2025)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mỹ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Rèn KNAN: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Hát: Em yêu cây xanh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VĐMH: Hoa mào gà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3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Horizontal Scroll 8"/>
          <p:cNvSpPr/>
          <p:nvPr/>
        </p:nvSpPr>
        <p:spPr>
          <a:xfrm>
            <a:off x="2811160" y="0"/>
            <a:ext cx="6540760" cy="7595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F55FA57-7946-2586-957E-FB53FDE2A57A}"/>
              </a:ext>
            </a:extLst>
          </p:cNvPr>
          <p:cNvSpPr/>
          <p:nvPr/>
        </p:nvSpPr>
        <p:spPr>
          <a:xfrm>
            <a:off x="2910223" y="15443"/>
            <a:ext cx="6342634" cy="728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7030A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7030A0"/>
                </a:solidFill>
                <a:effectLst/>
              </a:rPr>
              <a:t> </a:t>
            </a:r>
            <a:r>
              <a:rPr lang="en-US" sz="3600" b="1" dirty="0" smtClean="0">
                <a:ln/>
                <a:solidFill>
                  <a:srgbClr val="7030A0"/>
                </a:solidFill>
              </a:rPr>
              <a:t>6: </a:t>
            </a:r>
            <a:r>
              <a:rPr lang="en-US" sz="3600" b="1" dirty="0" err="1" smtClean="0">
                <a:ln/>
                <a:solidFill>
                  <a:srgbClr val="7030A0"/>
                </a:solidFill>
              </a:rPr>
              <a:t>Khu</a:t>
            </a:r>
            <a:r>
              <a:rPr lang="en-US" sz="36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</a:rPr>
              <a:t>vườn</a:t>
            </a:r>
            <a:r>
              <a:rPr lang="en-US" sz="36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</a:rPr>
              <a:t>kỳ</a:t>
            </a:r>
            <a:r>
              <a:rPr lang="en-US" sz="3600" b="1" dirty="0" smtClean="0">
                <a:ln/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rgbClr val="7030A0"/>
                </a:solidFill>
              </a:rPr>
              <a:t>thú</a:t>
            </a:r>
            <a:endParaRPr lang="en-US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349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2090</Words>
  <Application>Microsoft Office PowerPoint</Application>
  <PresentationFormat>Widescreen</PresentationFormat>
  <Paragraphs>365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59</cp:revision>
  <dcterms:created xsi:type="dcterms:W3CDTF">2023-10-04T12:46:49Z</dcterms:created>
  <dcterms:modified xsi:type="dcterms:W3CDTF">2025-01-02T00:39:52Z</dcterms:modified>
</cp:coreProperties>
</file>