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4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:a16="http://schemas.microsoft.com/office/drawing/2014/main" xmlns="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47ABCA-4430-BF34-A42E-E1D96DB95ED0}"/>
              </a:ext>
            </a:extLst>
          </p:cNvPr>
          <p:cNvSpPr/>
          <p:nvPr/>
        </p:nvSpPr>
        <p:spPr>
          <a:xfrm>
            <a:off x="3911895" y="152154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ACFAE1-4B44-262F-17F5-76F0BD953427}"/>
              </a:ext>
            </a:extLst>
          </p:cNvPr>
          <p:cNvSpPr/>
          <p:nvPr/>
        </p:nvSpPr>
        <p:spPr>
          <a:xfrm>
            <a:off x="3259547" y="2536448"/>
            <a:ext cx="599106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NGHỀ NGHIỆP</a:t>
            </a:r>
          </a:p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Thời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4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09/11-04/12/2024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F998F0-4847-865B-7A00-D786A6747CBB}"/>
              </a:ext>
            </a:extLst>
          </p:cNvPr>
          <p:cNvSpPr/>
          <p:nvPr/>
        </p:nvSpPr>
        <p:spPr>
          <a:xfrm>
            <a:off x="5251863" y="2028338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sp>
        <p:nvSpPr>
          <p:cNvPr id="3" name="AutoShape 2" descr="Hình Nền Mầm Non Đẹp, Ngộ Nghĩnh Cực Đáng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95" y="3520573"/>
            <a:ext cx="3833195" cy="30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55FA57-7946-2586-957E-FB53FDE2A57A}"/>
              </a:ext>
            </a:extLst>
          </p:cNvPr>
          <p:cNvSpPr/>
          <p:nvPr/>
        </p:nvSpPr>
        <p:spPr>
          <a:xfrm>
            <a:off x="2977846" y="-150706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1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:Chăm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sóc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sắc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đẹp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46190"/>
              </p:ext>
            </p:extLst>
          </p:nvPr>
        </p:nvGraphicFramePr>
        <p:xfrm>
          <a:off x="-36067" y="2680514"/>
          <a:ext cx="12070080" cy="512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04">
                  <a:extLst>
                    <a:ext uri="{9D8B030D-6E8A-4147-A177-3AD203B41FA5}">
                      <a16:colId xmlns:a16="http://schemas.microsoft.com/office/drawing/2014/main" xmlns="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:a16="http://schemas.microsoft.com/office/drawing/2014/main" xmlns="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:a16="http://schemas.microsoft.com/office/drawing/2014/main" xmlns="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:a16="http://schemas.microsoft.com/office/drawing/2014/main" xmlns="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:a16="http://schemas.microsoft.com/office/drawing/2014/main" xmlns="" val="2601786475"/>
                    </a:ext>
                  </a:extLst>
                </a:gridCol>
                <a:gridCol w="2194561">
                  <a:extLst>
                    <a:ext uri="{9D8B030D-6E8A-4147-A177-3AD203B41FA5}">
                      <a16:colId xmlns:a16="http://schemas.microsoft.com/office/drawing/2014/main" xmlns="" val="847855915"/>
                    </a:ext>
                  </a:extLst>
                </a:gridCol>
              </a:tblGrid>
              <a:tr h="170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Chạy theo đường dích dắc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KNCH bài: Cháu yêu  cô chú công nhân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biết 1 và nhiếu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Dán tóc cho bạn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Sắc đẹp của rừng xanh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1194697"/>
                  </a:ext>
                </a:extLst>
              </a:tr>
              <a:tr h="1701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(09/12/2024)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Mèo đuổi chuột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Chơi KVC số 4: Bật xa 25-30cm, đi cầu thăng bằng...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Hòn non bộ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Con bọ rùa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tự do: Khu vui chơi số 3(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khu quả núi: đi thăng bằng, trèo lên xuống bậc)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su hào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Chạy theo đường dích dắc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 4: Lăn bánh xe, đánh bóng vào gôn…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Dung dăng dung dẻ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Chăm sóc cây xanh, nhặt lá cây…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(13/12/2024)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Xi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bô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khoai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đập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3915028"/>
                  </a:ext>
                </a:extLst>
              </a:tr>
              <a:tr h="1728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videoclip nhận biết về một số hành động, dấu hiệu bạo lực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'Xem tranh ảnh, video về an toàn khi đi xe máy xe đạp điện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Cân đo trẻ lần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SzPts val="950"/>
                        <a:buFont typeface="Times New Roman" panose="02020603050405020304" pitchFamily="18" charset="0"/>
                        <a:buChar char="-"/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hình ảnh, Tập 2 hoạt hình ATGT, trò chuyện về chú cảnh sát giao thông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93" y="338288"/>
            <a:ext cx="3987209" cy="23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:a16="http://schemas.microsoft.com/office/drawing/2014/main" xmlns="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0" y="550326"/>
            <a:ext cx="12192000" cy="630767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CDD233-ADD9-5CE2-376E-045A62F8594B}"/>
              </a:ext>
            </a:extLst>
          </p:cNvPr>
          <p:cNvSpPr/>
          <p:nvPr/>
        </p:nvSpPr>
        <p:spPr>
          <a:xfrm>
            <a:off x="2486533" y="0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3:Bác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sĩ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mến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yêu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AFA4318-9416-91AD-0ACA-0FD92B01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16" y="766303"/>
            <a:ext cx="19006867" cy="5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9742"/>
              </p:ext>
            </p:extLst>
          </p:nvPr>
        </p:nvGraphicFramePr>
        <p:xfrm>
          <a:off x="760338" y="1048385"/>
          <a:ext cx="10669662" cy="1482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097"/>
                <a:gridCol w="2158621"/>
                <a:gridCol w="2158409"/>
                <a:gridCol w="2041451"/>
                <a:gridCol w="2052084"/>
              </a:tblGrid>
              <a:tr h="1482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Ném xa bằng 2 tay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công việc của bác sĩ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Dậy KNVĐTN: Cháu yêu cô chú công nhân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(19/12/2024)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Thơ: Làm bác sĩ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 màu dụng cụ bác sĩ</a:t>
                      </a: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20406"/>
              </p:ext>
            </p:extLst>
          </p:nvPr>
        </p:nvGraphicFramePr>
        <p:xfrm>
          <a:off x="803699" y="2700669"/>
          <a:ext cx="10636933" cy="258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138"/>
                <a:gridCol w="2159381"/>
                <a:gridCol w="2169042"/>
                <a:gridCol w="2030819"/>
                <a:gridCol w="2009553"/>
              </a:tblGrid>
              <a:tr h="2583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rau cải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Xi bô khoai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Vẽ tranh cát, đong đo nước...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vú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Lộn cầu vồng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sàng cát, chơi với cát, câu cá...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trạm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Dung dăng dung dẻ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Pha màu nước, chợ quê, dòng chảy...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Ném xa bằng 2 tay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KVC Số1:  sàng cát, vẽ tranh cát...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(20/12/2024)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mướp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Giao hạt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Nhặt rác phân loại rác bỏ vào túi.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67753"/>
              </p:ext>
            </p:extLst>
          </p:nvPr>
        </p:nvGraphicFramePr>
        <p:xfrm>
          <a:off x="770971" y="4837813"/>
          <a:ext cx="10659029" cy="1562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838"/>
                <a:gridCol w="2211572"/>
                <a:gridCol w="2126512"/>
                <a:gridCol w="2030819"/>
                <a:gridCol w="1988288"/>
              </a:tblGrid>
              <a:tr h="1562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 truyện: Đôi tai tôi dài quá- Trò chuyện với trẻ về quyền con người,tôn trọng người khác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chuyên, hướng dẫn trẻ cách sử dụng các học liệu một cách an toàn.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trò chuyện về tiết kệm nước, vặn nước vừa đủ để uống, rửa tay…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(19/12/2024)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950"/>
                        <a:buFont typeface="Times New Roman" panose="02020603050405020304" pitchFamily="18" charset="0"/>
                        <a:buNone/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Ôn thơ: Làm bác sĩ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950"/>
                        <a:buFont typeface="Times New Roman" panose="02020603050405020304" pitchFamily="18" charset="0"/>
                        <a:buNone/>
                      </a:pPr>
                      <a:r>
                        <a:rPr lang="nl-NL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3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:a16="http://schemas.microsoft.com/office/drawing/2014/main" xmlns="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36067" y="539224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2: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Bé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đón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noel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55856"/>
              </p:ext>
            </p:extLst>
          </p:nvPr>
        </p:nvGraphicFramePr>
        <p:xfrm>
          <a:off x="-36067" y="2680514"/>
          <a:ext cx="12070080" cy="483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04">
                  <a:extLst>
                    <a:ext uri="{9D8B030D-6E8A-4147-A177-3AD203B41FA5}">
                      <a16:colId xmlns:a16="http://schemas.microsoft.com/office/drawing/2014/main" xmlns="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:a16="http://schemas.microsoft.com/office/drawing/2014/main" xmlns="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:a16="http://schemas.microsoft.com/office/drawing/2014/main" xmlns="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:a16="http://schemas.microsoft.com/office/drawing/2014/main" xmlns="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:a16="http://schemas.microsoft.com/office/drawing/2014/main" xmlns="" val="2601786475"/>
                    </a:ext>
                  </a:extLst>
                </a:gridCol>
                <a:gridCol w="2194561">
                  <a:extLst>
                    <a:ext uri="{9D8B030D-6E8A-4147-A177-3AD203B41FA5}">
                      <a16:colId xmlns:a16="http://schemas.microsoft.com/office/drawing/2014/main" xmlns="" val="847855915"/>
                    </a:ext>
                  </a:extLst>
                </a:gridCol>
              </a:tblGrid>
              <a:tr h="1402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Trườn theo hướng thẳng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Tách gộp nhóm 2 đối tượng trong phạm vi 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Dậy KNVĐMH bài: Làm chú bộ đội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(26/12/2024)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Thỏ con thông minh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(27/12/2024)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cây thông noel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1194697"/>
                  </a:ext>
                </a:extLst>
              </a:tr>
              <a:tr h="170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mướp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Bác nông dân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ô ăn quân, chong chóng...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phượng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Cáo và thỏ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t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Khu vực số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đồ chơi ngoài trời, leo trèo bậc thang…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Quạn sát: Thời tiết.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Bắt vịt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cúc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Nhẩy dây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(27/12/2024)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đồng tiền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3915028"/>
                  </a:ext>
                </a:extLst>
              </a:tr>
              <a:tr h="1728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chuyện, xem tranh ảnh về ngày tết noel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Làm quen truyện: Thỏ con thông minh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 đón Noel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(26/12/2024)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 tên một số thực  phẩm sẵn có tại địa phương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TC: Ai kể giỏi, thực phẩm gì biến mất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(27/12/2024)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erson and person holding a baby&#10;&#10;Description automatically generated">
            <a:extLst>
              <a:ext uri="{FF2B5EF4-FFF2-40B4-BE49-F238E27FC236}">
                <a16:creationId xmlns:a16="http://schemas.microsoft.com/office/drawing/2014/main" xmlns="" id="{E6EB5810-D64F-835B-8C43-EAE8B13D9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7" y="539225"/>
            <a:ext cx="3291840" cy="1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blue frame with bubbles&#10;&#10;Description automatically generated">
            <a:extLst>
              <a:ext uri="{FF2B5EF4-FFF2-40B4-BE49-F238E27FC236}">
                <a16:creationId xmlns:a16="http://schemas.microsoft.com/office/drawing/2014/main" xmlns="" id="{CF84C5C4-6971-79A8-3D16-0BEE4ABB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3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9D80DC-AAA4-2487-3E36-D713B2C5332D}"/>
              </a:ext>
            </a:extLst>
          </p:cNvPr>
          <p:cNvSpPr/>
          <p:nvPr/>
        </p:nvSpPr>
        <p:spPr>
          <a:xfrm>
            <a:off x="2486533" y="236729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smtClean="0">
                <a:ln/>
                <a:solidFill>
                  <a:srgbClr val="FF0000"/>
                </a:solidFill>
                <a:effectLst/>
              </a:rPr>
              <a:t>4:Kĩ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sư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xây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dựng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2A10970-AA29-3637-A71E-55BD32A10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81738"/>
              </p:ext>
            </p:extLst>
          </p:nvPr>
        </p:nvGraphicFramePr>
        <p:xfrm>
          <a:off x="729449" y="882548"/>
          <a:ext cx="10733101" cy="5295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>
                  <a:extLst>
                    <a:ext uri="{9D8B030D-6E8A-4147-A177-3AD203B41FA5}">
                      <a16:colId xmlns:a16="http://schemas.microsoft.com/office/drawing/2014/main" xmlns="" val="3208626533"/>
                    </a:ext>
                  </a:extLst>
                </a:gridCol>
                <a:gridCol w="1763908">
                  <a:extLst>
                    <a:ext uri="{9D8B030D-6E8A-4147-A177-3AD203B41FA5}">
                      <a16:colId xmlns:a16="http://schemas.microsoft.com/office/drawing/2014/main" xmlns="" val="4069243054"/>
                    </a:ext>
                  </a:extLst>
                </a:gridCol>
                <a:gridCol w="2226926">
                  <a:extLst>
                    <a:ext uri="{9D8B030D-6E8A-4147-A177-3AD203B41FA5}">
                      <a16:colId xmlns:a16="http://schemas.microsoft.com/office/drawing/2014/main" xmlns="" val="2890504831"/>
                    </a:ext>
                  </a:extLst>
                </a:gridCol>
                <a:gridCol w="1995046">
                  <a:extLst>
                    <a:ext uri="{9D8B030D-6E8A-4147-A177-3AD203B41FA5}">
                      <a16:colId xmlns:a16="http://schemas.microsoft.com/office/drawing/2014/main" xmlns="" val="3453057952"/>
                    </a:ext>
                  </a:extLst>
                </a:gridCol>
                <a:gridCol w="1890590">
                  <a:extLst>
                    <a:ext uri="{9D8B030D-6E8A-4147-A177-3AD203B41FA5}">
                      <a16:colId xmlns:a16="http://schemas.microsoft.com/office/drawing/2014/main" xmlns="" val="1379331927"/>
                    </a:ext>
                  </a:extLst>
                </a:gridCol>
                <a:gridCol w="2100246">
                  <a:extLst>
                    <a:ext uri="{9D8B030D-6E8A-4147-A177-3AD203B41FA5}">
                      <a16:colId xmlns:a16="http://schemas.microsoft.com/office/drawing/2014/main" xmlns="" val="4254485810"/>
                    </a:ext>
                  </a:extLst>
                </a:gridCol>
              </a:tblGrid>
              <a:tr h="122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thể chất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Đi trong đường hẹp đầu đội tuia cát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công việc của chú thợ xây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Nghỉ</a:t>
                      </a:r>
                      <a:r>
                        <a:rPr lang="nl-NL" sz="13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tết dương lịch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Thơ: Em làm thợ xây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TCKNXH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  tập làm lao công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6206043"/>
                  </a:ext>
                </a:extLst>
              </a:tr>
              <a:tr h="197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Xi bô khoai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Cho trẻ trưng bầy sản phẩm và nhận xét sản phẩm.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(31/12/2024)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Vườn rau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Lộn cầu vồng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Chơi múa hát, nhạc công...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(01/01/2025</a:t>
                      </a:r>
                      <a:r>
                        <a:rPr lang="en-US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5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5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135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135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135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(02/01/2025)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Đi trong đường hẹp đầu đội túi cát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Chơi Biểu diễn nhạc công,, thời trang...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(03/01/2025)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thược dược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 3: Chơi chăm sóc con vật, cây cối, vẽ dụng cụ xây dựng...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8534273"/>
                  </a:ext>
                </a:extLst>
              </a:tr>
              <a:tr h="208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(30/12/2024)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videoclip trò chuyện với trẻ về nghề xây dựng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(31/12/2024)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 video, trò chuyện về đặc điểm trang phục, một số công việc, ý nghĩa công việc của cảnh sát giao thông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(01/01/2025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35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Nghỉ</a:t>
                      </a:r>
                      <a:r>
                        <a:rPr lang="nl-NL" sz="135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tết dương lịch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(02/01/2025)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 thơ: Em làm thợ xây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Nêu gương cuối 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Phát phiếu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248087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58D2199-3B77-28E5-950D-B13F8F64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947" y="5454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9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1297</Words>
  <Application>Microsoft Office PowerPoint</Application>
  <PresentationFormat>Widescreen</PresentationFormat>
  <Paragraphs>236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47</cp:revision>
  <dcterms:created xsi:type="dcterms:W3CDTF">2023-10-04T12:46:49Z</dcterms:created>
  <dcterms:modified xsi:type="dcterms:W3CDTF">2024-12-09T03:02:43Z</dcterms:modified>
</cp:coreProperties>
</file>