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60" r:id="rId5"/>
    <p:sldId id="259" r:id="rId6"/>
    <p:sldId id="258" r:id="rId7"/>
  </p:sldIdLst>
  <p:sldSz cx="10693400" cy="7556500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83" d="100"/>
          <a:sy n="83" d="100"/>
        </p:scale>
        <p:origin x="-1980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4.fntdata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1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1" name="Rectangle 30"/>
          <p:cNvSpPr/>
          <p:nvPr/>
        </p:nvSpPr>
        <p:spPr>
          <a:xfrm>
            <a:off x="2717086" y="99189"/>
            <a:ext cx="595329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Thời khóa biểu chủ đề: Động vật kì thú</a:t>
            </a:r>
            <a:endParaRPr lang="en-US" sz="28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483994"/>
              </p:ext>
            </p:extLst>
          </p:nvPr>
        </p:nvGraphicFramePr>
        <p:xfrm>
          <a:off x="1056372" y="992451"/>
          <a:ext cx="8966988" cy="62771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345158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284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10/2/2025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VĐCB: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Lăn bóng bằng 2 tay và di chuyển theo bóng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11/2/2025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 hiểu một số con vật nuôi trong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gia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đình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12/2/2025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Thơ : Gà mẹ đếm con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13/2/2025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Vẽ: con mèo ( Mẫu)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TC- KNXH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Bé chăm sóc mèo cưng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05411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mèo con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Bắt  vịt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chó con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mẫu đơn.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Tung bắt bóng với người đối diện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thỏ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TCVĐ:Ném booning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mèo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Cáo và thỏ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65051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thói quen và nhu cầu của một số con vật gần gũi trong gia đình.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nghệ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thuật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Xem video thực hành "Ứng phó với lũ lụt"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thói quen và nhu cầu của một số con vật gần gũi trong gia đình.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Thơ: Gà mẹ đếm con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-Chơi bút chì thông minh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Văn nghệ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4116784" y="530786"/>
            <a:ext cx="284616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1: Nông trại vui vẻ</a:t>
            </a:r>
            <a:endParaRPr lang="en-US" sz="20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5" name="Rectangle 34"/>
          <p:cNvSpPr/>
          <p:nvPr/>
        </p:nvSpPr>
        <p:spPr>
          <a:xfrm>
            <a:off x="4150112" y="30625"/>
            <a:ext cx="278204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2:Nông trại vui vẻ</a:t>
            </a:r>
            <a:endParaRPr lang="en-US" sz="20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544300"/>
              </p:ext>
            </p:extLst>
          </p:nvPr>
        </p:nvGraphicFramePr>
        <p:xfrm>
          <a:off x="933453" y="808437"/>
          <a:ext cx="9215362" cy="63053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4274"/>
                <a:gridCol w="1545344"/>
                <a:gridCol w="1736690"/>
                <a:gridCol w="1661182"/>
                <a:gridCol w="1661182"/>
                <a:gridCol w="1736690"/>
              </a:tblGrid>
              <a:tr h="33339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53725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17/2/2025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VĐCB: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Tung bắt bóng với người đối diện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18/2/2025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LQVT: Đếm đến 8, nhận biết nhóm có 8 đối tượng, nhận biết chữ số 8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19/2/2025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Truyện:Rùa con tìm nhà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Dạy KN ca hát: "Chuột trộm trứng"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Làm quen chữ cái E-Ê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15670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mèo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Bắt vịt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gà trống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Dung dăng dung dịu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chó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booning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ngan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Lăn bóng bằng 2 tay và di chuyển theo bóng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sấu.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Cáo và thỏ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973420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Xem video thực hành "Ứng phó với lũ lụt"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thói quen và nhu cầu của một số con vật gần gũi trong gia đình.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Đọc thơ: gà mẹ đếm con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 truyện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Truyện: Rùa con tìm nhà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Tập tô nét cong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bút chì thông minh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Hát: chuột trộm trứng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Văn nghệ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142730" y="6047672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42074"/>
              </p:ext>
            </p:extLst>
          </p:nvPr>
        </p:nvGraphicFramePr>
        <p:xfrm>
          <a:off x="1012604" y="806450"/>
          <a:ext cx="8966988" cy="6358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53340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5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VĐCB:Bò trong đường Zíc zắc, ném xa bằng 1 tay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Tìm hiểu một số con vật sống dưới nước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Dạy VĐMH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"Con mèo bồ tèo."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27/2/2025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pos="2751455" algn="l"/>
                        </a:tabLs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Đóng kịch:Rùa con tìm nhà</a:t>
                      </a:r>
                      <a:endParaRPr lang="en-US" sz="1400">
                        <a:effectLst/>
                        <a:latin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28/2/2025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Hoạt động EDP: "Làm bể cá mini"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2265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con cua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Con cá chép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boling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Con tôm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Cáo và thỏ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Con Cua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boling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Con tôm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KV2: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57323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cho trẻ cách lên xuống cầu thang, không nô nghịch, xô đẩy bạn khi lên xuống cầu thang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Phân biệt hình vuông và hình chữ nhật     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cho trẻ cách lên xuống cầu thang, không nô nghịch, xô đẩy bạn khi lên xuống cầu thang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Truyện: Rùa con tìm nhà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 truyện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Đánh giá và cải tiến sản phẩm của nhóm theo bản thiết kế  bể cá (B5)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Lau dọn đồ chơi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Hát+BD: Con mèo bồ tèo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352983" y="99806"/>
            <a:ext cx="43306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4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3:Con vật sống dưới nước</a:t>
            </a:r>
            <a:endParaRPr lang="en-US" sz="24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179661"/>
              </p:ext>
            </p:extLst>
          </p:nvPr>
        </p:nvGraphicFramePr>
        <p:xfrm>
          <a:off x="948253" y="969233"/>
          <a:ext cx="9553788" cy="61445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063"/>
                <a:gridCol w="1828533"/>
                <a:gridCol w="1592298"/>
                <a:gridCol w="1592298"/>
                <a:gridCol w="1592298"/>
                <a:gridCol w="1592298"/>
              </a:tblGrid>
              <a:tr h="333549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Thứ</a:t>
                      </a:r>
                      <a:r>
                        <a:rPr lang="en-US" sz="1400" baseline="0" smtClean="0"/>
                        <a:t> 2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/>
                        <a:t>Thứ</a:t>
                      </a:r>
                      <a:r>
                        <a:rPr lang="en-US" sz="1400" baseline="0" smtClean="0"/>
                        <a:t> 3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09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3/3/3025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65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Đồng dao "Con voi"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4/3/2025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LQVT: So sánh sắp xếp thứ tự về chiều dài của 3 đối tượng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5/3/2025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Gấp con ếch (Mẫu)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6/3/2025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VĐCB: Bật qua vật cản cao 10-15cm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165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7/3/2025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Rèn KNÂN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4519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HĐNT</a:t>
                      </a:r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rùa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Cáo và thỏ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cá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mèo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Bật qua vật cản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Trồng nụ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cua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Bắt vịt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Con chim bồ câu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TCVĐ:cáo và thỏ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1236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Cho trẻ xem video: Dạy trẻ cách thương lượng và giải quyết mâu thuẫn.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Phân biệt hình vuông và hình chữ nhật 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Xem tranh ảnh, trò chuyện về một số trường hợp khẩn cấp và gọi người giúp đỡ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Đồng dao: Con vỏi con voi.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 truyện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Lau dọn đồ chơi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866622" y="431614"/>
            <a:ext cx="334649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4:Thú trong rừng xanh</a:t>
            </a:r>
            <a:endParaRPr lang="en-US" sz="20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1421</Words>
  <Application>Microsoft Office PowerPoint</Application>
  <PresentationFormat>Custom</PresentationFormat>
  <Paragraphs>282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</cp:revision>
  <dcterms:created xsi:type="dcterms:W3CDTF">2006-08-16T00:00:00Z</dcterms:created>
  <dcterms:modified xsi:type="dcterms:W3CDTF">2025-02-12T03:27:23Z</dcterms:modified>
  <dc:identifier>DAGUeLARzDM</dc:identifier>
</cp:coreProperties>
</file>