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63" r:id="rId4"/>
    <p:sldId id="258" r:id="rId5"/>
    <p:sldId id="259" r:id="rId6"/>
    <p:sldId id="260" r:id="rId7"/>
    <p:sldId id="261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20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9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2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5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4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28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8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4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3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4B0C0-999F-4428-BB56-3DFED3D14CE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62D03-FD74-4B39-9C9C-A68D0B1D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5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" Type="http://schemas.openxmlformats.org/officeDocument/2006/relationships/audio" Target="../media/audio9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openxmlformats.org/officeDocument/2006/relationships/audio" Target="../media/audio10.wav"/><Relationship Id="rId15" Type="http://schemas.microsoft.com/office/2007/relationships/hdphoto" Target="../media/hdphoto6.wdp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0544" y="970386"/>
            <a:ext cx="5309668" cy="10916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32236" y="3946848"/>
            <a:ext cx="2519266" cy="15955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Màu vàng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30219" y="3946847"/>
            <a:ext cx="2519266" cy="15955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Màu đỏ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̆ng giấy màu đỏ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8563" y="1348660"/>
            <a:ext cx="4198008" cy="109168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7665" y="3946849"/>
            <a:ext cx="2519266" cy="159553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Màu xanh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32236" y="3946848"/>
            <a:ext cx="2519266" cy="15955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Màu đỏ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̆ng giấy màu xa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6494" y="2396410"/>
            <a:ext cx="4198008" cy="109168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56494" y="951336"/>
            <a:ext cx="5309668" cy="10916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200150" y="4086225"/>
            <a:ext cx="3990975" cy="2057400"/>
            <a:chOff x="1200150" y="4086225"/>
            <a:chExt cx="3990975" cy="2057400"/>
          </a:xfrm>
        </p:grpSpPr>
        <p:sp>
          <p:nvSpPr>
            <p:cNvPr id="6" name="Oval 5"/>
            <p:cNvSpPr/>
            <p:nvPr/>
          </p:nvSpPr>
          <p:spPr>
            <a:xfrm>
              <a:off x="1200150" y="4086225"/>
              <a:ext cx="3990975" cy="20574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6025" y="4579674"/>
              <a:ext cx="1257300" cy="3333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86025" y="5045428"/>
              <a:ext cx="1257300" cy="3333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76925" y="4086225"/>
            <a:ext cx="3990975" cy="2057400"/>
            <a:chOff x="5924550" y="4086225"/>
            <a:chExt cx="3990975" cy="2057400"/>
          </a:xfrm>
        </p:grpSpPr>
        <p:sp>
          <p:nvSpPr>
            <p:cNvPr id="7" name="Oval 6"/>
            <p:cNvSpPr/>
            <p:nvPr/>
          </p:nvSpPr>
          <p:spPr>
            <a:xfrm>
              <a:off x="5924550" y="4086225"/>
              <a:ext cx="3990975" cy="20574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91387" y="4579674"/>
              <a:ext cx="881063" cy="3333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91387" y="5073123"/>
              <a:ext cx="1257300" cy="3333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45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 băng giấy này như thế nào với nhau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ú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80544" y="3467917"/>
            <a:ext cx="4198008" cy="109168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80544" y="1422207"/>
            <a:ext cx="5309668" cy="10916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ình ảnh dấu chấm hỏi đẹp, ấn tượng và độc đáo nhất">
            <a:extLst>
              <a:ext uri="{FF2B5EF4-FFF2-40B4-BE49-F238E27FC236}">
                <a16:creationId xmlns:a16="http://schemas.microsoft.com/office/drawing/2014/main" id="{17D837CB-43E5-20AE-2286-673982D2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969" y1="42500" x2="59688" y2="39063"/>
                        <a14:foregroundMark x1="17188" y1="42500" x2="31406" y2="14688"/>
                        <a14:foregroundMark x1="18125" y1="19531" x2="76563" y2="2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6" y="-277367"/>
            <a:ext cx="3399148" cy="33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8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ặt giấy màu đỏ chồng lên xa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00117 0.297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0544" y="1422207"/>
            <a:ext cx="5309668" cy="10916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80544" y="3467917"/>
            <a:ext cx="4198008" cy="109168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ình ảnh dấu chấm hỏi đẹp, ấn tượng và độc đáo nhất">
            <a:extLst>
              <a:ext uri="{FF2B5EF4-FFF2-40B4-BE49-F238E27FC236}">
                <a16:creationId xmlns:a16="http://schemas.microsoft.com/office/drawing/2014/main" id="{17D837CB-43E5-20AE-2286-673982D2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969" y1="42500" x2="59688" y2="39063"/>
                        <a14:foregroundMark x1="17188" y1="42500" x2="31406" y2="14688"/>
                        <a14:foregroundMark x1="18125" y1="19531" x2="76563" y2="2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6" y="-204149"/>
            <a:ext cx="3399148" cy="339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65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ặt xanh chồng lên đỏ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00065 -0.299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56594" y="1153340"/>
            <a:ext cx="4198008" cy="109168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56594" y="3022407"/>
            <a:ext cx="5309668" cy="10916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56594" y="3022407"/>
            <a:ext cx="4198008" cy="109168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656594" y="1153340"/>
            <a:ext cx="5309668" cy="1113609"/>
            <a:chOff x="3780544" y="3877491"/>
            <a:chExt cx="5309668" cy="1113609"/>
          </a:xfrm>
        </p:grpSpPr>
        <p:sp>
          <p:nvSpPr>
            <p:cNvPr id="4" name="Rectangle 3"/>
            <p:cNvSpPr/>
            <p:nvPr/>
          </p:nvSpPr>
          <p:spPr>
            <a:xfrm>
              <a:off x="3780544" y="3877491"/>
              <a:ext cx="5309668" cy="109168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978552" y="3886200"/>
              <a:ext cx="0" cy="1104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92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ể so sánh…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75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9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6" b="90000" l="6333" r="90000"/>
                    </a14:imgEffect>
                  </a14:imgLayer>
                </a14:imgProps>
              </a:ext>
            </a:extLst>
          </a:blip>
          <a:srcRect t="43798" r="8617" b="16246"/>
          <a:stretch/>
        </p:blipFill>
        <p:spPr>
          <a:xfrm>
            <a:off x="981076" y="2635369"/>
            <a:ext cx="4133850" cy="1355605"/>
          </a:xfrm>
          <a:prstGeom prst="rect">
            <a:avLst/>
          </a:prstGeom>
        </p:spPr>
      </p:pic>
      <p:pic>
        <p:nvPicPr>
          <p:cNvPr id="1026" name="Picture 2" descr="hình ảnh : Dao kéo, Nhựa, dụng cụ, màu vàng, Bộ đồ ăn, cái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78" b="35556" l="9917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" b="61200"/>
          <a:stretch/>
        </p:blipFill>
        <p:spPr bwMode="auto">
          <a:xfrm>
            <a:off x="981075" y="1171576"/>
            <a:ext cx="3470851" cy="146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3" b="96429" l="6250" r="89286">
                        <a14:backgroundMark x1="58929" y1="19643" x2="58929" y2="19643"/>
                        <a14:backgroundMark x1="54464" y1="42857" x2="54464" y2="4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7050" y="638175"/>
            <a:ext cx="2133600" cy="2914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0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7725" y="1171575"/>
            <a:ext cx="2305050" cy="2305050"/>
          </a:xfrm>
          <a:prstGeom prst="rect">
            <a:avLst/>
          </a:prstGeom>
        </p:spPr>
      </p:pic>
      <p:pic>
        <p:nvPicPr>
          <p:cNvPr id="1028" name="Picture 4" descr="Nền Bút Chì đỏ Bút Chì đỏ Một Hình Chụp Và Hình ảnh Để Tải Về Miễn Phí -  Pngt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67" b="8974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3990974"/>
            <a:ext cx="2759075" cy="170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444" b="90000" l="2778" r="95222"/>
                    </a14:imgEffect>
                  </a14:imgLayer>
                </a14:imgProps>
              </a:ext>
            </a:extLst>
          </a:blip>
          <a:srcRect t="34309" b="33811"/>
          <a:stretch/>
        </p:blipFill>
        <p:spPr>
          <a:xfrm>
            <a:off x="3810000" y="5286375"/>
            <a:ext cx="3600450" cy="1114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859" y="4724215"/>
            <a:ext cx="2139881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́ch đồ vật dài hon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đúng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</Words>
  <Application>Microsoft Office PowerPoint</Application>
  <PresentationFormat>Widescreen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Dao</dc:creator>
  <cp:lastModifiedBy>Hai Dao</cp:lastModifiedBy>
  <cp:revision>13</cp:revision>
  <dcterms:created xsi:type="dcterms:W3CDTF">2025-02-17T12:38:28Z</dcterms:created>
  <dcterms:modified xsi:type="dcterms:W3CDTF">2025-02-17T15:33:02Z</dcterms:modified>
</cp:coreProperties>
</file>