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 showGuides="1">
      <p:cViewPr>
        <p:scale>
          <a:sx n="78" d="100"/>
          <a:sy n="78" d="100"/>
        </p:scale>
        <p:origin x="-1332" y="-288"/>
      </p:cViewPr>
      <p:guideLst>
        <p:guide orient="horz" pos="2160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EDD0-B0A5-4731-9281-1554BF5D9FE5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DF42-222E-4322-8BF3-0BC3CC958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F42-222E-4322-8BF3-0BC3CC9585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8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267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5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372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78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098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12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57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2895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639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222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503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96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73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1496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13798"/>
            <a:ext cx="36451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1:Tuần 1: 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015913"/>
              </p:ext>
            </p:extLst>
          </p:nvPr>
        </p:nvGraphicFramePr>
        <p:xfrm>
          <a:off x="260450" y="838200"/>
          <a:ext cx="8763000" cy="569221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0600"/>
                <a:gridCol w="1371600"/>
                <a:gridCol w="1676400"/>
                <a:gridCol w="1447800"/>
                <a:gridCol w="1661803"/>
                <a:gridCol w="1614797"/>
              </a:tblGrid>
              <a:tr h="263119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13545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*PTNT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đạp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máy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KNVĐ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đạp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đạp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002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sấu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xuống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vịn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trượt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phượng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dân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chim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sẻ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do:Chơi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chợ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nhỏ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xíu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dân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4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nấu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gì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ôtô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Chọn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video clip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Chương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"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Việt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Nam"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PTGT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14/3/2025</a:t>
                      </a:r>
                      <a:endParaRPr lang="en-US" sz="1100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chñ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®Ò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tiÕp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theo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Liªn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cuèi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tuÇn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286000" y="165165"/>
            <a:ext cx="518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601945"/>
              </p:ext>
            </p:extLst>
          </p:nvPr>
        </p:nvGraphicFramePr>
        <p:xfrm>
          <a:off x="228600" y="550934"/>
          <a:ext cx="8763000" cy="587750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551934"/>
                <a:gridCol w="1405618"/>
                <a:gridCol w="1489982"/>
                <a:gridCol w="1524000"/>
                <a:gridCol w="1524000"/>
              </a:tblGrid>
              <a:tr h="40954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678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17/3/2025</a:t>
                      </a:r>
                      <a:endParaRPr lang="en-US" sz="11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vòng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con,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tải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KNCH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113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TCVĐ:Bé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như:Chơi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đạp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xiêm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giọt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mưa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rơi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sấu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Dung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dăng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dung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rắn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Gió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thổi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đẩy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12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bắt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sách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chñ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®Ò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tiÕp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theo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Liªn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cuèi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tuÇn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1828800" y="27524"/>
            <a:ext cx="483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2:Tuần 1: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391214"/>
              </p:ext>
            </p:extLst>
          </p:nvPr>
        </p:nvGraphicFramePr>
        <p:xfrm>
          <a:off x="533400" y="459883"/>
          <a:ext cx="8363585" cy="588397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43000"/>
                <a:gridCol w="1447800"/>
                <a:gridCol w="1447800"/>
                <a:gridCol w="1447800"/>
                <a:gridCol w="1447800"/>
                <a:gridCol w="14293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7425" algn="l"/>
                        </a:tabLst>
                        <a:defRPr/>
                      </a:pP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24/3/2025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HĐVĐV: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hỏa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25/3/2025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KNCH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nhỏ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xíu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26/3/2025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27/3/2025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“Con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28/3/2025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nhiều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5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24/3/2025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xiêm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25/3/2025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sữ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chim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sẻ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26/3/2025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rủ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TCVĐ:Bật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vòng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27/3/2025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TCVĐ:Đoàn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tàu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muồng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28/3/2025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sát:Cây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TCVĐ:lộn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vồng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6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24/3/2025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nấu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25/3/2025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26/3/2025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Gió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thổi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Bế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27/3/2025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đạp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gũi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28/3/2025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chñ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®Ò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tiÕp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theo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Liªn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cuèi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tuÇn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28757"/>
              </p:ext>
            </p:extLst>
          </p:nvPr>
        </p:nvGraphicFramePr>
        <p:xfrm>
          <a:off x="304800" y="533400"/>
          <a:ext cx="8625205" cy="58209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524000"/>
                <a:gridCol w="1467485"/>
                <a:gridCol w="1580515"/>
                <a:gridCol w="1524000"/>
                <a:gridCol w="1386205"/>
              </a:tblGrid>
              <a:tr h="48875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7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31/3/2025</a:t>
                      </a:r>
                      <a:endParaRPr lang="en-US" sz="1100" b="1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đổi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hướng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thủy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2/4/2025</a:t>
                      </a:r>
                      <a:endParaRPr lang="en-US" sz="1100" i="1" dirty="0" smtClean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Dán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trí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thuyền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Chuyến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lịch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trống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choai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4/4/2025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chờ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đến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lượt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9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31/3/2025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xiêm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TCVĐ:Đoàn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tàu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nhỏ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xíu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1/4/2025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TCVĐ:Dung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dăng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dung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dẻ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muồng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2/4/2025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phượng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TCVĐ:Lộn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vòng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rủ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giọt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mưa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rơi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4/4/2025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xiêm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-TCVĐ:Ô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chim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sẻ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85750" indent="-2857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endParaRPr lang="en-US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1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31/3/2025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âm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thủy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bến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đỗ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chñ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®Ò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tiÕp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theo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Liªn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cuèi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tuÇn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:Tuần 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19400" y="271371"/>
            <a:ext cx="2255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 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894356"/>
              </p:ext>
            </p:extLst>
          </p:nvPr>
        </p:nvGraphicFramePr>
        <p:xfrm>
          <a:off x="152400" y="585244"/>
          <a:ext cx="8763000" cy="586949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447800"/>
                <a:gridCol w="1447800"/>
                <a:gridCol w="1371600"/>
                <a:gridCol w="1738003"/>
                <a:gridCol w="1614797"/>
              </a:tblGrid>
              <a:tr h="287679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7/4/2025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Nghỉ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8/4/2025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PTNT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bay”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9/4/2025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Vì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thỏ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cụt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đuôi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11/4/2025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26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7/4/2025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Nghỉ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8/4/2025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xiêm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9/4/2025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TCVĐ:Chạy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đổi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hướng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đẩy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TCVĐ:Máy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11/4/2025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TCVĐ:Nhảy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hẹp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30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7/4/2025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Nghỉ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8/4/2025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Gió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thổi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bế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9/4/2025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gũi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Bắt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PTGT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video,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nguy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tránh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tham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11/4/2025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chñ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®Ò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tiÕp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theo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Liªn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cuèi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tuÇn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0354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1608</Words>
  <Application>Microsoft Office PowerPoint</Application>
  <PresentationFormat>On-screen Show (4:3)</PresentationFormat>
  <Paragraphs>317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87</cp:revision>
  <cp:lastPrinted>2024-11-05T02:31:19Z</cp:lastPrinted>
  <dcterms:created xsi:type="dcterms:W3CDTF">2023-10-12T15:44:00Z</dcterms:created>
  <dcterms:modified xsi:type="dcterms:W3CDTF">2025-03-10T05:56:14Z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