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21"/>
  </p:notesMasterIdLst>
  <p:sldIdLst>
    <p:sldId id="461" r:id="rId7"/>
    <p:sldId id="480" r:id="rId8"/>
    <p:sldId id="477" r:id="rId9"/>
    <p:sldId id="478" r:id="rId10"/>
    <p:sldId id="272" r:id="rId11"/>
    <p:sldId id="269" r:id="rId12"/>
    <p:sldId id="344" r:id="rId13"/>
    <p:sldId id="284" r:id="rId14"/>
    <p:sldId id="353" r:id="rId15"/>
    <p:sldId id="479" r:id="rId16"/>
    <p:sldId id="313" r:id="rId17"/>
    <p:sldId id="306" r:id="rId18"/>
    <p:sldId id="308" r:id="rId19"/>
    <p:sldId id="298" r:id="rId20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364" autoAdjust="0"/>
  </p:normalViewPr>
  <p:slideViewPr>
    <p:cSldViewPr>
      <p:cViewPr varScale="1">
        <p:scale>
          <a:sx n="69" d="100"/>
          <a:sy n="69" d="100"/>
        </p:scale>
        <p:origin x="19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19/3/2025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5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2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75EEBB-A093-4D30-B24A-08E2A73F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2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F3D83B-70E8-494C-900A-E370C62A4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3C3825-D394-4EA7-ADE7-65E1BB41D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6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788109-1383-4830-9896-7BE436D1D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28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D78BEE-4561-43BF-B012-6EF143680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92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79EA55-2316-42F8-90CC-539831D64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7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0178F1-1EC8-4CF3-BF3A-AD36BB742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63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E5E61F-62C5-4048-A63D-06A5E0AF8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0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06606E-3E80-4644-8B0C-43C5F14DD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00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00E07E-A38D-4DE4-877A-742C539D7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83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E9DDDF-5014-45BC-8EDA-24514054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37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4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4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1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3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4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51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10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24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98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7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12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5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59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91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73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17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66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72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45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03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75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62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55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675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78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98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34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92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18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7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55A5A9-3FFF-4418-97D4-41ACF8202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4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9017-FF78-4397-A9DB-7C14A0160AE4}" type="datetimeFigureOut">
              <a:rPr lang="en-US" smtClean="0"/>
              <a:pPr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2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28800" y="1600200"/>
            <a:ext cx="8839201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Lĩnh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vực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phát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triển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nhận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thức</a:t>
            </a:r>
            <a:endParaRPr kumimoji="0" lang="en-US" sz="5400" b="1" i="0" u="none" strike="noStrike" kern="0" cap="none" spc="50" normalizeH="0" baseline="0" noProof="0" dirty="0">
              <a:ln w="11430"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63500">
                  <a:srgbClr val="33339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28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3086100" y="2667000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87349"/>
            <a:ext cx="12192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tài:Dạy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– 36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2022 - 2023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471959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PHÒNG GIÁO DỤC VÀ ĐÀO TẠO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QUẬN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HỒNG BÀNG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 MẦM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NON</a:t>
            </a:r>
            <a:r>
              <a:rPr kumimoji="0" lang="en-US" sz="1800" b="1" i="0" u="sng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AN HƯNG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295400"/>
          </a:xfrm>
        </p:spPr>
        <p:txBody>
          <a:bodyPr/>
          <a:lstStyle/>
          <a:p>
            <a:r>
              <a:rPr lang="vi-VN" b="1" dirty="0">
                <a:solidFill>
                  <a:srgbClr val="000099"/>
                </a:solidFill>
              </a:rPr>
              <a:t>TRÒ CHƠI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068961"/>
            <a:ext cx="81534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66"/>
                </a:solidFill>
                <a:latin typeface="+mj-lt"/>
              </a:rPr>
              <a:t>BÉ HÃY CHỌN ĐÚNG</a:t>
            </a:r>
          </a:p>
        </p:txBody>
      </p:sp>
    </p:spTree>
    <p:extLst>
      <p:ext uri="{BB962C8B-B14F-4D97-AF65-F5344CB8AC3E}">
        <p14:creationId xmlns:p14="http://schemas.microsoft.com/office/powerpoint/2010/main" val="32246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767408" y="1902706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1?</a:t>
            </a:r>
          </a:p>
        </p:txBody>
      </p:sp>
      <p:sp>
        <p:nvSpPr>
          <p:cNvPr id="10" name="AutoShape 2" descr="Chảo chống dính Elmich cao cấp vân đá đáy từ 7104-D size 26cm">
            <a:extLst>
              <a:ext uri="{FF2B5EF4-FFF2-40B4-BE49-F238E27FC236}">
                <a16:creationId xmlns:a16="http://schemas.microsoft.com/office/drawing/2014/main" id="{1936F8FC-1FA3-48DC-890F-F12C6E0E46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08" y="2925030"/>
            <a:ext cx="2901948" cy="2365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020" y="2946967"/>
            <a:ext cx="3023878" cy="2365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6162" y="2951808"/>
            <a:ext cx="2901948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_thanh_tra_loi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_vo_tay_tra_loi_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_thanh_tra_loi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676400" y="190270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52" y="2967786"/>
            <a:ext cx="3456732" cy="256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6" y="2967786"/>
            <a:ext cx="3456732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_vo_tay_tra_loi_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_thanh_tra_loi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676400" y="190270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48" y="2924311"/>
            <a:ext cx="2871465" cy="2536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313" y="2942900"/>
            <a:ext cx="3005588" cy="2566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2101" y="2934276"/>
            <a:ext cx="3389670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0"/>
    </mc:Choice>
    <mc:Fallback xmlns="">
      <p:transition spd="slow" advClick="0" advTm="2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_thanh_tra_loi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_vo_tay_tra_loi_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52932A8-6C50-4774-8495-E1076A10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90" y="757647"/>
            <a:ext cx="6385556" cy="35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989139"/>
            <a:ext cx="1036915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1</a:t>
            </a:r>
            <a:endParaRPr lang="en-US" alt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7" y="3179238"/>
            <a:ext cx="3237257" cy="2097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83" y="3190233"/>
            <a:ext cx="3237257" cy="2103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699" y="3196329"/>
            <a:ext cx="3237257" cy="209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366" y="1052736"/>
            <a:ext cx="879729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08AC2-973C-5F12-DA77-1D66409CF940}"/>
              </a:ext>
            </a:extLst>
          </p:cNvPr>
          <p:cNvSpPr txBox="1"/>
          <p:nvPr/>
        </p:nvSpPr>
        <p:spPr>
          <a:xfrm>
            <a:off x="1929234" y="518619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</a:rPr>
              <a:t> PTGT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1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27" y="1549433"/>
            <a:ext cx="3030449" cy="2036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31" y="4149080"/>
            <a:ext cx="3067661" cy="2057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49952"/>
          <a:stretch/>
        </p:blipFill>
        <p:spPr>
          <a:xfrm>
            <a:off x="871839" y="1534741"/>
            <a:ext cx="2991914" cy="202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535" y="1568859"/>
            <a:ext cx="3055626" cy="20172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535" y="4149079"/>
            <a:ext cx="3109219" cy="2057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0609" y="4149078"/>
            <a:ext cx="3029351" cy="20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_vo_tay_tra_loi_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_thanh_tra_loi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_thanh_tra_loi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_vo_tay_tra_loi_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_vo_tay_tra_loi_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_vo_tay_tra_loi_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989139"/>
            <a:ext cx="103691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</a:t>
            </a:r>
            <a:r>
              <a:rPr lang="en-US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số lượng 1 và nhiều </a:t>
            </a:r>
            <a:endParaRPr lang="en-US" alt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89945" y="5013176"/>
            <a:ext cx="4437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vi-V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354932" y="5013176"/>
            <a:ext cx="47273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baseline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kern="0" baseline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kern="0" dirty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altLang="en-US" sz="3200" b="1" i="0" u="none" strike="noStrike" kern="0" cap="none" spc="0" normalizeH="0" baseline="0" noProof="0" dirty="0">
              <a:ln>
                <a:noFill/>
              </a:ln>
              <a:solidFill>
                <a:srgbClr val="E2E2F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45" y="1543102"/>
            <a:ext cx="4688230" cy="3267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74" y="1543102"/>
            <a:ext cx="4688230" cy="3267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74023" y="5425333"/>
            <a:ext cx="34563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vi-V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248128" y="5445224"/>
            <a:ext cx="3528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kern="0" dirty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vi-V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8" b="28369"/>
          <a:stretch/>
        </p:blipFill>
        <p:spPr>
          <a:xfrm>
            <a:off x="695400" y="2109417"/>
            <a:ext cx="5013631" cy="3191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029" y="2374874"/>
            <a:ext cx="4584589" cy="292633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3432" y="5157192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vi-V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93081" y="5150396"/>
            <a:ext cx="4629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 err="1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000" b="1" kern="0" dirty="0" smtClean="0">
                <a:solidFill>
                  <a:srgbClr val="E2E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E2E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vi-V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5870" r="6257" b="6461"/>
          <a:stretch/>
        </p:blipFill>
        <p:spPr>
          <a:xfrm>
            <a:off x="1847528" y="1443090"/>
            <a:ext cx="3024336" cy="3552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81" y="1407979"/>
            <a:ext cx="4499238" cy="348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33134" y="626170"/>
            <a:ext cx="9289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38DEE-E02E-D459-C7C7-C9C706CBDB5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66467" y="6093396"/>
            <a:ext cx="8870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7" y="1555745"/>
            <a:ext cx="2401663" cy="1801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6654" b="10050"/>
          <a:stretch/>
        </p:blipFill>
        <p:spPr>
          <a:xfrm>
            <a:off x="4048516" y="1555745"/>
            <a:ext cx="4022960" cy="18722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638299"/>
            <a:ext cx="2622905" cy="1718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39" y="3698115"/>
            <a:ext cx="3554276" cy="2353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688" y="3687361"/>
            <a:ext cx="3554276" cy="23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37" y="3687361"/>
            <a:ext cx="3554276" cy="23471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748</TotalTime>
  <Words>344</Words>
  <Application>Microsoft Office PowerPoint</Application>
  <PresentationFormat>Widescreen</PresentationFormat>
  <Paragraphs>50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Default Design</vt:lpstr>
      <vt:lpstr>Watermark</vt:lpstr>
      <vt:lpstr>1_Default Design</vt:lpstr>
      <vt:lpstr>1_Office Theme</vt:lpstr>
      <vt:lpstr>2_Office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77</cp:revision>
  <dcterms:created xsi:type="dcterms:W3CDTF">2018-10-20T02:47:09Z</dcterms:created>
  <dcterms:modified xsi:type="dcterms:W3CDTF">2025-03-19T14:44:27Z</dcterms:modified>
</cp:coreProperties>
</file>