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57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65063" y="-59683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844711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4526080" y="3122539"/>
            <a:ext cx="3457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Giao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thông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998F0-4847-865B-7A00-D786A6747CBB}"/>
              </a:ext>
            </a:extLst>
          </p:cNvPr>
          <p:cNvSpPr/>
          <p:nvPr/>
        </p:nvSpPr>
        <p:spPr>
          <a:xfrm>
            <a:off x="5227813" y="2444875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7" y="3970593"/>
            <a:ext cx="5041322" cy="2949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89" y="3970593"/>
            <a:ext cx="5307157" cy="32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="" xmlns:a16="http://schemas.microsoft.com/office/drawing/2014/main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="" xmlns:a16="http://schemas.microsoft.com/office/drawing/2014/main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5FA92E7-1E32-7BA7-C82A-16ECF218EEFE}"/>
              </a:ext>
            </a:extLst>
          </p:cNvPr>
          <p:cNvSpPr/>
          <p:nvPr/>
        </p:nvSpPr>
        <p:spPr>
          <a:xfrm>
            <a:off x="1914865" y="380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98AFD1-1072-5585-0B73-E856BD2A10A0}"/>
              </a:ext>
            </a:extLst>
          </p:cNvPr>
          <p:cNvSpPr/>
          <p:nvPr/>
        </p:nvSpPr>
        <p:spPr>
          <a:xfrm>
            <a:off x="1460803" y="-21265"/>
            <a:ext cx="87405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Nhánh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1: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Phương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tiện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GTđường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thuỷ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46730"/>
              </p:ext>
            </p:extLst>
          </p:nvPr>
        </p:nvGraphicFramePr>
        <p:xfrm>
          <a:off x="2041451" y="775775"/>
          <a:ext cx="7871345" cy="5724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41">
                  <a:extLst>
                    <a:ext uri="{9D8B030D-6E8A-4147-A177-3AD203B41FA5}">
                      <a16:colId xmlns="" xmlns:a16="http://schemas.microsoft.com/office/drawing/2014/main" val="1444664656"/>
                    </a:ext>
                  </a:extLst>
                </a:gridCol>
                <a:gridCol w="492243">
                  <a:extLst>
                    <a:ext uri="{9D8B030D-6E8A-4147-A177-3AD203B41FA5}">
                      <a16:colId xmlns="" xmlns:a16="http://schemas.microsoft.com/office/drawing/2014/main" val="3425697557"/>
                    </a:ext>
                  </a:extLst>
                </a:gridCol>
                <a:gridCol w="1391655">
                  <a:extLst>
                    <a:ext uri="{9D8B030D-6E8A-4147-A177-3AD203B41FA5}">
                      <a16:colId xmlns="" xmlns:a16="http://schemas.microsoft.com/office/drawing/2014/main" val="141773781"/>
                    </a:ext>
                  </a:extLst>
                </a:gridCol>
                <a:gridCol w="1495672">
                  <a:extLst>
                    <a:ext uri="{9D8B030D-6E8A-4147-A177-3AD203B41FA5}">
                      <a16:colId xmlns="" xmlns:a16="http://schemas.microsoft.com/office/drawing/2014/main" val="3761719132"/>
                    </a:ext>
                  </a:extLst>
                </a:gridCol>
                <a:gridCol w="1585016">
                  <a:extLst>
                    <a:ext uri="{9D8B030D-6E8A-4147-A177-3AD203B41FA5}">
                      <a16:colId xmlns="" xmlns:a16="http://schemas.microsoft.com/office/drawing/2014/main" val="807668853"/>
                    </a:ext>
                  </a:extLst>
                </a:gridCol>
                <a:gridCol w="1418996">
                  <a:extLst>
                    <a:ext uri="{9D8B030D-6E8A-4147-A177-3AD203B41FA5}">
                      <a16:colId xmlns="" xmlns:a16="http://schemas.microsoft.com/office/drawing/2014/main" val="2443361458"/>
                    </a:ext>
                  </a:extLst>
                </a:gridCol>
                <a:gridCol w="1419522">
                  <a:extLst>
                    <a:ext uri="{9D8B030D-6E8A-4147-A177-3AD203B41FA5}">
                      <a16:colId xmlns="" xmlns:a16="http://schemas.microsoft.com/office/drawing/2014/main" val="3678453684"/>
                    </a:ext>
                  </a:extLst>
                </a:gridCol>
              </a:tblGrid>
              <a:tr h="16935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="" xmlns:a16="http://schemas.microsoft.com/office/drawing/2014/main" val="3946145352"/>
                  </a:ext>
                </a:extLst>
              </a:tr>
              <a:tr h="14403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KNVĐMH bài: Em tập lái ô tô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thuyền buồm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 qua đường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Đếm nhận biết số lượng trong phạm vi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28/03/2025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Gấp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thuyền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116201"/>
                  </a:ext>
                </a:extLst>
              </a:tr>
              <a:tr h="22633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Thời tiết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Bánh xe quay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thể chất: nhẩy bao bố, chèo thuyền, đá bóng...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máy bay cầu trượt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Bánh xe quay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chợ quê: Bầy quầy hàng, lau dọn hàng...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xe đạp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Chèo thuyền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chợ quê: Đi chợ, bán hàng...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(27/043/2025)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Cambria" panose="02040503050406030204" pitchFamily="18" charset="0"/>
                        <a:buChar char="-"/>
                      </a:pPr>
                      <a:r>
                        <a:rPr lang="nl-NL" sz="1300" spc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Quan sát: Cây bưởi</a:t>
                      </a:r>
                      <a:endParaRPr lang="en-US" sz="1200" spc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Cambria" panose="02040503050406030204" pitchFamily="18" charset="0"/>
                        <a:buChar char="-"/>
                      </a:pPr>
                      <a:r>
                        <a:rPr lang="nl-NL" sz="1300" spc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TCVĐ: Ô tô và chim sẻ</a:t>
                      </a:r>
                      <a:endParaRPr lang="en-US" sz="1200" spc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900"/>
                        <a:buFont typeface="Cambria" panose="02040503050406030204" pitchFamily="18" charset="0"/>
                        <a:buChar char="-"/>
                      </a:pPr>
                      <a:r>
                        <a:rPr lang="nl-NL" sz="1300" spc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Chơi tự chọn: Vẽ phấn “Vẽ các phương tiện giao thông bé thích”</a:t>
                      </a:r>
                      <a:endParaRPr lang="en-US" sz="1200" spc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(28/03/2025)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Bầu trời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Đập bắt bóng nảy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chợ quê: Đi chợ, bán hàng...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68301"/>
                  </a:ext>
                </a:extLst>
              </a:tr>
              <a:tr h="185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video, tranh ảnh, trò chuyện cách đi bộ trên vỉa hè, đi cùng người lớn, khi sang đường an toàn  TC Hành vi đúng sai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Trò chuyện về quy định an toàn giao thông.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TC: Chọn hành vi đúng sai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video, trò chuyện về một số hậu quả nguy hiểm do cháy nổ gây ra: Bỏng, thương tật, thiệt mạng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TC ai chọn đúng , phân biệt hành vi đúng sai khi tham gia giao thông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Ôn truyện: Truyện qua đường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(28/03/2025)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63066" y="570052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</a:rPr>
              <a:t>Nhánh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2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:</a:t>
            </a:r>
            <a:r>
              <a:rPr lang="vi-VN" sz="3600" b="1" cap="none" spc="0" dirty="0">
                <a:ln/>
                <a:solidFill>
                  <a:srgbClr val="FF0000"/>
                </a:solidFill>
                <a:effectLst/>
              </a:rPr>
              <a:t>Dự án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làm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ô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tô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tải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50414"/>
              </p:ext>
            </p:extLst>
          </p:nvPr>
        </p:nvGraphicFramePr>
        <p:xfrm>
          <a:off x="49619" y="570052"/>
          <a:ext cx="12142381" cy="6970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768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124698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801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KNCH: Em đi qua ngã tư đường phố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nl-NL" sz="13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HĐSTEAM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 trình 5E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ô tô tải (E3,4)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Bước lên xuống bục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Xe lu và xe 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PTTCKNXH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 cảm với người khác, sẵn sàng giúp đỡ gười khác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013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07/04/2025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giỗ tổ Hùng Vương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08/04/2025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Xe chữa cháy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09/04/2025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biết tay phải, tay trái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10/04/2025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Nhảy qua dây-ném trúng đích nằm ngang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11/04/2025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HĐSTEAM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EDP </a:t>
                      </a:r>
                      <a:r>
                        <a:rPr lang="en-US" sz="13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13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tải</a:t>
                      </a: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B3,4)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1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NT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Máy bay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Bánh xe quay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76450" algn="l"/>
                        </a:tabLs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giao thông: Chơi đi theo tín hiệu đèn. Chơi theo ý thích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76450" algn="l"/>
                        </a:tabLs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Ngã tư đường phố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 tô và chim sẻ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giao thông: Bé làm cảnh sát giao thông...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Xe máy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 lên xuống bục cao 30cm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76450" algn="l"/>
                        </a:tabLs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giao thông: Bé tập làm lái xe, chơi đồ chơi ngoài trời.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Cây hoa tím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về đúng bến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giao thông: bé làm người đi bộ...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Bầu trời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Đi theo tín hiệu đèn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giao thông: Đi theo tín hiệu, đi đúng làn đường...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(07/04/2025)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lễ 10/03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(08/04/2025)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Xe đạp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 Lái ô tô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thể chất: Nhẩy qua dây-Ném trúng đích nằm ngang, hai người hai chân...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Xe máy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Đi theo tín hiệu đèn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thể chất: Ném bóng vào rổ, đánh gôn...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Cây xoài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Ô tô và chim sẻ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Khu vực thể chất: ném boling, lăn bóng vào gôn...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Cây cau cảnh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về đúng bến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Trưng bầy sản phẩm trẻ làm được  trong 2 tuần thực hiện dự án. Nhận xét những sản phẩm của trẻ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012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31/03/2025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đèn tín hiệu giao thông.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TC: Đi theo tín hiệu đèn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Làm quen truyện: Xe lu và xe 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Hát : Em qua ngã tư đường phố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chuyện và xem tranh ảnh về một số hành động an toàn và không an toàn khi đi xe đạp, xe máy, ô tô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một số món ăn quen thuộc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bé </a:t>
                      </a:r>
                      <a:r>
                        <a:rPr lang="fr-FR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fr-F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  <a:tr h="1117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(03/03/2025)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 tranh ảnh, trò chuyện về một số hành vi đúng - sai, tốt- xấu với con vật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(04/03/2025)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 bạc, thảo luận, thực hành thiết kế mẫu con gà (B3)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(05/03/2025)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 bị nguyên học liệu làm con gà (B3)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 thơ: Đàn gà con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(06/03/2025)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 tranh ảnh, video trò chuyện về ngày 8/3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(07/03/2025)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Biểu diễn văn nghệ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Nêu gương, phát bé ngoan.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1074</Words>
  <Application>Microsoft Office PowerPoint</Application>
  <PresentationFormat>Widescreen</PresentationFormat>
  <Paragraphs>176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37</cp:revision>
  <dcterms:created xsi:type="dcterms:W3CDTF">2023-10-04T12:46:49Z</dcterms:created>
  <dcterms:modified xsi:type="dcterms:W3CDTF">2025-03-24T01:27:02Z</dcterms:modified>
</cp:coreProperties>
</file>