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A269F-A389-5C68-533A-1D7F3D52B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7A412-C770-B933-6A7B-A721BBB3A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9865F-5198-17A7-4A4C-E77C58C8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E40C6-F57F-04EF-F849-C579F1A7F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C6B4C-4F9A-BF7C-7EB0-35E458B0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8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DAC0-5EF4-B96C-F2A9-A4DC36B3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1927A-2EC0-DBED-7DD6-14A0CF82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FDE08-D765-CF8D-61BC-D3B12D7D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88635-3817-1F6C-E517-0B676F1B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B2C96-0341-C401-AE76-0DF25F65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4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E880E9-868C-5317-CE2F-546657DE5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CD6EAF-FB44-8A11-A180-7F385E8ED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D082C-0B1C-361F-2C81-ED10EFC33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0F08A-7989-9D52-F13B-A1F092BCF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1391D-F354-102B-7C10-4607E7C86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5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F3E49-1ED1-9107-BB9E-0B9756C18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91ACB-7BC4-32E2-19BE-3F7CFD10E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BCA62-33D7-BD69-3B10-279F96E1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0D907-4E2E-1729-2F57-5459909C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1FD99-97B9-8206-FD10-2543E658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2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16500-C03A-2E02-71D9-D85E8CACF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85C07-8ADE-4E37-9954-99678D059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6FB2F-64BF-192E-2F08-B5EDEEC6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16178-B4EA-8922-116F-FAC45603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BD655-96A1-2736-DB35-1893409A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B5B40-32DB-5534-8EF6-D0681E52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7A15E-839A-F990-D79A-8B5B6BDF4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3710DE-36DF-FD71-3609-4696443C1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3E4D3-69E8-A237-A48F-B11B2651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9219B-0063-9249-462C-5587B7E0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171FF-8AAA-08BC-3F57-C21600EB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5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FEA4-3197-DEA1-E503-15D1D16BF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D6C17-DAC2-9881-475D-BB40A0873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C645E-F9B0-1099-97E7-418C2C505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8D5C9F-9923-4697-7D38-DFBF2E07F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3E9D2-FA8D-0BB4-7118-5BF2628BA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1300B2-DADD-ECBB-74C1-614F8EC58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F642D-A49C-6A42-2821-B088EF49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82A6AC-6DA0-A6F7-09BF-A91BCAAC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8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61F6D-5A78-C6A9-0597-8F402D0A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DD417A-83A6-B669-7E6B-509734C85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96D05-3EC8-5867-C062-22C051CE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EC9786-B32E-516B-F066-9088B0CD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9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BD2AD7-64EA-6324-EE82-43FB181E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EAE0C-1950-A4C4-6C0F-A6008259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35923-7AAB-CC59-73F3-FC1A11207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1CE36-B20C-B670-1437-844765C18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F9101-7E82-3E74-30D7-DF202DF79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FE3EB8-70DD-BED9-44EE-E76F0020E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A38A7-571A-D4D2-0DCF-EF4F64EA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B35FC-40E1-5661-7E00-A3A9B6F0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FC467-E0D2-A51E-2BFE-60F244A9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3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1DE5E-7B8D-493E-6A0E-D867E6A9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BEC180-E72B-5C51-A676-3F67D631E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E1533-5829-4883-B8EB-08877470A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5F518-6B29-EB16-4587-246BD5D77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81672-13C7-6F90-A59F-84425BFA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D74C1-7B70-D4C5-97D9-DD67B538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5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015A5-6E0E-A1DB-4BFC-5131A054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DB466-FF3C-B8E8-E7FF-2F03A9A26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26DC1-B8EC-93D8-09A6-F41AF465F4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296044-5933-4744-80A6-962D1DE3629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88926-4B36-CD83-0D4E-75A76D6C4A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D492D-2A04-F0B0-CF93-B78A300B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F18E33-81C2-4A37-A1B8-24AAD339D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310736-0B88-8138-AC45-1CC0E59221E3}"/>
              </a:ext>
            </a:extLst>
          </p:cNvPr>
          <p:cNvSpPr/>
          <p:nvPr/>
        </p:nvSpPr>
        <p:spPr>
          <a:xfrm>
            <a:off x="3185002" y="509885"/>
            <a:ext cx="610776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PHÒNG GIÁO DỤC QUẬN HỒNG BÀNG</a:t>
            </a:r>
          </a:p>
          <a:p>
            <a:pPr algn="ctr"/>
            <a:r>
              <a:rPr lang="vi-VN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Trường mầm non An Hưng</a:t>
            </a:r>
            <a:endParaRPr lang="en-US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D6E2FD-6FF8-9E14-DEC2-9D8C28B9882D}"/>
              </a:ext>
            </a:extLst>
          </p:cNvPr>
          <p:cNvSpPr/>
          <p:nvPr/>
        </p:nvSpPr>
        <p:spPr>
          <a:xfrm>
            <a:off x="4195062" y="1852910"/>
            <a:ext cx="454483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Giáo án : PTNT</a:t>
            </a:r>
          </a:p>
          <a:p>
            <a:pPr algn="ctr"/>
            <a:r>
              <a:rPr lang="vi-VN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Đề tài: Nhận biết ô tô</a:t>
            </a:r>
          </a:p>
          <a:p>
            <a:pPr algn="ctr"/>
            <a:r>
              <a:rPr lang="vi-VN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Lớp : NTS3</a:t>
            </a:r>
            <a:endParaRPr lang="en-US" sz="3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0886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9FC371-6A1E-E82E-88D3-F28B8A2BEDD7}"/>
              </a:ext>
            </a:extLst>
          </p:cNvPr>
          <p:cNvSpPr/>
          <p:nvPr/>
        </p:nvSpPr>
        <p:spPr>
          <a:xfrm>
            <a:off x="392364" y="386060"/>
            <a:ext cx="23775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*HĐ1: Đố vui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0A0F7C-0D4E-AF1B-ABC7-D0BDAB322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025" y="1430338"/>
            <a:ext cx="9144000" cy="1655762"/>
          </a:xfrm>
        </p:spPr>
        <p:txBody>
          <a:bodyPr>
            <a:noAutofit/>
          </a:bodyPr>
          <a:lstStyle/>
          <a:p>
            <a:r>
              <a:rPr lang="vi-VN" sz="4000" dirty="0">
                <a:solidFill>
                  <a:srgbClr val="FF0000"/>
                </a:solidFill>
                <a:latin typeface="+mj-lt"/>
              </a:rPr>
              <a:t>Xe gì bốn bánh </a:t>
            </a:r>
          </a:p>
          <a:p>
            <a:r>
              <a:rPr lang="vi-VN" sz="4000" dirty="0">
                <a:solidFill>
                  <a:srgbClr val="FF0000"/>
                </a:solidFill>
                <a:latin typeface="+mj-lt"/>
              </a:rPr>
              <a:t>Máy nổ giòn giòn</a:t>
            </a:r>
          </a:p>
          <a:p>
            <a:r>
              <a:rPr lang="vi-VN" sz="4000" dirty="0">
                <a:solidFill>
                  <a:srgbClr val="FF0000"/>
                </a:solidFill>
                <a:latin typeface="+mj-lt"/>
              </a:rPr>
              <a:t>Lại chạy bon bon</a:t>
            </a:r>
          </a:p>
          <a:p>
            <a:r>
              <a:rPr lang="vi-VN" sz="4000" dirty="0">
                <a:solidFill>
                  <a:srgbClr val="FF0000"/>
                </a:solidFill>
                <a:latin typeface="+mj-lt"/>
              </a:rPr>
              <a:t>Còi kêu bíp bíp</a:t>
            </a:r>
          </a:p>
          <a:p>
            <a:r>
              <a:rPr lang="vi-VN" sz="4000" dirty="0">
                <a:solidFill>
                  <a:srgbClr val="FF0000"/>
                </a:solidFill>
                <a:latin typeface="+mj-lt"/>
              </a:rPr>
              <a:t>Là xe gì?</a:t>
            </a:r>
            <a:endParaRPr lang="en-US" sz="4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272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6BC814-A02A-D5BD-FA13-235F92E64885}"/>
              </a:ext>
            </a:extLst>
          </p:cNvPr>
          <p:cNvSpPr/>
          <p:nvPr/>
        </p:nvSpPr>
        <p:spPr>
          <a:xfrm>
            <a:off x="403461" y="336365"/>
            <a:ext cx="35878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*HĐ2: Nhận biết ô tô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89532E9-9310-68DD-627B-C42C81AA3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560983" y="859585"/>
            <a:ext cx="9144000" cy="1655762"/>
          </a:xfrm>
        </p:spPr>
        <p:txBody>
          <a:bodyPr/>
          <a:lstStyle/>
          <a:p>
            <a:r>
              <a:rPr lang="vi-VN" dirty="0">
                <a:solidFill>
                  <a:srgbClr val="FF0000"/>
                </a:solidFill>
                <a:latin typeface="+mj-lt"/>
              </a:rPr>
              <a:t>1. Nhận biết ô tô con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8" name="Picture 7" descr="A red car with black background&#10;&#10;AI-generated content may be incorrect.">
            <a:extLst>
              <a:ext uri="{FF2B5EF4-FFF2-40B4-BE49-F238E27FC236}">
                <a16:creationId xmlns:a16="http://schemas.microsoft.com/office/drawing/2014/main" id="{A2ED4956-B8C3-456E-7D34-01AE54FA5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7" b="24478"/>
          <a:stretch/>
        </p:blipFill>
        <p:spPr>
          <a:xfrm flipH="1">
            <a:off x="3307494" y="1302923"/>
            <a:ext cx="6551045" cy="326997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EA8FBE-6DC6-0A06-7F3C-B8F730F05195}"/>
              </a:ext>
            </a:extLst>
          </p:cNvPr>
          <p:cNvCxnSpPr/>
          <p:nvPr/>
        </p:nvCxnSpPr>
        <p:spPr>
          <a:xfrm flipV="1">
            <a:off x="2197382" y="3230219"/>
            <a:ext cx="1351721" cy="116287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7F60014-96B9-8DA8-F6D8-B2B3292223C0}"/>
              </a:ext>
            </a:extLst>
          </p:cNvPr>
          <p:cNvCxnSpPr/>
          <p:nvPr/>
        </p:nvCxnSpPr>
        <p:spPr>
          <a:xfrm flipV="1">
            <a:off x="3238754" y="3945091"/>
            <a:ext cx="1351721" cy="1162878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9C6C7C0-1A43-5D48-1C56-A1F710442190}"/>
              </a:ext>
            </a:extLst>
          </p:cNvPr>
          <p:cNvCxnSpPr>
            <a:cxnSpLocks/>
          </p:cNvCxnSpPr>
          <p:nvPr/>
        </p:nvCxnSpPr>
        <p:spPr>
          <a:xfrm flipV="1">
            <a:off x="6398321" y="3515141"/>
            <a:ext cx="0" cy="2039936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F0D38B-9F9A-7200-D377-57CCCC115681}"/>
              </a:ext>
            </a:extLst>
          </p:cNvPr>
          <p:cNvCxnSpPr>
            <a:cxnSpLocks/>
          </p:cNvCxnSpPr>
          <p:nvPr/>
        </p:nvCxnSpPr>
        <p:spPr>
          <a:xfrm flipH="1" flipV="1">
            <a:off x="9199486" y="2878674"/>
            <a:ext cx="1769165" cy="2454965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0D2023-63D4-45B0-292F-BCD7B4606912}"/>
              </a:ext>
            </a:extLst>
          </p:cNvPr>
          <p:cNvCxnSpPr>
            <a:cxnSpLocks/>
          </p:cNvCxnSpPr>
          <p:nvPr/>
        </p:nvCxnSpPr>
        <p:spPr>
          <a:xfrm flipH="1" flipV="1">
            <a:off x="8591557" y="3838525"/>
            <a:ext cx="426304" cy="1716552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EE3B69A-B751-B414-421F-ABDB80BB1EB1}"/>
              </a:ext>
            </a:extLst>
          </p:cNvPr>
          <p:cNvSpPr/>
          <p:nvPr/>
        </p:nvSpPr>
        <p:spPr>
          <a:xfrm>
            <a:off x="1329878" y="4435662"/>
            <a:ext cx="12907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Đầu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79EC36-ADCE-AB91-2D1F-8079700BCE3C}"/>
              </a:ext>
            </a:extLst>
          </p:cNvPr>
          <p:cNvSpPr/>
          <p:nvPr/>
        </p:nvSpPr>
        <p:spPr>
          <a:xfrm>
            <a:off x="2586308" y="5107969"/>
            <a:ext cx="14766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Bánh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E9ECFD5-0571-375E-7CCA-112EBCBE211F}"/>
              </a:ext>
            </a:extLst>
          </p:cNvPr>
          <p:cNvSpPr/>
          <p:nvPr/>
        </p:nvSpPr>
        <p:spPr>
          <a:xfrm>
            <a:off x="8498582" y="5613465"/>
            <a:ext cx="14766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Bánh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68DCDFB-1352-15EF-804A-F8616577039B}"/>
              </a:ext>
            </a:extLst>
          </p:cNvPr>
          <p:cNvSpPr/>
          <p:nvPr/>
        </p:nvSpPr>
        <p:spPr>
          <a:xfrm>
            <a:off x="10367698" y="5363571"/>
            <a:ext cx="13965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Đuôi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42216F-32D8-DD29-904C-EA8D1D6C1DF6}"/>
              </a:ext>
            </a:extLst>
          </p:cNvPr>
          <p:cNvSpPr/>
          <p:nvPr/>
        </p:nvSpPr>
        <p:spPr>
          <a:xfrm>
            <a:off x="5659977" y="5575501"/>
            <a:ext cx="14766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Thân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65028547"/>
      </p:ext>
    </p:extLst>
  </p:cSld>
  <p:clrMapOvr>
    <a:masterClrMapping/>
  </p:clrMapOvr>
  <p:transition spd="slow">
    <p:randomBar dir="vert"/>
    <p:sndAc>
      <p:stSnd>
        <p:snd r:embed="rId2" name="hammer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5">
            <a:extLst>
              <a:ext uri="{FF2B5EF4-FFF2-40B4-BE49-F238E27FC236}">
                <a16:creationId xmlns:a16="http://schemas.microsoft.com/office/drawing/2014/main" id="{0B67E6C7-9315-35F1-E9F4-EF555F9BDE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839279" y="253298"/>
            <a:ext cx="9144000" cy="1655762"/>
          </a:xfrm>
        </p:spPr>
        <p:txBody>
          <a:bodyPr/>
          <a:lstStyle/>
          <a:p>
            <a:r>
              <a:rPr lang="vi-VN" dirty="0">
                <a:solidFill>
                  <a:srgbClr val="FF0000"/>
                </a:solidFill>
                <a:latin typeface="+mj-lt"/>
              </a:rPr>
              <a:t>2. Nhận biết ô tô tải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F75565E-A815-3061-E211-F7EDD7B19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149" y="860977"/>
            <a:ext cx="6800850" cy="440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23CAC2C-C6D1-9DA4-BC16-3B053A9E0ED6}"/>
              </a:ext>
            </a:extLst>
          </p:cNvPr>
          <p:cNvSpPr/>
          <p:nvPr/>
        </p:nvSpPr>
        <p:spPr>
          <a:xfrm>
            <a:off x="1087352" y="4863045"/>
            <a:ext cx="12907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Đầu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FA786D1-63BC-CD74-5AB3-E61C3281C98E}"/>
              </a:ext>
            </a:extLst>
          </p:cNvPr>
          <p:cNvCxnSpPr>
            <a:cxnSpLocks/>
          </p:cNvCxnSpPr>
          <p:nvPr/>
        </p:nvCxnSpPr>
        <p:spPr>
          <a:xfrm flipV="1">
            <a:off x="1591095" y="3003854"/>
            <a:ext cx="1639122" cy="178680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1D3A7D-A49E-EBF5-D357-23AD66F484E8}"/>
              </a:ext>
            </a:extLst>
          </p:cNvPr>
          <p:cNvCxnSpPr>
            <a:cxnSpLocks/>
          </p:cNvCxnSpPr>
          <p:nvPr/>
        </p:nvCxnSpPr>
        <p:spPr>
          <a:xfrm flipH="1" flipV="1">
            <a:off x="9093889" y="3061252"/>
            <a:ext cx="944220" cy="2496414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87BA899-345E-7D39-AF66-A84525ACA676}"/>
              </a:ext>
            </a:extLst>
          </p:cNvPr>
          <p:cNvSpPr/>
          <p:nvPr/>
        </p:nvSpPr>
        <p:spPr>
          <a:xfrm>
            <a:off x="9196372" y="5735413"/>
            <a:ext cx="16834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Thùng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A435E55-F15C-5279-1933-BFF6311F58B5}"/>
              </a:ext>
            </a:extLst>
          </p:cNvPr>
          <p:cNvCxnSpPr>
            <a:cxnSpLocks/>
          </p:cNvCxnSpPr>
          <p:nvPr/>
        </p:nvCxnSpPr>
        <p:spPr>
          <a:xfrm flipV="1">
            <a:off x="3138968" y="4552209"/>
            <a:ext cx="826351" cy="1491019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423C425-D7FE-C415-1260-5214795A6C0E}"/>
              </a:ext>
            </a:extLst>
          </p:cNvPr>
          <p:cNvCxnSpPr>
            <a:cxnSpLocks/>
          </p:cNvCxnSpPr>
          <p:nvPr/>
        </p:nvCxnSpPr>
        <p:spPr>
          <a:xfrm flipH="1" flipV="1">
            <a:off x="7904922" y="4959625"/>
            <a:ext cx="463826" cy="1037398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98FF755-5C1B-475C-E9CA-DC19D1490CC8}"/>
              </a:ext>
            </a:extLst>
          </p:cNvPr>
          <p:cNvSpPr/>
          <p:nvPr/>
        </p:nvSpPr>
        <p:spPr>
          <a:xfrm>
            <a:off x="2491873" y="6094711"/>
            <a:ext cx="14766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Bánh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0697EF-6173-4F3D-F1CB-743E84452A2A}"/>
              </a:ext>
            </a:extLst>
          </p:cNvPr>
          <p:cNvSpPr/>
          <p:nvPr/>
        </p:nvSpPr>
        <p:spPr>
          <a:xfrm>
            <a:off x="7630404" y="5993087"/>
            <a:ext cx="14766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Bánh xe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828326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3E45029D-25CA-ECAF-A628-5A815ABE9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169810" y="555281"/>
            <a:ext cx="9144000" cy="1655762"/>
          </a:xfrm>
        </p:spPr>
        <p:txBody>
          <a:bodyPr/>
          <a:lstStyle/>
          <a:p>
            <a:r>
              <a:rPr lang="vi-VN" dirty="0">
                <a:solidFill>
                  <a:srgbClr val="FF0000"/>
                </a:solidFill>
              </a:rPr>
              <a:t>TC: Nối hình với bóng các PTGT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5F5442-8835-7960-E1FA-1FC5D0C250F3}"/>
              </a:ext>
            </a:extLst>
          </p:cNvPr>
          <p:cNvSpPr/>
          <p:nvPr/>
        </p:nvSpPr>
        <p:spPr>
          <a:xfrm>
            <a:off x="118765" y="49266"/>
            <a:ext cx="409759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*HĐ3: Ôn luyện củng cố</a:t>
            </a:r>
            <a:endParaRPr lang="en-U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92E22E4-97B8-14F7-86D3-EAB6BEE49955}"/>
              </a:ext>
            </a:extLst>
          </p:cNvPr>
          <p:cNvSpPr/>
          <p:nvPr/>
        </p:nvSpPr>
        <p:spPr>
          <a:xfrm>
            <a:off x="3677478" y="974034"/>
            <a:ext cx="3916018" cy="282271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red car with black background&#10;&#10;AI-generated content may be incorrect.">
            <a:extLst>
              <a:ext uri="{FF2B5EF4-FFF2-40B4-BE49-F238E27FC236}">
                <a16:creationId xmlns:a16="http://schemas.microsoft.com/office/drawing/2014/main" id="{117B803B-11CC-E3E3-412A-3224683BE1E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607" b="24478"/>
          <a:stretch/>
        </p:blipFill>
        <p:spPr>
          <a:xfrm flipH="1">
            <a:off x="4020971" y="1383162"/>
            <a:ext cx="3229032" cy="1611781"/>
          </a:xfrm>
          <a:prstGeom prst="rect">
            <a:avLst/>
          </a:prstGeom>
        </p:spPr>
      </p:pic>
      <p:pic>
        <p:nvPicPr>
          <p:cNvPr id="9" name="Picture 8" descr="A cartoon of a construction truck&#10;&#10;AI-generated content may be incorrect.">
            <a:extLst>
              <a:ext uri="{FF2B5EF4-FFF2-40B4-BE49-F238E27FC236}">
                <a16:creationId xmlns:a16="http://schemas.microsoft.com/office/drawing/2014/main" id="{83DAA7C3-A5D4-70E6-F7E4-0B657FF9C7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26" y="4504014"/>
            <a:ext cx="2843239" cy="2843239"/>
          </a:xfrm>
          <a:prstGeom prst="rect">
            <a:avLst/>
          </a:prstGeom>
        </p:spPr>
      </p:pic>
      <p:pic>
        <p:nvPicPr>
          <p:cNvPr id="7" name="Picture 6" descr="A red car with black background&#10;&#10;AI-generated content may be incorrect.">
            <a:extLst>
              <a:ext uri="{FF2B5EF4-FFF2-40B4-BE49-F238E27FC236}">
                <a16:creationId xmlns:a16="http://schemas.microsoft.com/office/drawing/2014/main" id="{B03A08CF-5DB2-7BAF-B064-3143E4C805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7" b="24478"/>
          <a:stretch/>
        </p:blipFill>
        <p:spPr>
          <a:xfrm flipH="1">
            <a:off x="5978980" y="5078075"/>
            <a:ext cx="3229032" cy="161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14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path" presetSubtype="0" accel="50000" autoRev="1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0833E-6 1.11111E-6 L 0.18541 -0.54144 " pathEditMode="relative" rAng="0" ptsTypes="AA" p14:bounceEnd="50000">
                                          <p:cBhvr>
                                            <p:cTn id="6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9271" y="-27083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56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54167E-6 -3.7037E-7 L -0.16394 -0.52963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203" y="-26481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"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path" presetSubtype="0" accel="50000" autoRev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0833E-6 1.11111E-6 L 0.18541 -0.54144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9271" y="-27083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56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54167E-6 -3.7037E-7 L -0.16394 -0.52963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203" y="-26481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7BFDA2C-9082-6C73-83A9-8B4A2CCB89D0}"/>
              </a:ext>
            </a:extLst>
          </p:cNvPr>
          <p:cNvSpPr/>
          <p:nvPr/>
        </p:nvSpPr>
        <p:spPr>
          <a:xfrm>
            <a:off x="4234070" y="407503"/>
            <a:ext cx="3916018" cy="282271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artoon of a construction truck&#10;&#10;AI-generated content may be incorrect.">
            <a:extLst>
              <a:ext uri="{FF2B5EF4-FFF2-40B4-BE49-F238E27FC236}">
                <a16:creationId xmlns:a16="http://schemas.microsoft.com/office/drawing/2014/main" id="{C5BA2F2E-64BE-C729-B023-DB384AEF9DF8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459" y="178256"/>
            <a:ext cx="2843239" cy="2843239"/>
          </a:xfrm>
          <a:prstGeom prst="rect">
            <a:avLst/>
          </a:prstGeom>
        </p:spPr>
      </p:pic>
      <p:pic>
        <p:nvPicPr>
          <p:cNvPr id="6" name="Picture 5" descr="A red car with black background&#10;&#10;AI-generated content may be incorrect.">
            <a:extLst>
              <a:ext uri="{FF2B5EF4-FFF2-40B4-BE49-F238E27FC236}">
                <a16:creationId xmlns:a16="http://schemas.microsoft.com/office/drawing/2014/main" id="{D5445ED4-F1DD-E972-BC18-F2D8E3BDF0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07" b="24478"/>
          <a:stretch/>
        </p:blipFill>
        <p:spPr>
          <a:xfrm flipH="1">
            <a:off x="7360937" y="5119742"/>
            <a:ext cx="3229032" cy="1611781"/>
          </a:xfrm>
          <a:prstGeom prst="rect">
            <a:avLst/>
          </a:prstGeom>
        </p:spPr>
      </p:pic>
      <p:pic>
        <p:nvPicPr>
          <p:cNvPr id="5" name="Picture 4" descr="A cartoon of a construction truck&#10;&#10;AI-generated content may be incorrect.">
            <a:extLst>
              <a:ext uri="{FF2B5EF4-FFF2-40B4-BE49-F238E27FC236}">
                <a16:creationId xmlns:a16="http://schemas.microsoft.com/office/drawing/2014/main" id="{A21A1E90-DE96-3F01-7AB1-623A402E81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26" y="4504014"/>
            <a:ext cx="2843239" cy="284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71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0833E-6 1.11111E-6 L 0.22786 -0.63125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393" y="-31574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rrow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56" presetClass="path" presetSubtype="0" accel="50000" autoRev="1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1.11111E-6 L -0.2362 -0.65417 " pathEditMode="relative" rAng="0" ptsTypes="AA" p14:bounceEnd="50000">
                                          <p:cBhvr>
                                            <p:cTn id="11" dur="2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1810" y="-32708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"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0833E-6 1.11111E-6 L 0.22786 -0.63125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393" y="-31574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rrow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56" presetClass="path" presetSubtype="0" accel="50000" autoRev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1.11111E-6 L -0.2362 -0.65417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1810" y="-32708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104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Nhan Tran</dc:creator>
  <cp:lastModifiedBy>Nhan Tran</cp:lastModifiedBy>
  <cp:revision>3</cp:revision>
  <dcterms:created xsi:type="dcterms:W3CDTF">2025-03-22T01:47:41Z</dcterms:created>
  <dcterms:modified xsi:type="dcterms:W3CDTF">2025-03-22T02:38:16Z</dcterms:modified>
</cp:coreProperties>
</file>