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AB6E-9574-42E9-9237-F6B019C7F1E1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4FA4-FCAF-450D-B06D-2042A78BB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87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PTGT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53968"/>
            <a:ext cx="1953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287692"/>
              </p:ext>
            </p:extLst>
          </p:nvPr>
        </p:nvGraphicFramePr>
        <p:xfrm>
          <a:off x="152400" y="661745"/>
          <a:ext cx="8763000" cy="6065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55205"/>
                <a:gridCol w="1600200"/>
              </a:tblGrid>
              <a:tr h="252655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13599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24/3/2025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Bước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xuống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bục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25/3/2025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5E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: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tải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26/3/2025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ngôn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27/3/2025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thẩm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¹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y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bài:Em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tư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28/3/2025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Đếm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lượng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phạm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 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6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s¸t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®¹p.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TCV</a:t>
                      </a: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Đ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: « t«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chim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sÎ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 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sát: Thời tiết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TCVĐ: Về đúng bến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kiễng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máy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b</a:t>
                      </a:r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ước tài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trÎ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thùc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hµnh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®i  l¹i 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toµn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kiễng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rọ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đèn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1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H­íng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dÉn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nh</a:t>
                      </a:r>
                      <a:r>
                        <a:rPr lang="en-US" sz="14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ậ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bi</a:t>
                      </a:r>
                      <a:r>
                        <a:rPr lang="en-US" sz="14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ế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mét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lo¹i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đạ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TC:Chọn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(E4).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động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đạp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máy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.(E2)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ngồi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máy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130276"/>
              </p:ext>
            </p:extLst>
          </p:nvPr>
        </p:nvGraphicFramePr>
        <p:xfrm>
          <a:off x="228600" y="505652"/>
          <a:ext cx="8763000" cy="594347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62825"/>
                <a:gridCol w="1594727"/>
                <a:gridCol w="1465999"/>
                <a:gridCol w="1448249"/>
                <a:gridCol w="1623734"/>
              </a:tblGrid>
              <a:tr h="33254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81188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31/3/2025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thể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chất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nảy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NB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tay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trái</a:t>
                      </a: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thẩm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KNVĐMH: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Lái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ngôn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D¹y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¬: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ch÷a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ch¸y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thẩm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ự án steam làm ô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367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tiết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VÏ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b¸nh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xe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Chơi góc chợ quê: bán hàng, làm bánh đa,kẹo,chơi trò chơi dân gian: cua cắp,ô ăn </a:t>
                      </a: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« t«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chim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sÎ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 góc chợ quê: bán hàng, làm bánh cốm, bánh đa, chơi trò chơi dân gian: cua cắp,ô ăn quan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Bồn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tàu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Chơi góc chợ quê: bán hàng, làm bánh đa,kẹo,chơi trò chơi dân gian: cua cắp,ô ăn quan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cúc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TCVG: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Chơi tự do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 góc chợ quê: bán hàng, làm bánh cốm, bánh đa, chơi trò chơi dân gian: cua cắp,ô ăn </a:t>
                      </a: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B¸nh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t</a:t>
                      </a:r>
                      <a:r>
                        <a:rPr lang="vi-VN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Chơi góc chợ quê: bán hàng, làm bánh đa,kẹo,chơi trò chơi dân gian: cua cắp,ô ăn </a:t>
                      </a: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54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đèn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+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đèn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TC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chọn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phân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sai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tham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((E4)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Thảo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ý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tưởng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(B2)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kế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hoạch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tải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(B3)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dự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án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(B5)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ngoan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27524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PTGT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273772"/>
              </p:ext>
            </p:extLst>
          </p:nvPr>
        </p:nvGraphicFramePr>
        <p:xfrm>
          <a:off x="381000" y="396856"/>
          <a:ext cx="8363585" cy="633922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34135"/>
                <a:gridCol w="15817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143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400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7/4/2025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Nghỉ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lễ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tổ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8/4/2025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nhận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thức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thuyền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9/4/2025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thẩm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Gấp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thuyền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10/4/2025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ngôn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µ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ca.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11/4/2025</a:t>
                      </a:r>
                      <a:endParaRPr lang="en-US" sz="11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PT –TCKNXH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Đồng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cảm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khác,sẵn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sàng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giúp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đỡ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người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khác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1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sấu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Đoàn tàu hoả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phượng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vẽ bánh xe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nhún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lộc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vừng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TCVĐ:Nhảy qua dây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KV4: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sữa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TCVĐ: Ném ttrúng đích nằm thẳng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KV4: Sa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tín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lệnh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bóng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quay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trượt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nhún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  <a:tabLst>
                          <a:tab pos="5429250" algn="l"/>
                        </a:tabLst>
                      </a:pPr>
                      <a:r>
                        <a:rPr lang="en-US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Nghỉ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lễ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video,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hậu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nguy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do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cháy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nổ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gây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Bỏng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thiệt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mạng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PTGT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vi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dao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kí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thoát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hiểm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bệnh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g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ư­ơ</a:t>
                      </a:r>
                      <a:r>
                        <a:rPr lang="en-US" sz="1400" dirty="0" err="1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ng</a:t>
                      </a:r>
                      <a:r>
                        <a:rPr lang="en-US" sz="1400" dirty="0" smtClean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Calibri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1251</Words>
  <Application>Microsoft Office PowerPoint</Application>
  <PresentationFormat>On-screen Show (4:3)</PresentationFormat>
  <Paragraphs>208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49</cp:revision>
  <cp:lastPrinted>2025-03-25T05:03:41Z</cp:lastPrinted>
  <dcterms:created xsi:type="dcterms:W3CDTF">2023-10-12T15:44:00Z</dcterms:created>
  <dcterms:modified xsi:type="dcterms:W3CDTF">2025-03-25T05:03:42Z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