
<file path=[Content_Types].xml><?xml version="1.0" encoding="utf-8"?>
<Types xmlns="http://schemas.openxmlformats.org/package/2006/content-types">
  <Default Extension="png" ContentType="image/png"/>
  <Default Extension="webp" ContentType="vide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1" r:id="rId2"/>
    <p:sldId id="263" r:id="rId3"/>
    <p:sldId id="262"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2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0F4A1-B067-450F-AFEB-BE1A5091C54B}"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E9742-188A-4241-AA2B-DC4BE7898D9C}" type="slidenum">
              <a:rPr lang="en-US" smtClean="0"/>
              <a:t>‹#›</a:t>
            </a:fld>
            <a:endParaRPr lang="en-US"/>
          </a:p>
        </p:txBody>
      </p:sp>
    </p:spTree>
    <p:extLst>
      <p:ext uri="{BB962C8B-B14F-4D97-AF65-F5344CB8AC3E}">
        <p14:creationId xmlns:p14="http://schemas.microsoft.com/office/powerpoint/2010/main" val="133930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4B2EE3-835B-57A9-E2A7-9668C1151E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86DF2D3-757D-5D55-83E3-30A658F5D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BF4315D-294C-10F6-7E80-D375A4A19F4D}"/>
              </a:ext>
            </a:extLst>
          </p:cNvPr>
          <p:cNvSpPr>
            <a:spLocks noGrp="1"/>
          </p:cNvSpPr>
          <p:nvPr>
            <p:ph type="dt" sz="half" idx="10"/>
          </p:nvPr>
        </p:nvSpPr>
        <p:spPr/>
        <p:txBody>
          <a:bodyPr/>
          <a:lstStyle/>
          <a:p>
            <a:fld id="{39A1A439-7C56-409B-AEB5-ED982E64205D}" type="datetimeFigureOut">
              <a:rPr lang="en-US" smtClean="0"/>
              <a:t>5/6/2025</a:t>
            </a:fld>
            <a:endParaRPr lang="en-US"/>
          </a:p>
        </p:txBody>
      </p:sp>
      <p:sp>
        <p:nvSpPr>
          <p:cNvPr id="5" name="Footer Placeholder 4">
            <a:extLst>
              <a:ext uri="{FF2B5EF4-FFF2-40B4-BE49-F238E27FC236}">
                <a16:creationId xmlns="" xmlns:a16="http://schemas.microsoft.com/office/drawing/2014/main" id="{22C11DC4-2B4E-4A02-284F-17B41766D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230FBF8-F147-9213-1250-F1AC38DC8681}"/>
              </a:ext>
            </a:extLst>
          </p:cNvPr>
          <p:cNvSpPr>
            <a:spLocks noGrp="1"/>
          </p:cNvSpPr>
          <p:nvPr>
            <p:ph type="sldNum" sz="quarter" idx="12"/>
          </p:nvPr>
        </p:nvSpPr>
        <p:spPr/>
        <p:txBody>
          <a:bodyPr/>
          <a:lstStyle/>
          <a:p>
            <a:fld id="{3B5A9872-D97A-4C50-9CAE-71505EF3ECA3}" type="slidenum">
              <a:rPr lang="en-US" smtClean="0"/>
              <a:t>‹#›</a:t>
            </a:fld>
            <a:endParaRPr lang="en-US"/>
          </a:p>
        </p:txBody>
      </p:sp>
    </p:spTree>
    <p:extLst>
      <p:ext uri="{BB962C8B-B14F-4D97-AF65-F5344CB8AC3E}">
        <p14:creationId xmlns:p14="http://schemas.microsoft.com/office/powerpoint/2010/main" val="30465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94F674-3AEA-450F-B4B5-45CEDB0E14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F459983-9E57-6D76-6BA7-A226D2096B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B604511-DA40-F155-604D-B2288B030F37}"/>
              </a:ext>
            </a:extLst>
          </p:cNvPr>
          <p:cNvSpPr>
            <a:spLocks noGrp="1"/>
          </p:cNvSpPr>
          <p:nvPr>
            <p:ph type="dt" sz="half" idx="10"/>
          </p:nvPr>
        </p:nvSpPr>
        <p:spPr/>
        <p:txBody>
          <a:bodyPr/>
          <a:lstStyle/>
          <a:p>
            <a:fld id="{39A1A439-7C56-409B-AEB5-ED982E64205D}" type="datetimeFigureOut">
              <a:rPr lang="en-US" smtClean="0"/>
              <a:t>5/6/2025</a:t>
            </a:fld>
            <a:endParaRPr lang="en-US"/>
          </a:p>
        </p:txBody>
      </p:sp>
      <p:sp>
        <p:nvSpPr>
          <p:cNvPr id="5" name="Footer Placeholder 4">
            <a:extLst>
              <a:ext uri="{FF2B5EF4-FFF2-40B4-BE49-F238E27FC236}">
                <a16:creationId xmlns="" xmlns:a16="http://schemas.microsoft.com/office/drawing/2014/main" id="{06C06540-E7FF-5781-5985-A29F28C3A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63A0FCF-AB04-9E7E-C28F-28D90CDBD9F6}"/>
              </a:ext>
            </a:extLst>
          </p:cNvPr>
          <p:cNvSpPr>
            <a:spLocks noGrp="1"/>
          </p:cNvSpPr>
          <p:nvPr>
            <p:ph type="sldNum" sz="quarter" idx="12"/>
          </p:nvPr>
        </p:nvSpPr>
        <p:spPr/>
        <p:txBody>
          <a:bodyPr/>
          <a:lstStyle/>
          <a:p>
            <a:fld id="{3B5A9872-D97A-4C50-9CAE-71505EF3ECA3}" type="slidenum">
              <a:rPr lang="en-US" smtClean="0"/>
              <a:t>‹#›</a:t>
            </a:fld>
            <a:endParaRPr lang="en-US"/>
          </a:p>
        </p:txBody>
      </p:sp>
    </p:spTree>
    <p:extLst>
      <p:ext uri="{BB962C8B-B14F-4D97-AF65-F5344CB8AC3E}">
        <p14:creationId xmlns:p14="http://schemas.microsoft.com/office/powerpoint/2010/main" val="3227639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7606B5E-D556-8D02-EDFC-C47E1F1523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A5F2DC5-E0AB-0016-A1AC-538812E1D5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E2A700D-73B5-79ED-3EC5-E3E56265342A}"/>
              </a:ext>
            </a:extLst>
          </p:cNvPr>
          <p:cNvSpPr>
            <a:spLocks noGrp="1"/>
          </p:cNvSpPr>
          <p:nvPr>
            <p:ph type="dt" sz="half" idx="10"/>
          </p:nvPr>
        </p:nvSpPr>
        <p:spPr/>
        <p:txBody>
          <a:bodyPr/>
          <a:lstStyle/>
          <a:p>
            <a:fld id="{39A1A439-7C56-409B-AEB5-ED982E64205D}" type="datetimeFigureOut">
              <a:rPr lang="en-US" smtClean="0"/>
              <a:t>5/6/2025</a:t>
            </a:fld>
            <a:endParaRPr lang="en-US"/>
          </a:p>
        </p:txBody>
      </p:sp>
      <p:sp>
        <p:nvSpPr>
          <p:cNvPr id="5" name="Footer Placeholder 4">
            <a:extLst>
              <a:ext uri="{FF2B5EF4-FFF2-40B4-BE49-F238E27FC236}">
                <a16:creationId xmlns="" xmlns:a16="http://schemas.microsoft.com/office/drawing/2014/main" id="{DCECEBDC-F91F-B8A1-54B8-92B60E917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49FEB5D-EFEF-6A0E-A13D-456404346737}"/>
              </a:ext>
            </a:extLst>
          </p:cNvPr>
          <p:cNvSpPr>
            <a:spLocks noGrp="1"/>
          </p:cNvSpPr>
          <p:nvPr>
            <p:ph type="sldNum" sz="quarter" idx="12"/>
          </p:nvPr>
        </p:nvSpPr>
        <p:spPr/>
        <p:txBody>
          <a:bodyPr/>
          <a:lstStyle/>
          <a:p>
            <a:fld id="{3B5A9872-D97A-4C50-9CAE-71505EF3ECA3}" type="slidenum">
              <a:rPr lang="en-US" smtClean="0"/>
              <a:t>‹#›</a:t>
            </a:fld>
            <a:endParaRPr lang="en-US"/>
          </a:p>
        </p:txBody>
      </p:sp>
    </p:spTree>
    <p:extLst>
      <p:ext uri="{BB962C8B-B14F-4D97-AF65-F5344CB8AC3E}">
        <p14:creationId xmlns:p14="http://schemas.microsoft.com/office/powerpoint/2010/main" val="181715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F56473-9333-44F9-C862-818BD2ECEC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1DAD432-6A27-5BEA-8698-17997F09C6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3AF8E9B-FD41-BCF4-1394-CC1079F4D3EF}"/>
              </a:ext>
            </a:extLst>
          </p:cNvPr>
          <p:cNvSpPr>
            <a:spLocks noGrp="1"/>
          </p:cNvSpPr>
          <p:nvPr>
            <p:ph type="dt" sz="half" idx="10"/>
          </p:nvPr>
        </p:nvSpPr>
        <p:spPr/>
        <p:txBody>
          <a:bodyPr/>
          <a:lstStyle/>
          <a:p>
            <a:fld id="{39A1A439-7C56-409B-AEB5-ED982E64205D}" type="datetimeFigureOut">
              <a:rPr lang="en-US" smtClean="0"/>
              <a:t>5/6/2025</a:t>
            </a:fld>
            <a:endParaRPr lang="en-US"/>
          </a:p>
        </p:txBody>
      </p:sp>
      <p:sp>
        <p:nvSpPr>
          <p:cNvPr id="5" name="Footer Placeholder 4">
            <a:extLst>
              <a:ext uri="{FF2B5EF4-FFF2-40B4-BE49-F238E27FC236}">
                <a16:creationId xmlns="" xmlns:a16="http://schemas.microsoft.com/office/drawing/2014/main" id="{2FF35EA9-20D3-3BC8-DC45-AD6569736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DA91F71-D236-9FD8-3C0C-E0F3B8CDFCFC}"/>
              </a:ext>
            </a:extLst>
          </p:cNvPr>
          <p:cNvSpPr>
            <a:spLocks noGrp="1"/>
          </p:cNvSpPr>
          <p:nvPr>
            <p:ph type="sldNum" sz="quarter" idx="12"/>
          </p:nvPr>
        </p:nvSpPr>
        <p:spPr/>
        <p:txBody>
          <a:bodyPr/>
          <a:lstStyle/>
          <a:p>
            <a:fld id="{3B5A9872-D97A-4C50-9CAE-71505EF3ECA3}" type="slidenum">
              <a:rPr lang="en-US" smtClean="0"/>
              <a:t>‹#›</a:t>
            </a:fld>
            <a:endParaRPr lang="en-US"/>
          </a:p>
        </p:txBody>
      </p:sp>
    </p:spTree>
    <p:extLst>
      <p:ext uri="{BB962C8B-B14F-4D97-AF65-F5344CB8AC3E}">
        <p14:creationId xmlns:p14="http://schemas.microsoft.com/office/powerpoint/2010/main" val="330276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B0F77-C54D-47E7-089C-4ACDAD2735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D31AB3C-D526-82A4-953A-0A89C3D17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61745CB-B11D-F91F-7E18-54544E83B2C9}"/>
              </a:ext>
            </a:extLst>
          </p:cNvPr>
          <p:cNvSpPr>
            <a:spLocks noGrp="1"/>
          </p:cNvSpPr>
          <p:nvPr>
            <p:ph type="dt" sz="half" idx="10"/>
          </p:nvPr>
        </p:nvSpPr>
        <p:spPr/>
        <p:txBody>
          <a:bodyPr/>
          <a:lstStyle/>
          <a:p>
            <a:fld id="{39A1A439-7C56-409B-AEB5-ED982E64205D}" type="datetimeFigureOut">
              <a:rPr lang="en-US" smtClean="0"/>
              <a:t>5/6/2025</a:t>
            </a:fld>
            <a:endParaRPr lang="en-US"/>
          </a:p>
        </p:txBody>
      </p:sp>
      <p:sp>
        <p:nvSpPr>
          <p:cNvPr id="5" name="Footer Placeholder 4">
            <a:extLst>
              <a:ext uri="{FF2B5EF4-FFF2-40B4-BE49-F238E27FC236}">
                <a16:creationId xmlns="" xmlns:a16="http://schemas.microsoft.com/office/drawing/2014/main" id="{894176B9-37B0-C10E-1425-C57CBFF1B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AF74BE3-66FF-2608-0496-B5866C31F590}"/>
              </a:ext>
            </a:extLst>
          </p:cNvPr>
          <p:cNvSpPr>
            <a:spLocks noGrp="1"/>
          </p:cNvSpPr>
          <p:nvPr>
            <p:ph type="sldNum" sz="quarter" idx="12"/>
          </p:nvPr>
        </p:nvSpPr>
        <p:spPr/>
        <p:txBody>
          <a:bodyPr/>
          <a:lstStyle/>
          <a:p>
            <a:fld id="{3B5A9872-D97A-4C50-9CAE-71505EF3ECA3}" type="slidenum">
              <a:rPr lang="en-US" smtClean="0"/>
              <a:t>‹#›</a:t>
            </a:fld>
            <a:endParaRPr lang="en-US"/>
          </a:p>
        </p:txBody>
      </p:sp>
    </p:spTree>
    <p:extLst>
      <p:ext uri="{BB962C8B-B14F-4D97-AF65-F5344CB8AC3E}">
        <p14:creationId xmlns:p14="http://schemas.microsoft.com/office/powerpoint/2010/main" val="345791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6430E9-D033-0F07-E638-E690946543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8B65CC1-27AC-FF44-7CAD-D985C50CF1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5BEBFF8-BA07-8405-7599-7040DF934C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DD35645-72DC-A0BE-C415-C546B752CA1B}"/>
              </a:ext>
            </a:extLst>
          </p:cNvPr>
          <p:cNvSpPr>
            <a:spLocks noGrp="1"/>
          </p:cNvSpPr>
          <p:nvPr>
            <p:ph type="dt" sz="half" idx="10"/>
          </p:nvPr>
        </p:nvSpPr>
        <p:spPr/>
        <p:txBody>
          <a:bodyPr/>
          <a:lstStyle/>
          <a:p>
            <a:fld id="{39A1A439-7C56-409B-AEB5-ED982E64205D}" type="datetimeFigureOut">
              <a:rPr lang="en-US" smtClean="0"/>
              <a:t>5/6/2025</a:t>
            </a:fld>
            <a:endParaRPr lang="en-US"/>
          </a:p>
        </p:txBody>
      </p:sp>
      <p:sp>
        <p:nvSpPr>
          <p:cNvPr id="6" name="Footer Placeholder 5">
            <a:extLst>
              <a:ext uri="{FF2B5EF4-FFF2-40B4-BE49-F238E27FC236}">
                <a16:creationId xmlns="" xmlns:a16="http://schemas.microsoft.com/office/drawing/2014/main" id="{0E8FD3A3-287F-7949-8E96-38A7A364AF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EB5DCA1-3114-515D-6056-EC66F83DBD00}"/>
              </a:ext>
            </a:extLst>
          </p:cNvPr>
          <p:cNvSpPr>
            <a:spLocks noGrp="1"/>
          </p:cNvSpPr>
          <p:nvPr>
            <p:ph type="sldNum" sz="quarter" idx="12"/>
          </p:nvPr>
        </p:nvSpPr>
        <p:spPr/>
        <p:txBody>
          <a:bodyPr/>
          <a:lstStyle/>
          <a:p>
            <a:fld id="{3B5A9872-D97A-4C50-9CAE-71505EF3ECA3}" type="slidenum">
              <a:rPr lang="en-US" smtClean="0"/>
              <a:t>‹#›</a:t>
            </a:fld>
            <a:endParaRPr lang="en-US"/>
          </a:p>
        </p:txBody>
      </p:sp>
    </p:spTree>
    <p:extLst>
      <p:ext uri="{BB962C8B-B14F-4D97-AF65-F5344CB8AC3E}">
        <p14:creationId xmlns:p14="http://schemas.microsoft.com/office/powerpoint/2010/main" val="378360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E1A312-E6A4-0858-3D92-9E662919B1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1D57615-5696-A730-3236-C6D871493D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8810CE1-5865-3A5F-18EB-E1F3E45960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C72E83F-296B-1804-6E9C-C11727BC7A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38C8391-EDB4-2320-CF29-6D997826EB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BCF2B52-1C87-0FEB-07EB-2169083A980D}"/>
              </a:ext>
            </a:extLst>
          </p:cNvPr>
          <p:cNvSpPr>
            <a:spLocks noGrp="1"/>
          </p:cNvSpPr>
          <p:nvPr>
            <p:ph type="dt" sz="half" idx="10"/>
          </p:nvPr>
        </p:nvSpPr>
        <p:spPr/>
        <p:txBody>
          <a:bodyPr/>
          <a:lstStyle/>
          <a:p>
            <a:fld id="{39A1A439-7C56-409B-AEB5-ED982E64205D}" type="datetimeFigureOut">
              <a:rPr lang="en-US" smtClean="0"/>
              <a:t>5/6/2025</a:t>
            </a:fld>
            <a:endParaRPr lang="en-US"/>
          </a:p>
        </p:txBody>
      </p:sp>
      <p:sp>
        <p:nvSpPr>
          <p:cNvPr id="8" name="Footer Placeholder 7">
            <a:extLst>
              <a:ext uri="{FF2B5EF4-FFF2-40B4-BE49-F238E27FC236}">
                <a16:creationId xmlns="" xmlns:a16="http://schemas.microsoft.com/office/drawing/2014/main" id="{F960D05A-6984-CFB4-3C1D-16EECE070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E19F39C-2814-933C-94C6-550EAE5811D3}"/>
              </a:ext>
            </a:extLst>
          </p:cNvPr>
          <p:cNvSpPr>
            <a:spLocks noGrp="1"/>
          </p:cNvSpPr>
          <p:nvPr>
            <p:ph type="sldNum" sz="quarter" idx="12"/>
          </p:nvPr>
        </p:nvSpPr>
        <p:spPr/>
        <p:txBody>
          <a:bodyPr/>
          <a:lstStyle/>
          <a:p>
            <a:fld id="{3B5A9872-D97A-4C50-9CAE-71505EF3ECA3}" type="slidenum">
              <a:rPr lang="en-US" smtClean="0"/>
              <a:t>‹#›</a:t>
            </a:fld>
            <a:endParaRPr lang="en-US"/>
          </a:p>
        </p:txBody>
      </p:sp>
    </p:spTree>
    <p:extLst>
      <p:ext uri="{BB962C8B-B14F-4D97-AF65-F5344CB8AC3E}">
        <p14:creationId xmlns:p14="http://schemas.microsoft.com/office/powerpoint/2010/main" val="421675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558777-5767-12A9-5A6A-30298BF5B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13149E7-4CED-572B-56B2-24A42082CC52}"/>
              </a:ext>
            </a:extLst>
          </p:cNvPr>
          <p:cNvSpPr>
            <a:spLocks noGrp="1"/>
          </p:cNvSpPr>
          <p:nvPr>
            <p:ph type="dt" sz="half" idx="10"/>
          </p:nvPr>
        </p:nvSpPr>
        <p:spPr/>
        <p:txBody>
          <a:bodyPr/>
          <a:lstStyle/>
          <a:p>
            <a:fld id="{39A1A439-7C56-409B-AEB5-ED982E64205D}" type="datetimeFigureOut">
              <a:rPr lang="en-US" smtClean="0"/>
              <a:t>5/6/2025</a:t>
            </a:fld>
            <a:endParaRPr lang="en-US"/>
          </a:p>
        </p:txBody>
      </p:sp>
      <p:sp>
        <p:nvSpPr>
          <p:cNvPr id="4" name="Footer Placeholder 3">
            <a:extLst>
              <a:ext uri="{FF2B5EF4-FFF2-40B4-BE49-F238E27FC236}">
                <a16:creationId xmlns="" xmlns:a16="http://schemas.microsoft.com/office/drawing/2014/main" id="{E3105A29-1410-AAFE-C343-CD6975A2AD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3D93C85-5583-C218-C23F-11018E335FD1}"/>
              </a:ext>
            </a:extLst>
          </p:cNvPr>
          <p:cNvSpPr>
            <a:spLocks noGrp="1"/>
          </p:cNvSpPr>
          <p:nvPr>
            <p:ph type="sldNum" sz="quarter" idx="12"/>
          </p:nvPr>
        </p:nvSpPr>
        <p:spPr/>
        <p:txBody>
          <a:bodyPr/>
          <a:lstStyle/>
          <a:p>
            <a:fld id="{3B5A9872-D97A-4C50-9CAE-71505EF3ECA3}" type="slidenum">
              <a:rPr lang="en-US" smtClean="0"/>
              <a:t>‹#›</a:t>
            </a:fld>
            <a:endParaRPr lang="en-US"/>
          </a:p>
        </p:txBody>
      </p:sp>
    </p:spTree>
    <p:extLst>
      <p:ext uri="{BB962C8B-B14F-4D97-AF65-F5344CB8AC3E}">
        <p14:creationId xmlns:p14="http://schemas.microsoft.com/office/powerpoint/2010/main" val="354835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081F90B-636A-453A-59C0-F33A2C5C2029}"/>
              </a:ext>
            </a:extLst>
          </p:cNvPr>
          <p:cNvSpPr>
            <a:spLocks noGrp="1"/>
          </p:cNvSpPr>
          <p:nvPr>
            <p:ph type="dt" sz="half" idx="10"/>
          </p:nvPr>
        </p:nvSpPr>
        <p:spPr/>
        <p:txBody>
          <a:bodyPr/>
          <a:lstStyle/>
          <a:p>
            <a:fld id="{39A1A439-7C56-409B-AEB5-ED982E64205D}" type="datetimeFigureOut">
              <a:rPr lang="en-US" smtClean="0"/>
              <a:t>5/6/2025</a:t>
            </a:fld>
            <a:endParaRPr lang="en-US"/>
          </a:p>
        </p:txBody>
      </p:sp>
      <p:sp>
        <p:nvSpPr>
          <p:cNvPr id="3" name="Footer Placeholder 2">
            <a:extLst>
              <a:ext uri="{FF2B5EF4-FFF2-40B4-BE49-F238E27FC236}">
                <a16:creationId xmlns="" xmlns:a16="http://schemas.microsoft.com/office/drawing/2014/main" id="{CF6545FE-1532-7868-1848-274D761869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F940DF3-2E0F-641E-F79A-DD782C513081}"/>
              </a:ext>
            </a:extLst>
          </p:cNvPr>
          <p:cNvSpPr>
            <a:spLocks noGrp="1"/>
          </p:cNvSpPr>
          <p:nvPr>
            <p:ph type="sldNum" sz="quarter" idx="12"/>
          </p:nvPr>
        </p:nvSpPr>
        <p:spPr/>
        <p:txBody>
          <a:bodyPr/>
          <a:lstStyle/>
          <a:p>
            <a:fld id="{3B5A9872-D97A-4C50-9CAE-71505EF3ECA3}" type="slidenum">
              <a:rPr lang="en-US" smtClean="0"/>
              <a:t>‹#›</a:t>
            </a:fld>
            <a:endParaRPr lang="en-US"/>
          </a:p>
        </p:txBody>
      </p:sp>
    </p:spTree>
    <p:extLst>
      <p:ext uri="{BB962C8B-B14F-4D97-AF65-F5344CB8AC3E}">
        <p14:creationId xmlns:p14="http://schemas.microsoft.com/office/powerpoint/2010/main" val="291104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D86601-F9E7-1370-3FE6-51C75909DC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2451650-4D21-CDF5-5DE4-5B7066EB02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1B65A69-3747-8241-6491-C77A5C88A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7E07D9A-FF84-C39A-7242-411D3E9606F6}"/>
              </a:ext>
            </a:extLst>
          </p:cNvPr>
          <p:cNvSpPr>
            <a:spLocks noGrp="1"/>
          </p:cNvSpPr>
          <p:nvPr>
            <p:ph type="dt" sz="half" idx="10"/>
          </p:nvPr>
        </p:nvSpPr>
        <p:spPr/>
        <p:txBody>
          <a:bodyPr/>
          <a:lstStyle/>
          <a:p>
            <a:fld id="{39A1A439-7C56-409B-AEB5-ED982E64205D}" type="datetimeFigureOut">
              <a:rPr lang="en-US" smtClean="0"/>
              <a:t>5/6/2025</a:t>
            </a:fld>
            <a:endParaRPr lang="en-US"/>
          </a:p>
        </p:txBody>
      </p:sp>
      <p:sp>
        <p:nvSpPr>
          <p:cNvPr id="6" name="Footer Placeholder 5">
            <a:extLst>
              <a:ext uri="{FF2B5EF4-FFF2-40B4-BE49-F238E27FC236}">
                <a16:creationId xmlns="" xmlns:a16="http://schemas.microsoft.com/office/drawing/2014/main" id="{81D3FEA5-B95B-355D-0457-09BA9CCDCC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0210B4E-A05A-D412-5F1C-5BBE8EC64F35}"/>
              </a:ext>
            </a:extLst>
          </p:cNvPr>
          <p:cNvSpPr>
            <a:spLocks noGrp="1"/>
          </p:cNvSpPr>
          <p:nvPr>
            <p:ph type="sldNum" sz="quarter" idx="12"/>
          </p:nvPr>
        </p:nvSpPr>
        <p:spPr/>
        <p:txBody>
          <a:bodyPr/>
          <a:lstStyle/>
          <a:p>
            <a:fld id="{3B5A9872-D97A-4C50-9CAE-71505EF3ECA3}" type="slidenum">
              <a:rPr lang="en-US" smtClean="0"/>
              <a:t>‹#›</a:t>
            </a:fld>
            <a:endParaRPr lang="en-US"/>
          </a:p>
        </p:txBody>
      </p:sp>
    </p:spTree>
    <p:extLst>
      <p:ext uri="{BB962C8B-B14F-4D97-AF65-F5344CB8AC3E}">
        <p14:creationId xmlns:p14="http://schemas.microsoft.com/office/powerpoint/2010/main" val="174071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808466-A970-B052-1710-41D5FD6742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39BAA33-BBD7-9C48-02EA-A9BAAF26C5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13E9046-89AE-1FE9-D3FD-74FE8E108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2A0999D-0ED2-BDE8-CF0F-FD4C2978BC99}"/>
              </a:ext>
            </a:extLst>
          </p:cNvPr>
          <p:cNvSpPr>
            <a:spLocks noGrp="1"/>
          </p:cNvSpPr>
          <p:nvPr>
            <p:ph type="dt" sz="half" idx="10"/>
          </p:nvPr>
        </p:nvSpPr>
        <p:spPr/>
        <p:txBody>
          <a:bodyPr/>
          <a:lstStyle/>
          <a:p>
            <a:fld id="{39A1A439-7C56-409B-AEB5-ED982E64205D}" type="datetimeFigureOut">
              <a:rPr lang="en-US" smtClean="0"/>
              <a:t>5/6/2025</a:t>
            </a:fld>
            <a:endParaRPr lang="en-US"/>
          </a:p>
        </p:txBody>
      </p:sp>
      <p:sp>
        <p:nvSpPr>
          <p:cNvPr id="6" name="Footer Placeholder 5">
            <a:extLst>
              <a:ext uri="{FF2B5EF4-FFF2-40B4-BE49-F238E27FC236}">
                <a16:creationId xmlns="" xmlns:a16="http://schemas.microsoft.com/office/drawing/2014/main" id="{9D91EF2D-D787-886B-97B8-C12D75C55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28F691C-CF2E-BC7E-74E6-2DA06C3F25C1}"/>
              </a:ext>
            </a:extLst>
          </p:cNvPr>
          <p:cNvSpPr>
            <a:spLocks noGrp="1"/>
          </p:cNvSpPr>
          <p:nvPr>
            <p:ph type="sldNum" sz="quarter" idx="12"/>
          </p:nvPr>
        </p:nvSpPr>
        <p:spPr/>
        <p:txBody>
          <a:bodyPr/>
          <a:lstStyle/>
          <a:p>
            <a:fld id="{3B5A9872-D97A-4C50-9CAE-71505EF3ECA3}" type="slidenum">
              <a:rPr lang="en-US" smtClean="0"/>
              <a:t>‹#›</a:t>
            </a:fld>
            <a:endParaRPr lang="en-US"/>
          </a:p>
        </p:txBody>
      </p:sp>
    </p:spTree>
    <p:extLst>
      <p:ext uri="{BB962C8B-B14F-4D97-AF65-F5344CB8AC3E}">
        <p14:creationId xmlns:p14="http://schemas.microsoft.com/office/powerpoint/2010/main" val="93123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5733F0-B4AE-F309-DE52-BEBDD2735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325A058-722A-4E40-A5BC-1FAAE26D3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F30CD92-9F95-72C4-C5C3-EA8B65AC9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1A439-7C56-409B-AEB5-ED982E64205D}" type="datetimeFigureOut">
              <a:rPr lang="en-US" smtClean="0"/>
              <a:t>5/6/2025</a:t>
            </a:fld>
            <a:endParaRPr lang="en-US"/>
          </a:p>
        </p:txBody>
      </p:sp>
      <p:sp>
        <p:nvSpPr>
          <p:cNvPr id="5" name="Footer Placeholder 4">
            <a:extLst>
              <a:ext uri="{FF2B5EF4-FFF2-40B4-BE49-F238E27FC236}">
                <a16:creationId xmlns="" xmlns:a16="http://schemas.microsoft.com/office/drawing/2014/main" id="{D3290004-EA18-048B-0498-66D2F7E18B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E014EA0-487E-9E60-CAD6-47BA90B3A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A9872-D97A-4C50-9CAE-71505EF3ECA3}" type="slidenum">
              <a:rPr lang="en-US" smtClean="0"/>
              <a:t>‹#›</a:t>
            </a:fld>
            <a:endParaRPr lang="en-US"/>
          </a:p>
        </p:txBody>
      </p:sp>
    </p:spTree>
    <p:extLst>
      <p:ext uri="{BB962C8B-B14F-4D97-AF65-F5344CB8AC3E}">
        <p14:creationId xmlns:p14="http://schemas.microsoft.com/office/powerpoint/2010/main" val="1704111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jpg"/><Relationship Id="rId2" Type="http://schemas.openxmlformats.org/officeDocument/2006/relationships/video" Target="../media/media1.webp"/><Relationship Id="rId1" Type="http://schemas.microsoft.com/office/2007/relationships/media" Target="../media/media1.webp"/><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holding a sign&#10;&#10;Description automatically generated">
            <a:extLst>
              <a:ext uri="{FF2B5EF4-FFF2-40B4-BE49-F238E27FC236}">
                <a16:creationId xmlns="" xmlns:a16="http://schemas.microsoft.com/office/drawing/2014/main" id="{0EDD816E-4A4E-FF79-E9BF-E89D88142DAB}"/>
              </a:ext>
            </a:extLst>
          </p:cNvPr>
          <p:cNvPicPr>
            <a:picLocks noChangeAspect="1"/>
          </p:cNvPicPr>
          <p:nvPr/>
        </p:nvPicPr>
        <p:blipFill rotWithShape="1">
          <a:blip r:embed="rId4">
            <a:extLst>
              <a:ext uri="{28A0092B-C50C-407E-A947-70E740481C1C}">
                <a14:useLocalDpi xmlns:a14="http://schemas.microsoft.com/office/drawing/2010/main" val="0"/>
              </a:ext>
            </a:extLst>
          </a:blip>
          <a:srcRect l="2424" t="2018" r="3333" b="4108"/>
          <a:stretch/>
        </p:blipFill>
        <p:spPr>
          <a:xfrm>
            <a:off x="0" y="0"/>
            <a:ext cx="12240100" cy="6858000"/>
          </a:xfrm>
          <a:prstGeom prst="rect">
            <a:avLst/>
          </a:prstGeom>
        </p:spPr>
      </p:pic>
      <p:sp>
        <p:nvSpPr>
          <p:cNvPr id="7" name="Rectangle 6">
            <a:extLst>
              <a:ext uri="{FF2B5EF4-FFF2-40B4-BE49-F238E27FC236}">
                <a16:creationId xmlns="" xmlns:a16="http://schemas.microsoft.com/office/drawing/2014/main" id="{CF47ABCA-4430-BF34-A42E-E1D96DB95ED0}"/>
              </a:ext>
            </a:extLst>
          </p:cNvPr>
          <p:cNvSpPr/>
          <p:nvPr/>
        </p:nvSpPr>
        <p:spPr>
          <a:xfrm>
            <a:off x="3911895" y="1844711"/>
            <a:ext cx="4546437" cy="923330"/>
          </a:xfrm>
          <a:prstGeom prst="rect">
            <a:avLst/>
          </a:prstGeom>
          <a:noFill/>
        </p:spPr>
        <p:txBody>
          <a:bodyPr wrap="none" lIns="91440" tIns="45720" rIns="91440" bIns="45720">
            <a:prstTxWarp prst="textDeflateBottom">
              <a:avLst/>
            </a:prstTxWarp>
            <a:spAutoFit/>
          </a:bodyPr>
          <a:lstStyle/>
          <a:p>
            <a:pPr algn="ctr"/>
            <a:r>
              <a:rPr lang="en-US" sz="5400" b="1" cap="none" spc="0">
                <a:ln w="22225">
                  <a:solidFill>
                    <a:schemeClr val="accent2"/>
                  </a:solidFill>
                  <a:prstDash val="solid"/>
                </a:ln>
                <a:solidFill>
                  <a:srgbClr val="00B0F0"/>
                </a:solidFill>
                <a:effectLst/>
              </a:rPr>
              <a:t>Thời Khoá biểu</a:t>
            </a:r>
            <a:endParaRPr lang="en-US" sz="5400" b="1" cap="none" spc="0" dirty="0">
              <a:ln w="22225">
                <a:solidFill>
                  <a:schemeClr val="accent2"/>
                </a:solidFill>
                <a:prstDash val="solid"/>
              </a:ln>
              <a:solidFill>
                <a:srgbClr val="00B0F0"/>
              </a:solidFill>
              <a:effectLst/>
            </a:endParaRPr>
          </a:p>
        </p:txBody>
      </p:sp>
      <p:sp>
        <p:nvSpPr>
          <p:cNvPr id="8" name="Rectangle 7">
            <a:extLst>
              <a:ext uri="{FF2B5EF4-FFF2-40B4-BE49-F238E27FC236}">
                <a16:creationId xmlns="" xmlns:a16="http://schemas.microsoft.com/office/drawing/2014/main" id="{00ACFAE1-4B44-262F-17F5-76F0BD953427}"/>
              </a:ext>
            </a:extLst>
          </p:cNvPr>
          <p:cNvSpPr/>
          <p:nvPr/>
        </p:nvSpPr>
        <p:spPr>
          <a:xfrm>
            <a:off x="2670322" y="3122539"/>
            <a:ext cx="7169527" cy="584775"/>
          </a:xfrm>
          <a:prstGeom prst="rect">
            <a:avLst/>
          </a:prstGeom>
          <a:noFill/>
        </p:spPr>
        <p:txBody>
          <a:bodyPr wrap="none" lIns="91440" tIns="45720" rIns="91440" bIns="45720">
            <a:spAutoFit/>
          </a:bodyPr>
          <a:lstStyle/>
          <a:p>
            <a:pPr algn="ctr"/>
            <a:r>
              <a:rPr lang="en-US" sz="3200" b="1" cap="none" spc="0" dirty="0" err="1">
                <a:ln w="22225">
                  <a:solidFill>
                    <a:schemeClr val="accent2"/>
                  </a:solidFill>
                  <a:prstDash val="solid"/>
                </a:ln>
                <a:solidFill>
                  <a:srgbClr val="FF0000"/>
                </a:solidFill>
                <a:effectLst/>
              </a:rPr>
              <a:t>Chủ</a:t>
            </a:r>
            <a:r>
              <a:rPr lang="en-US" sz="3200" b="1" cap="none" spc="0" dirty="0">
                <a:ln w="22225">
                  <a:solidFill>
                    <a:schemeClr val="accent2"/>
                  </a:solidFill>
                  <a:prstDash val="solid"/>
                </a:ln>
                <a:solidFill>
                  <a:srgbClr val="FF0000"/>
                </a:solidFill>
                <a:effectLst/>
              </a:rPr>
              <a:t> </a:t>
            </a:r>
            <a:r>
              <a:rPr lang="en-US" sz="3200" b="1" cap="none" spc="0" dirty="0" err="1">
                <a:ln w="22225">
                  <a:solidFill>
                    <a:schemeClr val="accent2"/>
                  </a:solidFill>
                  <a:prstDash val="solid"/>
                </a:ln>
                <a:solidFill>
                  <a:srgbClr val="FF0000"/>
                </a:solidFill>
                <a:effectLst/>
              </a:rPr>
              <a:t>đề</a:t>
            </a:r>
            <a:r>
              <a:rPr lang="en-US" sz="3200" b="1" cap="none" spc="0" dirty="0">
                <a:ln w="22225">
                  <a:solidFill>
                    <a:schemeClr val="accent2"/>
                  </a:solidFill>
                  <a:prstDash val="solid"/>
                </a:ln>
                <a:solidFill>
                  <a:srgbClr val="FF0000"/>
                </a:solidFill>
                <a:effectLst/>
              </a:rPr>
              <a:t>: </a:t>
            </a:r>
            <a:r>
              <a:rPr lang="en-US" sz="3200" b="1" dirty="0" err="1" smtClean="0">
                <a:ln w="22225">
                  <a:solidFill>
                    <a:schemeClr val="accent2"/>
                  </a:solidFill>
                  <a:prstDash val="solid"/>
                </a:ln>
                <a:solidFill>
                  <a:srgbClr val="FF0000"/>
                </a:solidFill>
              </a:rPr>
              <a:t>Quê</a:t>
            </a:r>
            <a:r>
              <a:rPr lang="en-US" sz="3200" b="1" dirty="0" smtClean="0">
                <a:ln w="22225">
                  <a:solidFill>
                    <a:schemeClr val="accent2"/>
                  </a:solidFill>
                  <a:prstDash val="solid"/>
                </a:ln>
                <a:solidFill>
                  <a:srgbClr val="FF0000"/>
                </a:solidFill>
              </a:rPr>
              <a:t> </a:t>
            </a:r>
            <a:r>
              <a:rPr lang="en-US" sz="3200" b="1" dirty="0" err="1" smtClean="0">
                <a:ln w="22225">
                  <a:solidFill>
                    <a:schemeClr val="accent2"/>
                  </a:solidFill>
                  <a:prstDash val="solid"/>
                </a:ln>
                <a:solidFill>
                  <a:srgbClr val="FF0000"/>
                </a:solidFill>
              </a:rPr>
              <a:t>hương-Bác</a:t>
            </a:r>
            <a:r>
              <a:rPr lang="en-US" sz="3200" b="1" dirty="0" smtClean="0">
                <a:ln w="22225">
                  <a:solidFill>
                    <a:schemeClr val="accent2"/>
                  </a:solidFill>
                  <a:prstDash val="solid"/>
                </a:ln>
                <a:solidFill>
                  <a:srgbClr val="FF0000"/>
                </a:solidFill>
              </a:rPr>
              <a:t> </a:t>
            </a:r>
            <a:r>
              <a:rPr lang="en-US" sz="3200" b="1" dirty="0" err="1" smtClean="0">
                <a:ln w="22225">
                  <a:solidFill>
                    <a:schemeClr val="accent2"/>
                  </a:solidFill>
                  <a:prstDash val="solid"/>
                </a:ln>
                <a:solidFill>
                  <a:srgbClr val="FF0000"/>
                </a:solidFill>
              </a:rPr>
              <a:t>Hồ</a:t>
            </a:r>
            <a:r>
              <a:rPr lang="en-US" sz="3200" b="1" dirty="0" smtClean="0">
                <a:ln w="22225">
                  <a:solidFill>
                    <a:schemeClr val="accent2"/>
                  </a:solidFill>
                  <a:prstDash val="solid"/>
                </a:ln>
                <a:solidFill>
                  <a:srgbClr val="FF0000"/>
                </a:solidFill>
              </a:rPr>
              <a:t>, </a:t>
            </a:r>
            <a:r>
              <a:rPr lang="en-US" sz="3200" b="1" dirty="0" err="1" smtClean="0">
                <a:ln w="22225">
                  <a:solidFill>
                    <a:schemeClr val="accent2"/>
                  </a:solidFill>
                  <a:prstDash val="solid"/>
                </a:ln>
                <a:solidFill>
                  <a:srgbClr val="FF0000"/>
                </a:solidFill>
              </a:rPr>
              <a:t>Tết</a:t>
            </a:r>
            <a:r>
              <a:rPr lang="en-US" sz="3200" b="1" dirty="0" smtClean="0">
                <a:ln w="22225">
                  <a:solidFill>
                    <a:schemeClr val="accent2"/>
                  </a:solidFill>
                  <a:prstDash val="solid"/>
                </a:ln>
                <a:solidFill>
                  <a:srgbClr val="FF0000"/>
                </a:solidFill>
              </a:rPr>
              <a:t> </a:t>
            </a:r>
            <a:r>
              <a:rPr lang="en-US" sz="3200" b="1" dirty="0" err="1" smtClean="0">
                <a:ln w="22225">
                  <a:solidFill>
                    <a:schemeClr val="accent2"/>
                  </a:solidFill>
                  <a:prstDash val="solid"/>
                </a:ln>
                <a:solidFill>
                  <a:srgbClr val="FF0000"/>
                </a:solidFill>
              </a:rPr>
              <a:t>thiếu</a:t>
            </a:r>
            <a:r>
              <a:rPr lang="en-US" sz="3200" b="1" dirty="0" smtClean="0">
                <a:ln w="22225">
                  <a:solidFill>
                    <a:schemeClr val="accent2"/>
                  </a:solidFill>
                  <a:prstDash val="solid"/>
                </a:ln>
                <a:solidFill>
                  <a:srgbClr val="FF0000"/>
                </a:solidFill>
              </a:rPr>
              <a:t> </a:t>
            </a:r>
            <a:r>
              <a:rPr lang="en-US" sz="3200" b="1" dirty="0" err="1" smtClean="0">
                <a:ln w="22225">
                  <a:solidFill>
                    <a:schemeClr val="accent2"/>
                  </a:solidFill>
                  <a:prstDash val="solid"/>
                </a:ln>
                <a:solidFill>
                  <a:srgbClr val="FF0000"/>
                </a:solidFill>
              </a:rPr>
              <a:t>nhi</a:t>
            </a:r>
            <a:endParaRPr lang="en-US" sz="3200" b="1" cap="none" spc="0" dirty="0">
              <a:ln w="22225">
                <a:solidFill>
                  <a:schemeClr val="accent2"/>
                </a:solidFill>
                <a:prstDash val="solid"/>
              </a:ln>
              <a:solidFill>
                <a:srgbClr val="FF0000"/>
              </a:solidFill>
              <a:effectLst/>
            </a:endParaRPr>
          </a:p>
        </p:txBody>
      </p:sp>
      <p:sp>
        <p:nvSpPr>
          <p:cNvPr id="13" name="Rectangle 12">
            <a:extLst>
              <a:ext uri="{FF2B5EF4-FFF2-40B4-BE49-F238E27FC236}">
                <a16:creationId xmlns="" xmlns:a16="http://schemas.microsoft.com/office/drawing/2014/main" id="{8CF998F0-4847-865B-7A00-D786A6747CBB}"/>
              </a:ext>
            </a:extLst>
          </p:cNvPr>
          <p:cNvSpPr/>
          <p:nvPr/>
        </p:nvSpPr>
        <p:spPr>
          <a:xfrm>
            <a:off x="5227813" y="2444875"/>
            <a:ext cx="1736373" cy="646331"/>
          </a:xfrm>
          <a:prstGeom prst="rect">
            <a:avLst/>
          </a:prstGeom>
          <a:noFill/>
        </p:spPr>
        <p:txBody>
          <a:bodyPr wrap="none" lIns="91440" tIns="45720" rIns="91440" bIns="45720">
            <a:spAutoFit/>
          </a:bodyPr>
          <a:lstStyle/>
          <a:p>
            <a:pPr algn="ctr"/>
            <a:r>
              <a:rPr lang="en-US" sz="3600" b="1" cap="none" spc="0" dirty="0" err="1">
                <a:ln w="22225">
                  <a:solidFill>
                    <a:schemeClr val="accent2"/>
                  </a:solidFill>
                  <a:prstDash val="solid"/>
                </a:ln>
                <a:solidFill>
                  <a:srgbClr val="0070C0"/>
                </a:solidFill>
                <a:effectLst/>
              </a:rPr>
              <a:t>Lớp</a:t>
            </a:r>
            <a:r>
              <a:rPr lang="en-US" sz="3600" b="1" cap="none" spc="0" dirty="0">
                <a:ln w="22225">
                  <a:solidFill>
                    <a:schemeClr val="accent2"/>
                  </a:solidFill>
                  <a:prstDash val="solid"/>
                </a:ln>
                <a:solidFill>
                  <a:srgbClr val="0070C0"/>
                </a:solidFill>
                <a:effectLst/>
              </a:rPr>
              <a:t> 3C3</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085" y="4061812"/>
            <a:ext cx="3018559" cy="2452473"/>
          </a:xfrm>
          <a:prstGeom prst="rect">
            <a:avLst/>
          </a:prstGeom>
        </p:spPr>
      </p:pic>
      <p:pic>
        <p:nvPicPr>
          <p:cNvPr id="9" name="tranh-dong-que-3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748644" y="4061812"/>
            <a:ext cx="3169228" cy="246078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7872" y="4063255"/>
            <a:ext cx="3018559" cy="2449586"/>
          </a:xfrm>
          <a:prstGeom prst="rect">
            <a:avLst/>
          </a:prstGeom>
        </p:spPr>
      </p:pic>
    </p:spTree>
    <p:extLst>
      <p:ext uri="{BB962C8B-B14F-4D97-AF65-F5344CB8AC3E}">
        <p14:creationId xmlns:p14="http://schemas.microsoft.com/office/powerpoint/2010/main" val="13444574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 xmlns:a16="http://schemas.microsoft.com/office/drawing/2014/main" id="{1FBCA5F0-04B2-2626-20AE-827E0BEE8378}"/>
              </a:ext>
            </a:extLst>
          </p:cNvPr>
          <p:cNvSpPr>
            <a:spLocks noChangeArrowheads="1"/>
          </p:cNvSpPr>
          <p:nvPr/>
        </p:nvSpPr>
        <p:spPr bwMode="auto">
          <a:xfrm>
            <a:off x="5657850" y="1825625"/>
            <a:ext cx="265487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 name="Picture 2" descr="A school schedule with cartoon characters&#10;&#10;Description automatically generated">
            <a:extLst>
              <a:ext uri="{FF2B5EF4-FFF2-40B4-BE49-F238E27FC236}">
                <a16:creationId xmlns="" xmlns:a16="http://schemas.microsoft.com/office/drawing/2014/main" id="{6FE8793B-09E4-802C-A3A8-479D753CD1C5}"/>
              </a:ext>
            </a:extLst>
          </p:cNvPr>
          <p:cNvPicPr>
            <a:picLocks noChangeAspect="1"/>
          </p:cNvPicPr>
          <p:nvPr/>
        </p:nvPicPr>
        <p:blipFill rotWithShape="1">
          <a:blip r:embed="rId2">
            <a:extLst>
              <a:ext uri="{28A0092B-C50C-407E-A947-70E740481C1C}">
                <a14:useLocalDpi xmlns:a14="http://schemas.microsoft.com/office/drawing/2010/main" val="0"/>
              </a:ext>
            </a:extLst>
          </a:blip>
          <a:srcRect l="4860" t="5377" r="5079" b="6421"/>
          <a:stretch/>
        </p:blipFill>
        <p:spPr>
          <a:xfrm>
            <a:off x="-36067" y="539224"/>
            <a:ext cx="12192000" cy="6318775"/>
          </a:xfrm>
          <a:prstGeom prst="rect">
            <a:avLst/>
          </a:prstGeom>
        </p:spPr>
      </p:pic>
      <p:sp>
        <p:nvSpPr>
          <p:cNvPr id="4" name="Rectangle 3">
            <a:extLst>
              <a:ext uri="{FF2B5EF4-FFF2-40B4-BE49-F238E27FC236}">
                <a16:creationId xmlns="" xmlns:a16="http://schemas.microsoft.com/office/drawing/2014/main" id="{8F55FA57-7946-2586-957E-FB53FDE2A57A}"/>
              </a:ext>
            </a:extLst>
          </p:cNvPr>
          <p:cNvSpPr/>
          <p:nvPr/>
        </p:nvSpPr>
        <p:spPr>
          <a:xfrm>
            <a:off x="2924682" y="-76278"/>
            <a:ext cx="7899262" cy="646331"/>
          </a:xfrm>
          <a:prstGeom prst="rect">
            <a:avLst/>
          </a:prstGeom>
          <a:noFill/>
        </p:spPr>
        <p:txBody>
          <a:bodyPr wrap="none" lIns="91440" tIns="45720" rIns="91440" bIns="45720">
            <a:prstTxWarp prst="textFadeLeft">
              <a:avLst/>
            </a:prstTxWarp>
            <a:spAutoFit/>
            <a:scene3d>
              <a:camera prst="orthographicFront"/>
              <a:lightRig rig="soft" dir="t">
                <a:rot lat="0" lon="0" rev="15600000"/>
              </a:lightRig>
            </a:scene3d>
            <a:sp3d extrusionH="57150" prstMaterial="softEdge">
              <a:bevelT w="25400" h="38100"/>
            </a:sp3d>
          </a:bodyPr>
          <a:lstStyle/>
          <a:p>
            <a:pPr algn="ctr"/>
            <a:r>
              <a:rPr lang="en-US" sz="3600" b="1" dirty="0" err="1">
                <a:ln/>
                <a:solidFill>
                  <a:srgbClr val="FF0000"/>
                </a:solidFill>
              </a:rPr>
              <a:t>Tuần</a:t>
            </a:r>
            <a:r>
              <a:rPr lang="en-US" sz="3600" b="1" cap="none" spc="0" dirty="0">
                <a:ln/>
                <a:solidFill>
                  <a:srgbClr val="FF0000"/>
                </a:solidFill>
                <a:effectLst/>
              </a:rPr>
              <a:t> </a:t>
            </a:r>
            <a:r>
              <a:rPr lang="en-US" sz="3600" b="1" cap="none" spc="0" dirty="0" smtClean="0">
                <a:ln/>
                <a:solidFill>
                  <a:srgbClr val="FF0000"/>
                </a:solidFill>
                <a:effectLst/>
              </a:rPr>
              <a:t>1:Lễ </a:t>
            </a:r>
            <a:r>
              <a:rPr lang="en-US" sz="3600" b="1" cap="none" spc="0" dirty="0" err="1" smtClean="0">
                <a:ln/>
                <a:solidFill>
                  <a:srgbClr val="FF0000"/>
                </a:solidFill>
                <a:effectLst/>
              </a:rPr>
              <a:t>hội</a:t>
            </a:r>
            <a:r>
              <a:rPr lang="en-US" sz="3600" b="1" cap="none" spc="0" dirty="0" smtClean="0">
                <a:ln/>
                <a:solidFill>
                  <a:srgbClr val="FF0000"/>
                </a:solidFill>
                <a:effectLst/>
              </a:rPr>
              <a:t> </a:t>
            </a:r>
            <a:r>
              <a:rPr lang="en-US" sz="3600" b="1" cap="none" spc="0" dirty="0" err="1" smtClean="0">
                <a:ln/>
                <a:solidFill>
                  <a:srgbClr val="FF0000"/>
                </a:solidFill>
                <a:effectLst/>
              </a:rPr>
              <a:t>hoa</a:t>
            </a:r>
            <a:r>
              <a:rPr lang="en-US" sz="3600" b="1" cap="none" spc="0" dirty="0" smtClean="0">
                <a:ln/>
                <a:solidFill>
                  <a:srgbClr val="FF0000"/>
                </a:solidFill>
                <a:effectLst/>
              </a:rPr>
              <a:t> </a:t>
            </a:r>
            <a:r>
              <a:rPr lang="en-US" sz="3600" b="1" cap="none" spc="0" dirty="0" err="1" smtClean="0">
                <a:ln/>
                <a:solidFill>
                  <a:srgbClr val="FF0000"/>
                </a:solidFill>
                <a:effectLst/>
              </a:rPr>
              <a:t>phượng</a:t>
            </a:r>
            <a:r>
              <a:rPr lang="en-US" sz="3600" b="1" cap="none" spc="0" dirty="0" smtClean="0">
                <a:ln/>
                <a:solidFill>
                  <a:srgbClr val="FF0000"/>
                </a:solidFill>
                <a:effectLst/>
              </a:rPr>
              <a:t> </a:t>
            </a:r>
            <a:r>
              <a:rPr lang="en-US" sz="3600" b="1" cap="none" spc="0" dirty="0" err="1" smtClean="0">
                <a:ln/>
                <a:solidFill>
                  <a:srgbClr val="FF0000"/>
                </a:solidFill>
                <a:effectLst/>
              </a:rPr>
              <a:t>đỏ</a:t>
            </a:r>
            <a:endParaRPr lang="en-US" sz="3600" b="1" cap="none" spc="0" dirty="0">
              <a:ln/>
              <a:solidFill>
                <a:srgbClr val="FF0000"/>
              </a:solidFill>
              <a:effectLst/>
            </a:endParaRPr>
          </a:p>
        </p:txBody>
      </p:sp>
      <p:graphicFrame>
        <p:nvGraphicFramePr>
          <p:cNvPr id="5" name="Table 4">
            <a:extLst>
              <a:ext uri="{FF2B5EF4-FFF2-40B4-BE49-F238E27FC236}">
                <a16:creationId xmlns="" xmlns:a16="http://schemas.microsoft.com/office/drawing/2014/main" id="{73D2662B-4918-31E5-F901-21B80E04D6D0}"/>
              </a:ext>
            </a:extLst>
          </p:cNvPr>
          <p:cNvGraphicFramePr>
            <a:graphicFrameLocks noGrp="1"/>
          </p:cNvGraphicFramePr>
          <p:nvPr>
            <p:extLst>
              <p:ext uri="{D42A27DB-BD31-4B8C-83A1-F6EECF244321}">
                <p14:modId xmlns:p14="http://schemas.microsoft.com/office/powerpoint/2010/main" val="1876854573"/>
              </p:ext>
            </p:extLst>
          </p:nvPr>
        </p:nvGraphicFramePr>
        <p:xfrm>
          <a:off x="-36067" y="2680514"/>
          <a:ext cx="12070080" cy="4457154"/>
        </p:xfrm>
        <a:graphic>
          <a:graphicData uri="http://schemas.openxmlformats.org/drawingml/2006/table">
            <a:tbl>
              <a:tblPr firstRow="1" firstCol="1" bandRow="1">
                <a:tableStyleId>{5C22544A-7EE6-4342-B048-85BDC9FD1C3A}</a:tableStyleId>
              </a:tblPr>
              <a:tblGrid>
                <a:gridCol w="850604">
                  <a:extLst>
                    <a:ext uri="{9D8B030D-6E8A-4147-A177-3AD203B41FA5}">
                      <a16:colId xmlns="" xmlns:a16="http://schemas.microsoft.com/office/drawing/2014/main" val="113938971"/>
                    </a:ext>
                  </a:extLst>
                </a:gridCol>
                <a:gridCol w="2221779">
                  <a:extLst>
                    <a:ext uri="{9D8B030D-6E8A-4147-A177-3AD203B41FA5}">
                      <a16:colId xmlns="" xmlns:a16="http://schemas.microsoft.com/office/drawing/2014/main" val="438297737"/>
                    </a:ext>
                  </a:extLst>
                </a:gridCol>
                <a:gridCol w="2395728">
                  <a:extLst>
                    <a:ext uri="{9D8B030D-6E8A-4147-A177-3AD203B41FA5}">
                      <a16:colId xmlns="" xmlns:a16="http://schemas.microsoft.com/office/drawing/2014/main" val="1852054077"/>
                    </a:ext>
                  </a:extLst>
                </a:gridCol>
                <a:gridCol w="2114013">
                  <a:extLst>
                    <a:ext uri="{9D8B030D-6E8A-4147-A177-3AD203B41FA5}">
                      <a16:colId xmlns="" xmlns:a16="http://schemas.microsoft.com/office/drawing/2014/main" val="2276826564"/>
                    </a:ext>
                  </a:extLst>
                </a:gridCol>
                <a:gridCol w="2293395">
                  <a:extLst>
                    <a:ext uri="{9D8B030D-6E8A-4147-A177-3AD203B41FA5}">
                      <a16:colId xmlns="" xmlns:a16="http://schemas.microsoft.com/office/drawing/2014/main" val="2601786475"/>
                    </a:ext>
                  </a:extLst>
                </a:gridCol>
                <a:gridCol w="2194561">
                  <a:extLst>
                    <a:ext uri="{9D8B030D-6E8A-4147-A177-3AD203B41FA5}">
                      <a16:colId xmlns="" xmlns:a16="http://schemas.microsoft.com/office/drawing/2014/main" val="847855915"/>
                    </a:ext>
                  </a:extLst>
                </a:gridCol>
              </a:tblGrid>
              <a:tr h="1143926">
                <a:tc>
                  <a:txBody>
                    <a:bodyPr/>
                    <a:lstStyle/>
                    <a:p>
                      <a:pPr algn="ctr">
                        <a:lnSpc>
                          <a:spcPct val="107000"/>
                        </a:lnSpc>
                        <a:tabLst>
                          <a:tab pos="2971800" algn="ctr"/>
                          <a:tab pos="5943600" algn="r"/>
                        </a:tabLst>
                      </a:pPr>
                      <a:r>
                        <a:rPr lang="nl-NL" sz="1200" kern="100" dirty="0">
                          <a:solidFill>
                            <a:srgbClr val="FFFF00"/>
                          </a:solidFill>
                          <a:effectLst/>
                          <a:latin typeface="Times New Roman" panose="02020603050405020304" pitchFamily="18" charset="0"/>
                          <a:cs typeface="Times New Roman" panose="02020603050405020304" pitchFamily="18" charset="0"/>
                        </a:rPr>
                        <a:t>Hoạt động học</a:t>
                      </a:r>
                      <a:endParaRPr lang="en-US" sz="1200" kern="100" dirty="0">
                        <a:solidFill>
                          <a:srgbClr val="FFFF00"/>
                        </a:solidFill>
                        <a:effectLst/>
                        <a:latin typeface="Times New Roman" panose="02020603050405020304" pitchFamily="18" charset="0"/>
                        <a:cs typeface="Times New Roman" panose="02020603050405020304" pitchFamily="18" charset="0"/>
                      </a:endParaRPr>
                    </a:p>
                    <a:p>
                      <a:pPr algn="just">
                        <a:lnSpc>
                          <a:spcPct val="107000"/>
                        </a:lnSpc>
                        <a:tabLst>
                          <a:tab pos="2971800" algn="ctr"/>
                          <a:tab pos="5943600" algn="r"/>
                        </a:tabLst>
                      </a:pPr>
                      <a:r>
                        <a:rPr lang="nl-NL" sz="1200" kern="100" dirty="0">
                          <a:solidFill>
                            <a:srgbClr val="FFFF00"/>
                          </a:solidFill>
                          <a:effectLst/>
                          <a:latin typeface="Times New Roman" panose="02020603050405020304" pitchFamily="18" charset="0"/>
                          <a:cs typeface="Times New Roman" panose="02020603050405020304" pitchFamily="18" charset="0"/>
                        </a:rPr>
                        <a:t> </a:t>
                      </a:r>
                      <a:endParaRPr lang="en-US" sz="1200" kern="1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8" marR="45568" marT="0" marB="0" anchor="ctr"/>
                </a:tc>
                <a:tc>
                  <a:txBody>
                    <a:bodyPr/>
                    <a:lstStyle/>
                    <a:p>
                      <a:pPr algn="ctr">
                        <a:spcAft>
                          <a:spcPts val="0"/>
                        </a:spcAft>
                      </a:pPr>
                      <a:r>
                        <a:rPr lang="nl-NL" sz="1350">
                          <a:effectLst/>
                          <a:latin typeface="Times New Roman" panose="02020603050405020304" pitchFamily="18" charset="0"/>
                          <a:ea typeface="Times New Roman" panose="02020603050405020304" pitchFamily="18" charset="0"/>
                        </a:rPr>
                        <a:t>(12/05/2025)</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b="1">
                          <a:effectLst/>
                          <a:latin typeface="Times New Roman" panose="02020603050405020304" pitchFamily="18" charset="0"/>
                          <a:ea typeface="Times New Roman" panose="02020603050405020304" pitchFamily="18" charset="0"/>
                        </a:rPr>
                        <a:t>PT ngôn ngữ</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a:effectLst/>
                          <a:latin typeface="Times New Roman" panose="02020603050405020304" pitchFamily="18" charset="0"/>
                          <a:ea typeface="Times New Roman" panose="02020603050405020304" pitchFamily="18" charset="0"/>
                        </a:rPr>
                        <a:t>Thơ: Ngôi nhà</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50" dirty="0">
                          <a:effectLst/>
                          <a:latin typeface="Times New Roman" panose="02020603050405020304" pitchFamily="18" charset="0"/>
                          <a:ea typeface="Times New Roman" panose="02020603050405020304" pitchFamily="18" charset="0"/>
                        </a:rPr>
                        <a:t>(13/05/2025)</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nl-NL" sz="1350" b="1" dirty="0">
                          <a:solidFill>
                            <a:srgbClr val="000000"/>
                          </a:solidFill>
                          <a:effectLst/>
                          <a:latin typeface="Times New Roman" panose="02020603050405020304" pitchFamily="18" charset="0"/>
                          <a:ea typeface="Times New Roman" panose="02020603050405020304" pitchFamily="18" charset="0"/>
                        </a:rPr>
                        <a:t>PT nhận thức</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nl-NL" sz="1350" dirty="0">
                          <a:solidFill>
                            <a:srgbClr val="000000"/>
                          </a:solidFill>
                          <a:effectLst/>
                          <a:latin typeface="Times New Roman" panose="02020603050405020304" pitchFamily="18" charset="0"/>
                          <a:ea typeface="Times New Roman" panose="02020603050405020304" pitchFamily="18" charset="0"/>
                        </a:rPr>
                        <a:t>Tìm hiểu cờ tổ quốc</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50">
                          <a:effectLst/>
                          <a:latin typeface="Times New Roman" panose="02020603050405020304" pitchFamily="18" charset="0"/>
                          <a:ea typeface="Times New Roman" panose="02020603050405020304" pitchFamily="18" charset="0"/>
                        </a:rPr>
                        <a:t>(14/05/2025)</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b="1">
                          <a:effectLst/>
                          <a:latin typeface="Times New Roman" panose="02020603050405020304" pitchFamily="18" charset="0"/>
                          <a:ea typeface="Times New Roman" panose="02020603050405020304" pitchFamily="18" charset="0"/>
                        </a:rPr>
                        <a:t>PT thẩm mỹ</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a:effectLst/>
                          <a:latin typeface="Times New Roman" panose="02020603050405020304" pitchFamily="18" charset="0"/>
                          <a:ea typeface="Times New Roman" panose="02020603050405020304" pitchFamily="18" charset="0"/>
                        </a:rPr>
                        <a:t>Dạy KNCH bài: Em mơ gặp Bác Hồ</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50">
                          <a:effectLst/>
                          <a:latin typeface="Times New Roman" panose="02020603050405020304" pitchFamily="18" charset="0"/>
                          <a:ea typeface="Times New Roman" panose="02020603050405020304" pitchFamily="18" charset="0"/>
                        </a:rPr>
                        <a:t>(15/05/2025)</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b="1">
                          <a:effectLst/>
                          <a:latin typeface="Times New Roman" panose="02020603050405020304" pitchFamily="18" charset="0"/>
                          <a:ea typeface="Times New Roman" panose="02020603050405020304" pitchFamily="18" charset="0"/>
                        </a:rPr>
                        <a:t>PT thể chất</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a:effectLst/>
                          <a:latin typeface="Times New Roman" panose="02020603050405020304" pitchFamily="18" charset="0"/>
                          <a:ea typeface="Times New Roman" panose="02020603050405020304" pitchFamily="18" charset="0"/>
                        </a:rPr>
                        <a:t>VĐCB: Bật xa – Ném trúng đích nằm ngang</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50" dirty="0">
                          <a:effectLst/>
                          <a:latin typeface="Times New Roman" panose="02020603050405020304" pitchFamily="18" charset="0"/>
                          <a:ea typeface="Times New Roman" panose="02020603050405020304" pitchFamily="18" charset="0"/>
                        </a:rPr>
                        <a:t>(16/05/2025)</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en-US" sz="1350" b="1" dirty="0">
                          <a:solidFill>
                            <a:srgbClr val="C00000"/>
                          </a:solidFill>
                          <a:effectLst/>
                          <a:latin typeface="Times New Roman" panose="02020603050405020304" pitchFamily="18" charset="0"/>
                          <a:ea typeface="Times New Roman" panose="02020603050405020304" pitchFamily="18" charset="0"/>
                        </a:rPr>
                        <a:t>PT </a:t>
                      </a:r>
                      <a:r>
                        <a:rPr lang="en-US" sz="1350" b="1" dirty="0" err="1">
                          <a:solidFill>
                            <a:srgbClr val="C00000"/>
                          </a:solidFill>
                          <a:effectLst/>
                          <a:latin typeface="Times New Roman" panose="02020603050405020304" pitchFamily="18" charset="0"/>
                          <a:ea typeface="Times New Roman" panose="02020603050405020304" pitchFamily="18" charset="0"/>
                        </a:rPr>
                        <a:t>thẩm</a:t>
                      </a:r>
                      <a:r>
                        <a:rPr lang="en-US" sz="1350" b="1" dirty="0">
                          <a:solidFill>
                            <a:srgbClr val="C00000"/>
                          </a:solidFill>
                          <a:effectLst/>
                          <a:latin typeface="Times New Roman" panose="02020603050405020304" pitchFamily="18" charset="0"/>
                          <a:ea typeface="Times New Roman" panose="02020603050405020304" pitchFamily="18" charset="0"/>
                        </a:rPr>
                        <a:t> </a:t>
                      </a:r>
                      <a:r>
                        <a:rPr lang="en-US" sz="1350" b="1" dirty="0" err="1">
                          <a:solidFill>
                            <a:srgbClr val="C00000"/>
                          </a:solidFill>
                          <a:effectLst/>
                          <a:latin typeface="Times New Roman" panose="02020603050405020304" pitchFamily="18" charset="0"/>
                          <a:ea typeface="Times New Roman" panose="02020603050405020304" pitchFamily="18" charset="0"/>
                        </a:rPr>
                        <a:t>mỹ</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en-US" sz="1350" dirty="0">
                          <a:solidFill>
                            <a:srgbClr val="C00000"/>
                          </a:solidFill>
                          <a:effectLst/>
                          <a:latin typeface="Times New Roman" panose="02020603050405020304" pitchFamily="18" charset="0"/>
                          <a:ea typeface="Times New Roman" panose="02020603050405020304" pitchFamily="18" charset="0"/>
                        </a:rPr>
                        <a:t>HĐSTEAM</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en-US" sz="1350" dirty="0" err="1">
                          <a:solidFill>
                            <a:srgbClr val="C00000"/>
                          </a:solidFill>
                          <a:effectLst/>
                          <a:latin typeface="Times New Roman" panose="02020603050405020304" pitchFamily="18" charset="0"/>
                          <a:ea typeface="Times New Roman" panose="02020603050405020304" pitchFamily="18" charset="0"/>
                        </a:rPr>
                        <a:t>Hoạt</a:t>
                      </a:r>
                      <a:r>
                        <a:rPr lang="en-US" sz="1350" dirty="0">
                          <a:solidFill>
                            <a:srgbClr val="C00000"/>
                          </a:solidFill>
                          <a:effectLst/>
                          <a:latin typeface="Times New Roman" panose="02020603050405020304" pitchFamily="18" charset="0"/>
                          <a:ea typeface="Times New Roman" panose="02020603050405020304" pitchFamily="18" charset="0"/>
                        </a:rPr>
                        <a:t> </a:t>
                      </a:r>
                      <a:r>
                        <a:rPr lang="en-US" sz="1350" dirty="0" err="1">
                          <a:solidFill>
                            <a:srgbClr val="C00000"/>
                          </a:solidFill>
                          <a:effectLst/>
                          <a:latin typeface="Times New Roman" panose="02020603050405020304" pitchFamily="18" charset="0"/>
                          <a:ea typeface="Times New Roman" panose="02020603050405020304" pitchFamily="18" charset="0"/>
                        </a:rPr>
                        <a:t>động</a:t>
                      </a:r>
                      <a:r>
                        <a:rPr lang="en-US" sz="1350" dirty="0">
                          <a:solidFill>
                            <a:srgbClr val="C00000"/>
                          </a:solidFill>
                          <a:effectLst/>
                          <a:latin typeface="Times New Roman" panose="02020603050405020304" pitchFamily="18" charset="0"/>
                          <a:ea typeface="Times New Roman" panose="02020603050405020304" pitchFamily="18" charset="0"/>
                        </a:rPr>
                        <a:t> EDP </a:t>
                      </a:r>
                      <a:r>
                        <a:rPr lang="en-US" sz="1350" dirty="0" err="1">
                          <a:solidFill>
                            <a:srgbClr val="C00000"/>
                          </a:solidFill>
                          <a:effectLst/>
                          <a:latin typeface="Times New Roman" panose="02020603050405020304" pitchFamily="18" charset="0"/>
                          <a:ea typeface="Times New Roman" panose="02020603050405020304" pitchFamily="18" charset="0"/>
                        </a:rPr>
                        <a:t>Làm</a:t>
                      </a:r>
                      <a:r>
                        <a:rPr lang="en-US" sz="1350" dirty="0">
                          <a:solidFill>
                            <a:srgbClr val="C00000"/>
                          </a:solidFill>
                          <a:effectLst/>
                          <a:latin typeface="Times New Roman" panose="02020603050405020304" pitchFamily="18" charset="0"/>
                          <a:ea typeface="Times New Roman" panose="02020603050405020304" pitchFamily="18" charset="0"/>
                        </a:rPr>
                        <a:t> </a:t>
                      </a:r>
                      <a:r>
                        <a:rPr lang="en-US" sz="1350" dirty="0" err="1">
                          <a:solidFill>
                            <a:srgbClr val="C00000"/>
                          </a:solidFill>
                          <a:effectLst/>
                          <a:latin typeface="Times New Roman" panose="02020603050405020304" pitchFamily="18" charset="0"/>
                          <a:ea typeface="Times New Roman" panose="02020603050405020304" pitchFamily="18" charset="0"/>
                        </a:rPr>
                        <a:t>cờ</a:t>
                      </a:r>
                      <a:r>
                        <a:rPr lang="en-US" sz="1350" dirty="0">
                          <a:solidFill>
                            <a:srgbClr val="C00000"/>
                          </a:solidFill>
                          <a:effectLst/>
                          <a:latin typeface="Times New Roman" panose="02020603050405020304" pitchFamily="18" charset="0"/>
                          <a:ea typeface="Times New Roman" panose="02020603050405020304" pitchFamily="18" charset="0"/>
                        </a:rPr>
                        <a:t> </a:t>
                      </a:r>
                      <a:r>
                        <a:rPr lang="en-US" sz="1350" dirty="0" err="1">
                          <a:solidFill>
                            <a:srgbClr val="C00000"/>
                          </a:solidFill>
                          <a:effectLst/>
                          <a:latin typeface="Times New Roman" panose="02020603050405020304" pitchFamily="18" charset="0"/>
                          <a:ea typeface="Times New Roman" panose="02020603050405020304" pitchFamily="18" charset="0"/>
                        </a:rPr>
                        <a:t>tổ</a:t>
                      </a:r>
                      <a:r>
                        <a:rPr lang="en-US" sz="1350" dirty="0">
                          <a:solidFill>
                            <a:srgbClr val="C00000"/>
                          </a:solidFill>
                          <a:effectLst/>
                          <a:latin typeface="Times New Roman" panose="02020603050405020304" pitchFamily="18" charset="0"/>
                          <a:ea typeface="Times New Roman" panose="02020603050405020304" pitchFamily="18" charset="0"/>
                        </a:rPr>
                        <a:t> </a:t>
                      </a:r>
                      <a:r>
                        <a:rPr lang="en-US" sz="1350" dirty="0" err="1">
                          <a:solidFill>
                            <a:srgbClr val="C00000"/>
                          </a:solidFill>
                          <a:effectLst/>
                          <a:latin typeface="Times New Roman" panose="02020603050405020304" pitchFamily="18" charset="0"/>
                          <a:ea typeface="Times New Roman" panose="02020603050405020304" pitchFamily="18" charset="0"/>
                        </a:rPr>
                        <a:t>quốc</a:t>
                      </a:r>
                      <a:r>
                        <a:rPr lang="en-US" sz="1350" dirty="0">
                          <a:solidFill>
                            <a:srgbClr val="C00000"/>
                          </a:solidFill>
                          <a:effectLst/>
                          <a:latin typeface="Times New Roman" panose="02020603050405020304" pitchFamily="18" charset="0"/>
                          <a:ea typeface="Times New Roman" panose="02020603050405020304" pitchFamily="18" charset="0"/>
                        </a:rPr>
                        <a:t> (B3,4)</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2511194697"/>
                  </a:ext>
                </a:extLst>
              </a:tr>
              <a:tr h="1305291">
                <a:tc>
                  <a:txBody>
                    <a:bodyPr/>
                    <a:lstStyle/>
                    <a:p>
                      <a:pPr algn="ctr">
                        <a:lnSpc>
                          <a:spcPct val="107000"/>
                        </a:lnSpc>
                        <a:tabLst>
                          <a:tab pos="2971800" algn="ctr"/>
                          <a:tab pos="5943600" algn="r"/>
                        </a:tabLst>
                      </a:pPr>
                      <a:r>
                        <a:rPr lang="nl-NL" sz="1200" kern="100" dirty="0">
                          <a:effectLst/>
                          <a:latin typeface="Times New Roman" panose="02020603050405020304" pitchFamily="18" charset="0"/>
                          <a:cs typeface="Times New Roman" panose="02020603050405020304" pitchFamily="18" charset="0"/>
                        </a:rPr>
                        <a:t>Hoạt động ngoài trời</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8" marR="45568" marT="0" marB="0" anchor="ctr"/>
                </a:tc>
                <a:tc>
                  <a:txBody>
                    <a:bodyPr/>
                    <a:lstStyle/>
                    <a:p>
                      <a:pPr algn="ctr">
                        <a:spcAft>
                          <a:spcPts val="0"/>
                        </a:spcAft>
                      </a:pPr>
                      <a:r>
                        <a:rPr lang="vi-VN" sz="1300">
                          <a:effectLst/>
                          <a:latin typeface="Times New Roman" panose="02020603050405020304" pitchFamily="18" charset="0"/>
                          <a:ea typeface="Times New Roman" panose="02020603050405020304" pitchFamily="18" charset="0"/>
                        </a:rPr>
                        <a:t>(</a:t>
                      </a:r>
                      <a:r>
                        <a:rPr lang="en-US" sz="1300">
                          <a:effectLst/>
                          <a:latin typeface="Times New Roman" panose="02020603050405020304" pitchFamily="18" charset="0"/>
                          <a:ea typeface="Times New Roman" panose="02020603050405020304" pitchFamily="18" charset="0"/>
                        </a:rPr>
                        <a:t>12/05/2025</a:t>
                      </a:r>
                      <a:r>
                        <a:rPr lang="vi-VN" sz="1300">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solidFill>
                            <a:srgbClr val="000000"/>
                          </a:solidFill>
                          <a:effectLst/>
                          <a:latin typeface="Times New Roman" panose="02020603050405020304" pitchFamily="18" charset="0"/>
                          <a:ea typeface="Times New Roman" panose="02020603050405020304" pitchFamily="18" charset="0"/>
                        </a:rPr>
                        <a:t>- Quan sát: Máy bay</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solidFill>
                            <a:srgbClr val="000000"/>
                          </a:solidFill>
                          <a:effectLst/>
                          <a:latin typeface="Times New Roman" panose="02020603050405020304" pitchFamily="18" charset="0"/>
                          <a:ea typeface="Times New Roman" panose="02020603050405020304" pitchFamily="18" charset="0"/>
                        </a:rPr>
                        <a:t>- TCVĐ: Bịt mắt bắt dê</a:t>
                      </a:r>
                      <a:endParaRPr lang="en-US" sz="1200">
                        <a:effectLst/>
                        <a:latin typeface="Times New Roman" panose="02020603050405020304" pitchFamily="18" charset="0"/>
                        <a:ea typeface="Times New Roman" panose="02020603050405020304" pitchFamily="18" charset="0"/>
                      </a:endParaRPr>
                    </a:p>
                    <a:p>
                      <a:pPr>
                        <a:spcAft>
                          <a:spcPts val="0"/>
                        </a:spcAft>
                        <a:tabLst>
                          <a:tab pos="2076450" algn="l"/>
                        </a:tabLst>
                      </a:pPr>
                      <a:r>
                        <a:rPr lang="en-US" sz="1300">
                          <a:effectLst/>
                          <a:latin typeface="Times New Roman" panose="02020603050405020304" pitchFamily="18" charset="0"/>
                          <a:ea typeface="Times New Roman" panose="02020603050405020304" pitchFamily="18" charset="0"/>
                        </a:rPr>
                        <a:t>- Ch</a:t>
                      </a:r>
                      <a:r>
                        <a:rPr lang="vi-VN" sz="1300">
                          <a:effectLst/>
                          <a:latin typeface="Times New Roman" panose="02020603050405020304" pitchFamily="18" charset="0"/>
                          <a:ea typeface="Times New Roman" panose="02020603050405020304" pitchFamily="18" charset="0"/>
                        </a:rPr>
                        <a:t>ơ</a:t>
                      </a:r>
                      <a:r>
                        <a:rPr lang="en-US" sz="1300">
                          <a:effectLst/>
                          <a:latin typeface="Times New Roman" panose="02020603050405020304" pitchFamily="18" charset="0"/>
                          <a:ea typeface="Times New Roman" panose="02020603050405020304" pitchFamily="18" charset="0"/>
                        </a:rPr>
                        <a:t>i t</a:t>
                      </a:r>
                      <a:r>
                        <a:rPr lang="vi-VN" sz="1300">
                          <a:effectLst/>
                          <a:latin typeface="Times New Roman" panose="02020603050405020304" pitchFamily="18" charset="0"/>
                          <a:ea typeface="Times New Roman" panose="02020603050405020304" pitchFamily="18" charset="0"/>
                        </a:rPr>
                        <a:t>ự</a:t>
                      </a:r>
                      <a:r>
                        <a:rPr lang="en-US" sz="1300">
                          <a:effectLst/>
                          <a:latin typeface="Times New Roman" panose="02020603050405020304" pitchFamily="18" charset="0"/>
                          <a:ea typeface="Times New Roman" panose="02020603050405020304" pitchFamily="18" charset="0"/>
                        </a:rPr>
                        <a:t> do: Khu góc chợ quê</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00" dirty="0">
                          <a:effectLst/>
                          <a:latin typeface="Times New Roman" panose="02020603050405020304" pitchFamily="18" charset="0"/>
                          <a:ea typeface="Times New Roman" panose="02020603050405020304" pitchFamily="18" charset="0"/>
                        </a:rPr>
                        <a:t>(13/05/2025)</a:t>
                      </a:r>
                      <a:endParaRPr lang="en-US" sz="1200" dirty="0">
                        <a:effectLst/>
                        <a:latin typeface="Times New Roman" panose="02020603050405020304" pitchFamily="18" charset="0"/>
                        <a:ea typeface="Times New Roman" panose="02020603050405020304" pitchFamily="18" charset="0"/>
                      </a:endParaRPr>
                    </a:p>
                    <a:p>
                      <a:pPr>
                        <a:spcAft>
                          <a:spcPts val="0"/>
                        </a:spcAft>
                      </a:pPr>
                      <a:r>
                        <a:rPr lang="nl-NL" sz="1300" dirty="0">
                          <a:solidFill>
                            <a:srgbClr val="000000"/>
                          </a:solidFill>
                          <a:effectLst/>
                          <a:latin typeface="Times New Roman" panose="02020603050405020304" pitchFamily="18" charset="0"/>
                          <a:ea typeface="Times New Roman" panose="02020603050405020304" pitchFamily="18" charset="0"/>
                        </a:rPr>
                        <a:t>- Quan sát: Ngã tư đường phố</a:t>
                      </a:r>
                      <a:endParaRPr lang="en-US" sz="1200" dirty="0">
                        <a:effectLst/>
                        <a:latin typeface="Times New Roman" panose="02020603050405020304" pitchFamily="18" charset="0"/>
                        <a:ea typeface="Times New Roman" panose="02020603050405020304" pitchFamily="18" charset="0"/>
                      </a:endParaRPr>
                    </a:p>
                    <a:p>
                      <a:pPr>
                        <a:spcAft>
                          <a:spcPts val="0"/>
                        </a:spcAft>
                      </a:pPr>
                      <a:r>
                        <a:rPr lang="nl-NL" sz="1300" dirty="0">
                          <a:solidFill>
                            <a:srgbClr val="000000"/>
                          </a:solidFill>
                          <a:effectLst/>
                          <a:latin typeface="Times New Roman" panose="02020603050405020304" pitchFamily="18" charset="0"/>
                          <a:ea typeface="Times New Roman" panose="02020603050405020304" pitchFamily="18" charset="0"/>
                        </a:rPr>
                        <a:t>- </a:t>
                      </a:r>
                      <a:r>
                        <a:rPr lang="nl-NL" sz="1300" dirty="0">
                          <a:effectLst/>
                          <a:latin typeface="Times New Roman" panose="02020603050405020304" pitchFamily="18" charset="0"/>
                          <a:ea typeface="Times New Roman" panose="02020603050405020304" pitchFamily="18" charset="0"/>
                        </a:rPr>
                        <a:t>TCVĐ: </a:t>
                      </a:r>
                      <a:r>
                        <a:rPr lang="nl-NL" sz="1300" dirty="0">
                          <a:solidFill>
                            <a:srgbClr val="000000"/>
                          </a:solidFill>
                          <a:effectLst/>
                          <a:latin typeface="Times New Roman" panose="02020603050405020304" pitchFamily="18" charset="0"/>
                          <a:ea typeface="Times New Roman" panose="02020603050405020304" pitchFamily="18" charset="0"/>
                        </a:rPr>
                        <a:t>Mưa to – nhỏ</a:t>
                      </a:r>
                      <a:endParaRPr lang="en-US" sz="1200" dirty="0">
                        <a:effectLst/>
                        <a:latin typeface="Times New Roman" panose="02020603050405020304" pitchFamily="18" charset="0"/>
                        <a:ea typeface="Times New Roman" panose="02020603050405020304" pitchFamily="18" charset="0"/>
                      </a:endParaRPr>
                    </a:p>
                    <a:p>
                      <a:pPr>
                        <a:spcAft>
                          <a:spcPts val="0"/>
                        </a:spcAft>
                      </a:pPr>
                      <a:r>
                        <a:rPr lang="nl-NL" sz="1300" dirty="0">
                          <a:effectLst/>
                          <a:latin typeface="Times New Roman" panose="02020603050405020304" pitchFamily="18" charset="0"/>
                          <a:ea typeface="Times New Roman" panose="02020603050405020304" pitchFamily="18" charset="0"/>
                        </a:rPr>
                        <a:t>- Ch</a:t>
                      </a:r>
                      <a:r>
                        <a:rPr lang="vi-VN" sz="1300" dirty="0">
                          <a:effectLst/>
                          <a:latin typeface="Times New Roman" panose="02020603050405020304" pitchFamily="18" charset="0"/>
                          <a:ea typeface="Times New Roman" panose="02020603050405020304" pitchFamily="18" charset="0"/>
                        </a:rPr>
                        <a:t>ơ</a:t>
                      </a:r>
                      <a:r>
                        <a:rPr lang="nl-NL" sz="1300" dirty="0">
                          <a:effectLst/>
                          <a:latin typeface="Times New Roman" panose="02020603050405020304" pitchFamily="18" charset="0"/>
                          <a:ea typeface="Times New Roman" panose="02020603050405020304" pitchFamily="18" charset="0"/>
                        </a:rPr>
                        <a:t>i t</a:t>
                      </a:r>
                      <a:r>
                        <a:rPr lang="vi-VN" sz="1300" dirty="0">
                          <a:effectLst/>
                          <a:latin typeface="Times New Roman" panose="02020603050405020304" pitchFamily="18" charset="0"/>
                          <a:ea typeface="Times New Roman" panose="02020603050405020304" pitchFamily="18" charset="0"/>
                        </a:rPr>
                        <a:t>ự</a:t>
                      </a:r>
                      <a:r>
                        <a:rPr lang="nl-NL" sz="1300" dirty="0">
                          <a:effectLst/>
                          <a:latin typeface="Times New Roman" panose="02020603050405020304" pitchFamily="18" charset="0"/>
                          <a:ea typeface="Times New Roman" panose="02020603050405020304" pitchFamily="18" charset="0"/>
                        </a:rPr>
                        <a:t> do: Khu vực giao thông: Bé làm cảnh sát giao thông...</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00">
                          <a:effectLst/>
                          <a:latin typeface="Times New Roman" panose="02020603050405020304" pitchFamily="18" charset="0"/>
                          <a:ea typeface="Times New Roman" panose="02020603050405020304" pitchFamily="18" charset="0"/>
                        </a:rPr>
                        <a:t>(14/05/2025)</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effectLst/>
                          <a:latin typeface="Times New Roman" panose="02020603050405020304" pitchFamily="18" charset="0"/>
                          <a:ea typeface="Times New Roman" panose="02020603050405020304" pitchFamily="18" charset="0"/>
                        </a:rPr>
                        <a:t>- QS: Xe máy</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solidFill>
                            <a:srgbClr val="000000"/>
                          </a:solidFill>
                          <a:effectLst/>
                          <a:latin typeface="Times New Roman" panose="02020603050405020304" pitchFamily="18" charset="0"/>
                          <a:ea typeface="Times New Roman" panose="02020603050405020304" pitchFamily="18" charset="0"/>
                        </a:rPr>
                        <a:t>- </a:t>
                      </a:r>
                      <a:r>
                        <a:rPr lang="nl-NL" sz="1300">
                          <a:effectLst/>
                          <a:latin typeface="Times New Roman" panose="02020603050405020304" pitchFamily="18" charset="0"/>
                          <a:ea typeface="Times New Roman" panose="02020603050405020304" pitchFamily="18" charset="0"/>
                        </a:rPr>
                        <a:t>TCVĐ: </a:t>
                      </a:r>
                      <a:r>
                        <a:rPr lang="nl-NL" sz="1300">
                          <a:solidFill>
                            <a:srgbClr val="000000"/>
                          </a:solidFill>
                          <a:effectLst/>
                          <a:latin typeface="Times New Roman" panose="02020603050405020304" pitchFamily="18" charset="0"/>
                          <a:ea typeface="Times New Roman" panose="02020603050405020304" pitchFamily="18" charset="0"/>
                        </a:rPr>
                        <a:t>Ném vòng cổ chai</a:t>
                      </a:r>
                      <a:endParaRPr lang="en-US" sz="1200">
                        <a:effectLst/>
                        <a:latin typeface="Times New Roman" panose="02020603050405020304" pitchFamily="18" charset="0"/>
                        <a:ea typeface="Times New Roman" panose="02020603050405020304" pitchFamily="18" charset="0"/>
                      </a:endParaRPr>
                    </a:p>
                    <a:p>
                      <a:pPr>
                        <a:spcAft>
                          <a:spcPts val="0"/>
                        </a:spcAft>
                        <a:tabLst>
                          <a:tab pos="2076450" algn="l"/>
                        </a:tabLst>
                      </a:pPr>
                      <a:r>
                        <a:rPr lang="en-US" sz="1300">
                          <a:effectLst/>
                          <a:latin typeface="Times New Roman" panose="02020603050405020304" pitchFamily="18" charset="0"/>
                          <a:ea typeface="Times New Roman" panose="02020603050405020304" pitchFamily="18" charset="0"/>
                        </a:rPr>
                        <a:t>- Ch</a:t>
                      </a:r>
                      <a:r>
                        <a:rPr lang="vi-VN" sz="1300">
                          <a:effectLst/>
                          <a:latin typeface="Times New Roman" panose="02020603050405020304" pitchFamily="18" charset="0"/>
                          <a:ea typeface="Times New Roman" panose="02020603050405020304" pitchFamily="18" charset="0"/>
                        </a:rPr>
                        <a:t>ơ</a:t>
                      </a:r>
                      <a:r>
                        <a:rPr lang="en-US" sz="1300">
                          <a:effectLst/>
                          <a:latin typeface="Times New Roman" panose="02020603050405020304" pitchFamily="18" charset="0"/>
                          <a:ea typeface="Times New Roman" panose="02020603050405020304" pitchFamily="18" charset="0"/>
                        </a:rPr>
                        <a:t>i t</a:t>
                      </a:r>
                      <a:r>
                        <a:rPr lang="vi-VN" sz="1300">
                          <a:effectLst/>
                          <a:latin typeface="Times New Roman" panose="02020603050405020304" pitchFamily="18" charset="0"/>
                          <a:ea typeface="Times New Roman" panose="02020603050405020304" pitchFamily="18" charset="0"/>
                        </a:rPr>
                        <a:t>ự</a:t>
                      </a:r>
                      <a:r>
                        <a:rPr lang="en-US" sz="1300">
                          <a:effectLst/>
                          <a:latin typeface="Times New Roman" panose="02020603050405020304" pitchFamily="18" charset="0"/>
                          <a:ea typeface="Times New Roman" panose="02020603050405020304" pitchFamily="18" charset="0"/>
                        </a:rPr>
                        <a:t> do: </a:t>
                      </a:r>
                      <a:r>
                        <a:rPr lang="nl-NL" sz="1300">
                          <a:solidFill>
                            <a:srgbClr val="000000"/>
                          </a:solidFill>
                          <a:effectLst/>
                          <a:latin typeface="Times New Roman" panose="02020603050405020304" pitchFamily="18" charset="0"/>
                          <a:ea typeface="Times New Roman" panose="02020603050405020304" pitchFamily="18" charset="0"/>
                        </a:rPr>
                        <a:t>- Chơi tự do</a:t>
                      </a:r>
                      <a:r>
                        <a:rPr lang="nl-NL" sz="1300">
                          <a:effectLst/>
                          <a:latin typeface="Times New Roman" panose="02020603050405020304" pitchFamily="18" charset="0"/>
                          <a:ea typeface="Times New Roman" panose="02020603050405020304" pitchFamily="18" charset="0"/>
                        </a:rPr>
                        <a:t>: Khu vực thể chất: nhẩy bao bố, chèo thuyền, đá bóng....</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00">
                          <a:effectLst/>
                          <a:latin typeface="Times New Roman" panose="02020603050405020304" pitchFamily="18" charset="0"/>
                          <a:ea typeface="Times New Roman" panose="02020603050405020304" pitchFamily="18" charset="0"/>
                        </a:rPr>
                        <a:t>(15/05/2025)</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effectLst/>
                          <a:latin typeface="Times New Roman" panose="02020603050405020304" pitchFamily="18" charset="0"/>
                          <a:ea typeface="Times New Roman" panose="02020603050405020304" pitchFamily="18" charset="0"/>
                        </a:rPr>
                        <a:t>- QS: Cây hoa tím</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effectLst/>
                          <a:latin typeface="Times New Roman" panose="02020603050405020304" pitchFamily="18" charset="0"/>
                          <a:ea typeface="Times New Roman" panose="02020603050405020304" pitchFamily="18" charset="0"/>
                        </a:rPr>
                        <a:t>- TCVĐ: Rồng rắn lên mây</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solidFill>
                            <a:srgbClr val="000000"/>
                          </a:solidFill>
                          <a:effectLst/>
                          <a:latin typeface="Times New Roman" panose="02020603050405020304" pitchFamily="18" charset="0"/>
                          <a:ea typeface="Times New Roman" panose="02020603050405020304" pitchFamily="18" charset="0"/>
                        </a:rPr>
                        <a:t>- Chơi tự do</a:t>
                      </a:r>
                      <a:r>
                        <a:rPr lang="nl-NL" sz="1300">
                          <a:effectLst/>
                          <a:latin typeface="Times New Roman" panose="02020603050405020304" pitchFamily="18" charset="0"/>
                          <a:ea typeface="Times New Roman" panose="02020603050405020304" pitchFamily="18" charset="0"/>
                        </a:rPr>
                        <a:t>: Khu vực thể chất: Ném bóng vào rổ, đánh gôn...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00" dirty="0">
                          <a:effectLst/>
                          <a:latin typeface="Times New Roman" panose="02020603050405020304" pitchFamily="18" charset="0"/>
                          <a:ea typeface="Times New Roman" panose="02020603050405020304" pitchFamily="18" charset="0"/>
                        </a:rPr>
                        <a:t>(16/05/2025)</a:t>
                      </a:r>
                      <a:endParaRPr lang="en-US" sz="1200" dirty="0">
                        <a:effectLst/>
                        <a:latin typeface="Times New Roman" panose="02020603050405020304" pitchFamily="18" charset="0"/>
                        <a:ea typeface="Times New Roman" panose="02020603050405020304" pitchFamily="18" charset="0"/>
                      </a:endParaRPr>
                    </a:p>
                    <a:p>
                      <a:pPr>
                        <a:spcAft>
                          <a:spcPts val="0"/>
                        </a:spcAft>
                      </a:pPr>
                      <a:r>
                        <a:rPr lang="nl-NL" sz="1300" dirty="0">
                          <a:effectLst/>
                          <a:latin typeface="Times New Roman" panose="02020603050405020304" pitchFamily="18" charset="0"/>
                          <a:ea typeface="Times New Roman" panose="02020603050405020304" pitchFamily="18" charset="0"/>
                        </a:rPr>
                        <a:t>- QS: thời tiết</a:t>
                      </a:r>
                      <a:endParaRPr lang="en-US" sz="1200" dirty="0">
                        <a:effectLst/>
                        <a:latin typeface="Times New Roman" panose="02020603050405020304" pitchFamily="18" charset="0"/>
                        <a:ea typeface="Times New Roman" panose="02020603050405020304" pitchFamily="18" charset="0"/>
                      </a:endParaRPr>
                    </a:p>
                    <a:p>
                      <a:pPr>
                        <a:spcAft>
                          <a:spcPts val="0"/>
                        </a:spcAft>
                      </a:pPr>
                      <a:r>
                        <a:rPr lang="nl-NL" sz="1300" dirty="0">
                          <a:effectLst/>
                          <a:latin typeface="Times New Roman" panose="02020603050405020304" pitchFamily="18" charset="0"/>
                          <a:ea typeface="Times New Roman" panose="02020603050405020304" pitchFamily="18" charset="0"/>
                        </a:rPr>
                        <a:t>TCVĐ: Bật xa-ném trúng đích ngang</a:t>
                      </a:r>
                      <a:endParaRPr lang="en-US" sz="1200" dirty="0">
                        <a:effectLst/>
                        <a:latin typeface="Times New Roman" panose="02020603050405020304" pitchFamily="18" charset="0"/>
                        <a:ea typeface="Times New Roman" panose="02020603050405020304" pitchFamily="18" charset="0"/>
                      </a:endParaRPr>
                    </a:p>
                    <a:p>
                      <a:pPr>
                        <a:spcAft>
                          <a:spcPts val="0"/>
                        </a:spcAft>
                      </a:pPr>
                      <a:r>
                        <a:rPr lang="nl-NL" sz="1300" dirty="0">
                          <a:effectLst/>
                          <a:latin typeface="Times New Roman" panose="02020603050405020304" pitchFamily="18" charset="0"/>
                          <a:ea typeface="Times New Roman" panose="02020603050405020304" pitchFamily="18" charset="0"/>
                        </a:rPr>
                        <a:t>- Ch</a:t>
                      </a:r>
                      <a:r>
                        <a:rPr lang="vi-VN" sz="1300" dirty="0">
                          <a:effectLst/>
                          <a:latin typeface="Times New Roman" panose="02020603050405020304" pitchFamily="18" charset="0"/>
                          <a:ea typeface="Times New Roman" panose="02020603050405020304" pitchFamily="18" charset="0"/>
                        </a:rPr>
                        <a:t>ơ</a:t>
                      </a:r>
                      <a:r>
                        <a:rPr lang="nl-NL" sz="1300" dirty="0">
                          <a:effectLst/>
                          <a:latin typeface="Times New Roman" panose="02020603050405020304" pitchFamily="18" charset="0"/>
                          <a:ea typeface="Times New Roman" panose="02020603050405020304" pitchFamily="18" charset="0"/>
                        </a:rPr>
                        <a:t>i t</a:t>
                      </a:r>
                      <a:r>
                        <a:rPr lang="vi-VN" sz="1300" dirty="0">
                          <a:effectLst/>
                          <a:latin typeface="Times New Roman" panose="02020603050405020304" pitchFamily="18" charset="0"/>
                          <a:ea typeface="Times New Roman" panose="02020603050405020304" pitchFamily="18" charset="0"/>
                        </a:rPr>
                        <a:t>ự</a:t>
                      </a:r>
                      <a:r>
                        <a:rPr lang="nl-NL" sz="1300" dirty="0">
                          <a:effectLst/>
                          <a:latin typeface="Times New Roman" panose="02020603050405020304" pitchFamily="18" charset="0"/>
                          <a:ea typeface="Times New Roman" panose="02020603050405020304" pitchFamily="18" charset="0"/>
                        </a:rPr>
                        <a:t> do: Khu vực giao thông: Đi theo tín hiệu, đi đúng làn đường...</a:t>
                      </a:r>
                      <a:endParaRPr lang="en-US" sz="1200" dirty="0">
                        <a:effectLst/>
                        <a:latin typeface="Times New Roman" panose="02020603050405020304" pitchFamily="18" charset="0"/>
                        <a:ea typeface="Times New Roman" panose="02020603050405020304" pitchFamily="18" charset="0"/>
                      </a:endParaRPr>
                    </a:p>
                    <a:p>
                      <a:pPr>
                        <a:spcAft>
                          <a:spcPts val="0"/>
                        </a:spcAft>
                      </a:pPr>
                      <a:r>
                        <a:rPr lang="nl-NL" sz="13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323915028"/>
                  </a:ext>
                </a:extLst>
              </a:tr>
              <a:tr h="1728268">
                <a:tc>
                  <a:txBody>
                    <a:bodyPr/>
                    <a:lstStyle/>
                    <a:p>
                      <a:pPr algn="ctr">
                        <a:lnSpc>
                          <a:spcPct val="107000"/>
                        </a:lnSpc>
                        <a:tabLst>
                          <a:tab pos="2971800" algn="ctr"/>
                          <a:tab pos="5943600" algn="r"/>
                        </a:tabLst>
                      </a:pPr>
                      <a:r>
                        <a:rPr lang="nl-NL" sz="1200" kern="100" dirty="0">
                          <a:solidFill>
                            <a:srgbClr val="FF0000"/>
                          </a:solidFill>
                          <a:effectLst/>
                          <a:latin typeface="Times New Roman" panose="02020603050405020304" pitchFamily="18" charset="0"/>
                          <a:cs typeface="Times New Roman" panose="02020603050405020304" pitchFamily="18" charset="0"/>
                        </a:rPr>
                        <a:t>Hoạt động chiều</a:t>
                      </a:r>
                      <a:endParaRPr lang="en-US" sz="12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8" marR="45568" marT="0" marB="0" anchor="ctr"/>
                </a:tc>
                <a:tc>
                  <a:txBody>
                    <a:bodyPr/>
                    <a:lstStyle/>
                    <a:p>
                      <a:pPr algn="ctr">
                        <a:spcAft>
                          <a:spcPts val="0"/>
                        </a:spcAft>
                      </a:pPr>
                      <a:r>
                        <a:rPr lang="nl-NL" sz="1350" b="1" dirty="0">
                          <a:solidFill>
                            <a:schemeClr val="tx1"/>
                          </a:solidFill>
                          <a:effectLst/>
                          <a:latin typeface="Times New Roman" panose="02020603050405020304" pitchFamily="18" charset="0"/>
                          <a:ea typeface="Times New Roman" panose="02020603050405020304" pitchFamily="18" charset="0"/>
                        </a:rPr>
                        <a:t>(12/05/2025)</a:t>
                      </a:r>
                      <a:endParaRPr lang="en-US" sz="1200" dirty="0">
                        <a:solidFill>
                          <a:schemeClr val="tx1"/>
                        </a:solidFill>
                        <a:effectLst/>
                        <a:latin typeface="Times New Roman" panose="02020603050405020304" pitchFamily="18" charset="0"/>
                        <a:ea typeface="Times New Roman" panose="02020603050405020304" pitchFamily="18" charset="0"/>
                      </a:endParaRPr>
                    </a:p>
                    <a:p>
                      <a:pPr algn="ctr">
                        <a:spcAft>
                          <a:spcPts val="0"/>
                        </a:spcAft>
                      </a:pPr>
                      <a:r>
                        <a:rPr lang="nl-NL" sz="1350" dirty="0">
                          <a:solidFill>
                            <a:schemeClr val="tx1"/>
                          </a:solidFill>
                          <a:effectLst/>
                          <a:latin typeface="Times New Roman" panose="02020603050405020304" pitchFamily="18" charset="0"/>
                          <a:ea typeface="Times New Roman" panose="02020603050405020304" pitchFamily="18" charset="0"/>
                        </a:rPr>
                        <a:t>Lập kế hoạch làm cờ tổ quốc (E1)</a:t>
                      </a:r>
                      <a:endParaRPr lang="en-US" sz="1200" dirty="0">
                        <a:solidFill>
                          <a:schemeClr val="tx1"/>
                        </a:solidFill>
                        <a:effectLst/>
                        <a:latin typeface="Times New Roman" panose="02020603050405020304" pitchFamily="18" charset="0"/>
                        <a:ea typeface="Times New Roman" panose="02020603050405020304" pitchFamily="18" charset="0"/>
                      </a:endParaRPr>
                    </a:p>
                    <a:p>
                      <a:pPr algn="ctr">
                        <a:spcAft>
                          <a:spcPts val="0"/>
                        </a:spcAft>
                      </a:pPr>
                      <a:r>
                        <a:rPr lang="nl-NL" sz="1350" dirty="0">
                          <a:solidFill>
                            <a:schemeClr val="tx1"/>
                          </a:solidFill>
                          <a:effectLst/>
                          <a:latin typeface="Times New Roman" panose="02020603050405020304" pitchFamily="18" charset="0"/>
                          <a:ea typeface="Times New Roman" panose="02020603050405020304" pitchFamily="18" charset="0"/>
                        </a:rPr>
                        <a:t>Vẽ thiết kế lá cờ tổ quốc</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50" b="1" dirty="0">
                          <a:solidFill>
                            <a:schemeClr val="tx1"/>
                          </a:solidFill>
                          <a:effectLst/>
                          <a:latin typeface="Times New Roman" panose="02020603050405020304" pitchFamily="18" charset="0"/>
                          <a:ea typeface="Times New Roman" panose="02020603050405020304" pitchFamily="18" charset="0"/>
                        </a:rPr>
                        <a:t>(13/05/2025)</a:t>
                      </a:r>
                      <a:endParaRPr lang="en-US" sz="1200" dirty="0">
                        <a:solidFill>
                          <a:schemeClr val="tx1"/>
                        </a:solidFill>
                        <a:effectLst/>
                        <a:latin typeface="Times New Roman" panose="02020603050405020304" pitchFamily="18" charset="0"/>
                        <a:ea typeface="Times New Roman" panose="02020603050405020304" pitchFamily="18" charset="0"/>
                      </a:endParaRPr>
                    </a:p>
                    <a:p>
                      <a:pPr algn="ctr">
                        <a:spcAft>
                          <a:spcPts val="0"/>
                        </a:spcAft>
                      </a:pPr>
                      <a:r>
                        <a:rPr lang="nl-NL" sz="1350" dirty="0">
                          <a:solidFill>
                            <a:schemeClr val="tx1"/>
                          </a:solidFill>
                          <a:effectLst/>
                          <a:latin typeface="Times New Roman" panose="02020603050405020304" pitchFamily="18" charset="0"/>
                          <a:ea typeface="Times New Roman" panose="02020603050405020304" pitchFamily="18" charset="0"/>
                        </a:rPr>
                        <a:t>Xem video trò chuyện với trẻ về cờ tổ quốc(E1)</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50" b="1" dirty="0">
                          <a:solidFill>
                            <a:schemeClr val="tx1"/>
                          </a:solidFill>
                          <a:effectLst/>
                          <a:latin typeface="Times New Roman" panose="02020603050405020304" pitchFamily="18" charset="0"/>
                          <a:ea typeface="Times New Roman" panose="02020603050405020304" pitchFamily="18" charset="0"/>
                        </a:rPr>
                        <a:t>(14/05/2025)</a:t>
                      </a:r>
                      <a:endParaRPr lang="en-US" sz="1200" dirty="0">
                        <a:solidFill>
                          <a:schemeClr val="tx1"/>
                        </a:solidFill>
                        <a:effectLst/>
                        <a:latin typeface="Times New Roman" panose="02020603050405020304" pitchFamily="18" charset="0"/>
                        <a:ea typeface="Times New Roman" panose="02020603050405020304" pitchFamily="18" charset="0"/>
                      </a:endParaRPr>
                    </a:p>
                    <a:p>
                      <a:pPr>
                        <a:spcAft>
                          <a:spcPts val="0"/>
                        </a:spcAft>
                      </a:pPr>
                      <a:r>
                        <a:rPr lang="nl-NL" sz="1350" dirty="0">
                          <a:solidFill>
                            <a:schemeClr val="tx1"/>
                          </a:solidFill>
                          <a:effectLst/>
                          <a:latin typeface="Times New Roman" panose="02020603050405020304" pitchFamily="18" charset="0"/>
                          <a:ea typeface="Times New Roman" panose="02020603050405020304" pitchFamily="18" charset="0"/>
                        </a:rPr>
                        <a:t>Xem video về quy trình làm cờ tổ quốc(E2)</a:t>
                      </a:r>
                      <a:endParaRPr lang="en-US" sz="1200" dirty="0">
                        <a:solidFill>
                          <a:schemeClr val="tx1"/>
                        </a:solidFill>
                        <a:effectLst/>
                        <a:latin typeface="Times New Roman" panose="02020603050405020304" pitchFamily="18" charset="0"/>
                        <a:ea typeface="Times New Roman" panose="02020603050405020304" pitchFamily="18" charset="0"/>
                      </a:endParaRPr>
                    </a:p>
                    <a:p>
                      <a:pPr>
                        <a:spcAft>
                          <a:spcPts val="0"/>
                        </a:spcAft>
                      </a:pPr>
                      <a:r>
                        <a:rPr lang="nl-NL" sz="1350" dirty="0">
                          <a:solidFill>
                            <a:schemeClr val="tx1"/>
                          </a:solidFill>
                          <a:effectLst/>
                          <a:latin typeface="Times New Roman" panose="02020603050405020304" pitchFamily="18" charset="0"/>
                          <a:ea typeface="Times New Roman" panose="02020603050405020304" pitchFamily="18" charset="0"/>
                        </a:rPr>
                        <a:t>Chuẩn bị đồ dùng làm lá cờ tổ quốc</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50" b="1">
                          <a:effectLst/>
                          <a:latin typeface="Times New Roman" panose="02020603050405020304" pitchFamily="18" charset="0"/>
                          <a:ea typeface="Times New Roman" panose="02020603050405020304" pitchFamily="18" charset="0"/>
                        </a:rPr>
                        <a:t>(15/05/2025)</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a:solidFill>
                            <a:srgbClr val="000000"/>
                          </a:solidFill>
                          <a:effectLst/>
                          <a:latin typeface="Times New Roman" panose="02020603050405020304" pitchFamily="18" charset="0"/>
                          <a:ea typeface="Times New Roman" panose="02020603050405020304" pitchFamily="18" charset="0"/>
                        </a:rPr>
                        <a:t>Xem videoclip, tranh ảnh, trò chuyện vềmột số danh lam thắng cảnh: (Đình Kinh Giao, Nhà hát lớn, tượng nữ tướng Lê Chân, Bãi biển Đồ sơn, Cát Bà,…)</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300" dirty="0">
                          <a:effectLst/>
                          <a:latin typeface="Times New Roman" panose="02020603050405020304" pitchFamily="18" charset="0"/>
                          <a:ea typeface="Times New Roman" panose="02020603050405020304" pitchFamily="18" charset="0"/>
                        </a:rPr>
                        <a:t>(</a:t>
                      </a:r>
                      <a:r>
                        <a:rPr lang="fr-FR" sz="1300" b="1" dirty="0">
                          <a:effectLst/>
                          <a:latin typeface="Times New Roman" panose="02020603050405020304" pitchFamily="18" charset="0"/>
                          <a:ea typeface="Times New Roman" panose="02020603050405020304" pitchFamily="18" charset="0"/>
                        </a:rPr>
                        <a:t>16/05/2025)</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Xem</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video</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tranh</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ảnh</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về</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một</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số</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hiện</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tượng</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Hạn</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hán</a:t>
                      </a:r>
                      <a:r>
                        <a:rPr lang="fr-FR" sz="13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Nêu</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gương</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cuối</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tuần</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Phát</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phiếu</a:t>
                      </a:r>
                      <a:r>
                        <a:rPr lang="fr-FR" sz="1300" dirty="0">
                          <a:effectLst/>
                          <a:latin typeface="Times New Roman" panose="02020603050405020304" pitchFamily="18" charset="0"/>
                          <a:ea typeface="Times New Roman" panose="02020603050405020304" pitchFamily="18" charset="0"/>
                        </a:rPr>
                        <a:t> bé </a:t>
                      </a:r>
                      <a:r>
                        <a:rPr lang="fr-FR" sz="1300" dirty="0" err="1">
                          <a:effectLst/>
                          <a:latin typeface="Times New Roman" panose="02020603050405020304" pitchFamily="18" charset="0"/>
                          <a:ea typeface="Times New Roman" panose="02020603050405020304" pitchFamily="18" charset="0"/>
                        </a:rPr>
                        <a:t>ngoan</a:t>
                      </a:r>
                      <a:r>
                        <a:rPr lang="fr-FR" sz="13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595294532"/>
                  </a:ext>
                </a:extLst>
              </a:tr>
            </a:tbl>
          </a:graphicData>
        </a:graphic>
      </p:graphicFrame>
      <p:sp>
        <p:nvSpPr>
          <p:cNvPr id="6" name="Rectangle 1">
            <a:extLst>
              <a:ext uri="{FF2B5EF4-FFF2-40B4-BE49-F238E27FC236}">
                <a16:creationId xmlns="" xmlns:a16="http://schemas.microsoft.com/office/drawing/2014/main" id="{833396CA-946C-F891-4EBC-091047C2F4F0}"/>
              </a:ext>
            </a:extLst>
          </p:cNvPr>
          <p:cNvSpPr>
            <a:spLocks noChangeArrowheads="1"/>
          </p:cNvSpPr>
          <p:nvPr/>
        </p:nvSpPr>
        <p:spPr bwMode="auto">
          <a:xfrm>
            <a:off x="-18390" y="2603606"/>
            <a:ext cx="2434864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5303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 xmlns:a16="http://schemas.microsoft.com/office/drawing/2014/main" id="{1FBCA5F0-04B2-2626-20AE-827E0BEE8378}"/>
              </a:ext>
            </a:extLst>
          </p:cNvPr>
          <p:cNvSpPr>
            <a:spLocks noChangeArrowheads="1"/>
          </p:cNvSpPr>
          <p:nvPr/>
        </p:nvSpPr>
        <p:spPr bwMode="auto">
          <a:xfrm>
            <a:off x="5657850" y="1825625"/>
            <a:ext cx="265487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descr="A blue frame with bubbles&#10;&#10;Description automatically generated">
            <a:extLst>
              <a:ext uri="{FF2B5EF4-FFF2-40B4-BE49-F238E27FC236}">
                <a16:creationId xmlns="" xmlns:a16="http://schemas.microsoft.com/office/drawing/2014/main" id="{CF84C5C4-6971-79A8-3D16-0BEE4ABB2B35}"/>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10963"/>
            <a:ext cx="12192000" cy="6858000"/>
          </a:xfrm>
          <a:prstGeom prst="rect">
            <a:avLst/>
          </a:prstGeom>
        </p:spPr>
      </p:pic>
      <p:sp>
        <p:nvSpPr>
          <p:cNvPr id="10" name="Rectangle 9">
            <a:extLst>
              <a:ext uri="{FF2B5EF4-FFF2-40B4-BE49-F238E27FC236}">
                <a16:creationId xmlns="" xmlns:a16="http://schemas.microsoft.com/office/drawing/2014/main" id="{639D80DC-AAA4-2487-3E36-D713B2C5332D}"/>
              </a:ext>
            </a:extLst>
          </p:cNvPr>
          <p:cNvSpPr/>
          <p:nvPr/>
        </p:nvSpPr>
        <p:spPr>
          <a:xfrm>
            <a:off x="2486532" y="236729"/>
            <a:ext cx="7935549" cy="646331"/>
          </a:xfrm>
          <a:prstGeom prst="rect">
            <a:avLst/>
          </a:prstGeom>
          <a:noFill/>
        </p:spPr>
        <p:txBody>
          <a:bodyPr wrap="none" lIns="91440" tIns="45720" rIns="91440" bIns="45720">
            <a:prstTxWarp prst="textFadeLeft">
              <a:avLst/>
            </a:prstTxWarp>
            <a:spAutoFit/>
            <a:scene3d>
              <a:camera prst="orthographicFront"/>
              <a:lightRig rig="soft" dir="t">
                <a:rot lat="0" lon="0" rev="15600000"/>
              </a:lightRig>
            </a:scene3d>
            <a:sp3d extrusionH="57150" prstMaterial="softEdge">
              <a:bevelT w="25400" h="38100"/>
            </a:sp3d>
          </a:bodyPr>
          <a:lstStyle/>
          <a:p>
            <a:pPr algn="ctr"/>
            <a:r>
              <a:rPr lang="en-US" sz="3600" b="1" dirty="0" err="1">
                <a:ln/>
                <a:solidFill>
                  <a:srgbClr val="FF0000"/>
                </a:solidFill>
              </a:rPr>
              <a:t>Tuần</a:t>
            </a:r>
            <a:r>
              <a:rPr lang="en-US" sz="3600" b="1" cap="none" spc="0" dirty="0">
                <a:ln/>
                <a:solidFill>
                  <a:srgbClr val="FF0000"/>
                </a:solidFill>
                <a:effectLst/>
              </a:rPr>
              <a:t> </a:t>
            </a:r>
            <a:r>
              <a:rPr lang="en-US" sz="3600" b="1" cap="none" spc="0" dirty="0" smtClean="0">
                <a:ln/>
                <a:solidFill>
                  <a:srgbClr val="FF0000"/>
                </a:solidFill>
                <a:effectLst/>
              </a:rPr>
              <a:t>2:Bác </a:t>
            </a:r>
            <a:r>
              <a:rPr lang="en-US" sz="3600" b="1" cap="none" spc="0" dirty="0" err="1" smtClean="0">
                <a:ln/>
                <a:solidFill>
                  <a:srgbClr val="FF0000"/>
                </a:solidFill>
                <a:effectLst/>
              </a:rPr>
              <a:t>Hồ-Tết</a:t>
            </a:r>
            <a:r>
              <a:rPr lang="en-US" sz="3600" b="1" cap="none" spc="0" dirty="0" smtClean="0">
                <a:ln/>
                <a:solidFill>
                  <a:srgbClr val="FF0000"/>
                </a:solidFill>
                <a:effectLst/>
              </a:rPr>
              <a:t> </a:t>
            </a:r>
            <a:r>
              <a:rPr lang="en-US" sz="3600" b="1" cap="none" spc="0" dirty="0" err="1" smtClean="0">
                <a:ln/>
                <a:solidFill>
                  <a:srgbClr val="FF0000"/>
                </a:solidFill>
                <a:effectLst/>
              </a:rPr>
              <a:t>thiếu</a:t>
            </a:r>
            <a:r>
              <a:rPr lang="en-US" sz="3600" b="1" cap="none" spc="0" dirty="0" smtClean="0">
                <a:ln/>
                <a:solidFill>
                  <a:srgbClr val="FF0000"/>
                </a:solidFill>
                <a:effectLst/>
              </a:rPr>
              <a:t> </a:t>
            </a:r>
            <a:r>
              <a:rPr lang="en-US" sz="3600" b="1" cap="none" spc="0" dirty="0" err="1" smtClean="0">
                <a:ln/>
                <a:solidFill>
                  <a:srgbClr val="FF0000"/>
                </a:solidFill>
                <a:effectLst/>
              </a:rPr>
              <a:t>nhi</a:t>
            </a:r>
            <a:endParaRPr lang="en-US" sz="3600" b="1" cap="none" spc="0" dirty="0">
              <a:ln/>
              <a:solidFill>
                <a:srgbClr val="FF0000"/>
              </a:solidFill>
              <a:effectLst/>
            </a:endParaRPr>
          </a:p>
        </p:txBody>
      </p:sp>
      <p:graphicFrame>
        <p:nvGraphicFramePr>
          <p:cNvPr id="11" name="Table 10">
            <a:extLst>
              <a:ext uri="{FF2B5EF4-FFF2-40B4-BE49-F238E27FC236}">
                <a16:creationId xmlns="" xmlns:a16="http://schemas.microsoft.com/office/drawing/2014/main" id="{52A10970-AA29-3637-A71E-55BD32A10CA3}"/>
              </a:ext>
            </a:extLst>
          </p:cNvPr>
          <p:cNvGraphicFramePr>
            <a:graphicFrameLocks noGrp="1"/>
          </p:cNvGraphicFramePr>
          <p:nvPr>
            <p:extLst>
              <p:ext uri="{D42A27DB-BD31-4B8C-83A1-F6EECF244321}">
                <p14:modId xmlns:p14="http://schemas.microsoft.com/office/powerpoint/2010/main" val="254133531"/>
              </p:ext>
            </p:extLst>
          </p:nvPr>
        </p:nvGraphicFramePr>
        <p:xfrm>
          <a:off x="604759" y="883060"/>
          <a:ext cx="10733101" cy="5372267"/>
        </p:xfrm>
        <a:graphic>
          <a:graphicData uri="http://schemas.openxmlformats.org/drawingml/2006/table">
            <a:tbl>
              <a:tblPr firstRow="1" firstCol="1" bandRow="1">
                <a:tableStyleId>{5C22544A-7EE6-4342-B048-85BDC9FD1C3A}</a:tableStyleId>
              </a:tblPr>
              <a:tblGrid>
                <a:gridCol w="756385">
                  <a:extLst>
                    <a:ext uri="{9D8B030D-6E8A-4147-A177-3AD203B41FA5}">
                      <a16:colId xmlns="" xmlns:a16="http://schemas.microsoft.com/office/drawing/2014/main" val="3208626533"/>
                    </a:ext>
                  </a:extLst>
                </a:gridCol>
                <a:gridCol w="1763908">
                  <a:extLst>
                    <a:ext uri="{9D8B030D-6E8A-4147-A177-3AD203B41FA5}">
                      <a16:colId xmlns="" xmlns:a16="http://schemas.microsoft.com/office/drawing/2014/main" val="4069243054"/>
                    </a:ext>
                  </a:extLst>
                </a:gridCol>
                <a:gridCol w="2226926">
                  <a:extLst>
                    <a:ext uri="{9D8B030D-6E8A-4147-A177-3AD203B41FA5}">
                      <a16:colId xmlns="" xmlns:a16="http://schemas.microsoft.com/office/drawing/2014/main" val="2890504831"/>
                    </a:ext>
                  </a:extLst>
                </a:gridCol>
                <a:gridCol w="1995046">
                  <a:extLst>
                    <a:ext uri="{9D8B030D-6E8A-4147-A177-3AD203B41FA5}">
                      <a16:colId xmlns="" xmlns:a16="http://schemas.microsoft.com/office/drawing/2014/main" val="3453057952"/>
                    </a:ext>
                  </a:extLst>
                </a:gridCol>
                <a:gridCol w="1890590">
                  <a:extLst>
                    <a:ext uri="{9D8B030D-6E8A-4147-A177-3AD203B41FA5}">
                      <a16:colId xmlns="" xmlns:a16="http://schemas.microsoft.com/office/drawing/2014/main" val="1379331927"/>
                    </a:ext>
                  </a:extLst>
                </a:gridCol>
                <a:gridCol w="2100246">
                  <a:extLst>
                    <a:ext uri="{9D8B030D-6E8A-4147-A177-3AD203B41FA5}">
                      <a16:colId xmlns="" xmlns:a16="http://schemas.microsoft.com/office/drawing/2014/main" val="4254485810"/>
                    </a:ext>
                  </a:extLst>
                </a:gridCol>
              </a:tblGrid>
              <a:tr h="1803545">
                <a:tc>
                  <a:txBody>
                    <a:bodyPr/>
                    <a:lstStyle/>
                    <a:p>
                      <a:pPr algn="ctr">
                        <a:lnSpc>
                          <a:spcPct val="107000"/>
                        </a:lnSpc>
                        <a:tabLst>
                          <a:tab pos="2971800" algn="ctr"/>
                          <a:tab pos="5943600" algn="r"/>
                        </a:tabLst>
                      </a:pPr>
                      <a:r>
                        <a:rPr lang="nl-NL" sz="1200" kern="100" dirty="0">
                          <a:solidFill>
                            <a:srgbClr val="FFFF00"/>
                          </a:solidFill>
                          <a:effectLst/>
                          <a:latin typeface="Times New Roman" panose="02020603050405020304" pitchFamily="18" charset="0"/>
                          <a:cs typeface="Times New Roman" panose="02020603050405020304" pitchFamily="18" charset="0"/>
                        </a:rPr>
                        <a:t>Hoạt động học</a:t>
                      </a:r>
                      <a:endParaRPr lang="en-US" sz="1200" kern="100" dirty="0">
                        <a:solidFill>
                          <a:srgbClr val="FFFF00"/>
                        </a:solidFill>
                        <a:effectLst/>
                        <a:latin typeface="Times New Roman" panose="02020603050405020304" pitchFamily="18" charset="0"/>
                        <a:cs typeface="Times New Roman" panose="02020603050405020304" pitchFamily="18" charset="0"/>
                      </a:endParaRPr>
                    </a:p>
                    <a:p>
                      <a:pPr algn="ctr">
                        <a:lnSpc>
                          <a:spcPct val="107000"/>
                        </a:lnSpc>
                        <a:tabLst>
                          <a:tab pos="2971800" algn="ctr"/>
                          <a:tab pos="5943600" algn="r"/>
                        </a:tabLst>
                      </a:pPr>
                      <a:r>
                        <a:rPr lang="nl-NL" sz="1200" kern="100" dirty="0">
                          <a:solidFill>
                            <a:srgbClr val="FFFF00"/>
                          </a:solidFill>
                          <a:effectLst/>
                          <a:latin typeface="Times New Roman" panose="02020603050405020304" pitchFamily="18" charset="0"/>
                          <a:cs typeface="Times New Roman" panose="02020603050405020304" pitchFamily="18" charset="0"/>
                        </a:rPr>
                        <a:t> </a:t>
                      </a:r>
                      <a:endParaRPr lang="en-US" sz="1200" kern="1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64" marR="45364" marT="0" marB="0" anchor="ctr"/>
                </a:tc>
                <a:tc>
                  <a:txBody>
                    <a:bodyPr/>
                    <a:lstStyle/>
                    <a:p>
                      <a:pPr algn="ctr">
                        <a:spcAft>
                          <a:spcPts val="0"/>
                        </a:spcAft>
                      </a:pPr>
                      <a:r>
                        <a:rPr lang="nl-NL" sz="1350">
                          <a:effectLst/>
                          <a:latin typeface="Times New Roman" panose="02020603050405020304" pitchFamily="18" charset="0"/>
                          <a:ea typeface="Times New Roman" panose="02020603050405020304" pitchFamily="18" charset="0"/>
                        </a:rPr>
                        <a:t>(19/05/2024)</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b="1">
                          <a:effectLst/>
                          <a:latin typeface="Times New Roman" panose="02020603050405020304" pitchFamily="18" charset="0"/>
                          <a:ea typeface="Times New Roman" panose="02020603050405020304" pitchFamily="18" charset="0"/>
                        </a:rPr>
                        <a:t>PT thể chất</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a:effectLst/>
                          <a:latin typeface="Times New Roman" panose="02020603050405020304" pitchFamily="18" charset="0"/>
                          <a:ea typeface="Times New Roman" panose="02020603050405020304" pitchFamily="18" charset="0"/>
                        </a:rPr>
                        <a:t>VĐCB: Bò theo hướng thẳng- tung và bắt bóng với cô</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50">
                          <a:effectLst/>
                          <a:latin typeface="Times New Roman" panose="02020603050405020304" pitchFamily="18" charset="0"/>
                          <a:ea typeface="Times New Roman" panose="02020603050405020304" pitchFamily="18" charset="0"/>
                        </a:rPr>
                        <a:t>(20/05/2025)</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b="1">
                          <a:solidFill>
                            <a:srgbClr val="000000"/>
                          </a:solidFill>
                          <a:effectLst/>
                          <a:latin typeface="Times New Roman" panose="02020603050405020304" pitchFamily="18" charset="0"/>
                          <a:ea typeface="Times New Roman" panose="02020603050405020304" pitchFamily="18" charset="0"/>
                        </a:rPr>
                        <a:t>  PT nhận thức</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a:effectLst/>
                          <a:latin typeface="Times New Roman" panose="02020603050405020304" pitchFamily="18" charset="0"/>
                          <a:ea typeface="Times New Roman" panose="02020603050405020304" pitchFamily="18" charset="0"/>
                        </a:rPr>
                        <a:t>Gộp, tách hai nhóm đối tượng và đếm trong phạm vi 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50">
                          <a:effectLst/>
                          <a:latin typeface="Times New Roman" panose="02020603050405020304" pitchFamily="18" charset="0"/>
                          <a:ea typeface="Times New Roman" panose="02020603050405020304" pitchFamily="18" charset="0"/>
                        </a:rPr>
                        <a:t>(21/05/2025)</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b="1">
                          <a:effectLst/>
                          <a:latin typeface="Times New Roman" panose="02020603050405020304" pitchFamily="18" charset="0"/>
                          <a:ea typeface="Times New Roman" panose="02020603050405020304" pitchFamily="18" charset="0"/>
                        </a:rPr>
                        <a:t>PT thẩm mỹ</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a:effectLst/>
                          <a:latin typeface="Times New Roman" panose="02020603050405020304" pitchFamily="18" charset="0"/>
                          <a:ea typeface="Times New Roman" panose="02020603050405020304" pitchFamily="18" charset="0"/>
                        </a:rPr>
                        <a:t>Dạy KNVĐ bộ gõ cơ thể bài: Em mơ gặp Bác Hồ</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50">
                          <a:effectLst/>
                          <a:latin typeface="Times New Roman" panose="02020603050405020304" pitchFamily="18" charset="0"/>
                          <a:ea typeface="Times New Roman" panose="02020603050405020304" pitchFamily="18" charset="0"/>
                        </a:rPr>
                        <a:t>(22/05/2025)</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b="1">
                          <a:effectLst/>
                          <a:latin typeface="Times New Roman" panose="02020603050405020304" pitchFamily="18" charset="0"/>
                          <a:ea typeface="Times New Roman" panose="02020603050405020304" pitchFamily="18" charset="0"/>
                        </a:rPr>
                        <a:t>PT ngôn ngữ</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a:effectLst/>
                          <a:latin typeface="Times New Roman" panose="02020603050405020304" pitchFamily="18" charset="0"/>
                          <a:ea typeface="Times New Roman" panose="02020603050405020304" pitchFamily="18" charset="0"/>
                        </a:rPr>
                        <a:t>Truyện: Khen các cháu</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5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50" dirty="0">
                          <a:effectLst/>
                          <a:latin typeface="Times New Roman" panose="02020603050405020304" pitchFamily="18" charset="0"/>
                          <a:ea typeface="Times New Roman" panose="02020603050405020304" pitchFamily="18" charset="0"/>
                        </a:rPr>
                        <a:t>(23/05/2025)</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en-US" sz="1350" b="1" dirty="0">
                          <a:solidFill>
                            <a:srgbClr val="000000"/>
                          </a:solidFill>
                          <a:effectLst/>
                          <a:latin typeface="Times New Roman" panose="02020603050405020304" pitchFamily="18" charset="0"/>
                          <a:ea typeface="Times New Roman" panose="02020603050405020304" pitchFamily="18" charset="0"/>
                        </a:rPr>
                        <a:t>PT TCKNXH</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en-US" sz="1350" dirty="0" err="1">
                          <a:solidFill>
                            <a:srgbClr val="000000"/>
                          </a:solidFill>
                          <a:effectLst/>
                          <a:latin typeface="Times New Roman" panose="02020603050405020304" pitchFamily="18" charset="0"/>
                          <a:ea typeface="Times New Roman" panose="02020603050405020304" pitchFamily="18" charset="0"/>
                        </a:rPr>
                        <a:t>Tôn</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trọng</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sụ</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khác</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biệt</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về</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đặc</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điểm</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cơ</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thể</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hình</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dáng</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bên</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ngoài</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của</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bản</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han</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và</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người</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kháckể</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cả</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người</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khuyết</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tật</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người</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khác</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màu</a:t>
                      </a:r>
                      <a:r>
                        <a:rPr lang="en-US" sz="1350" dirty="0">
                          <a:solidFill>
                            <a:srgbClr val="000000"/>
                          </a:solidFill>
                          <a:effectLst/>
                          <a:latin typeface="Times New Roman" panose="02020603050405020304" pitchFamily="18" charset="0"/>
                          <a:ea typeface="Times New Roman" panose="02020603050405020304" pitchFamily="18" charset="0"/>
                        </a:rPr>
                        <a:t> da, </a:t>
                      </a:r>
                      <a:r>
                        <a:rPr lang="en-US" sz="1350" dirty="0" err="1">
                          <a:solidFill>
                            <a:srgbClr val="000000"/>
                          </a:solidFill>
                          <a:effectLst/>
                          <a:latin typeface="Times New Roman" panose="02020603050405020304" pitchFamily="18" charset="0"/>
                          <a:ea typeface="Times New Roman" panose="02020603050405020304" pitchFamily="18" charset="0"/>
                        </a:rPr>
                        <a:t>màu</a:t>
                      </a:r>
                      <a:r>
                        <a:rPr lang="en-US" sz="1350" dirty="0">
                          <a:solidFill>
                            <a:srgbClr val="000000"/>
                          </a:solidFill>
                          <a:effectLst/>
                          <a:latin typeface="Times New Roman" panose="02020603050405020304" pitchFamily="18" charset="0"/>
                          <a:ea typeface="Times New Roman" panose="02020603050405020304" pitchFamily="18" charset="0"/>
                        </a:rPr>
                        <a:t> </a:t>
                      </a:r>
                      <a:r>
                        <a:rPr lang="en-US" sz="1350" dirty="0" err="1">
                          <a:solidFill>
                            <a:srgbClr val="000000"/>
                          </a:solidFill>
                          <a:effectLst/>
                          <a:latin typeface="Times New Roman" panose="02020603050405020304" pitchFamily="18" charset="0"/>
                          <a:ea typeface="Times New Roman" panose="02020603050405020304" pitchFamily="18" charset="0"/>
                        </a:rPr>
                        <a:t>tóc</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en-US" sz="135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726206043"/>
                  </a:ext>
                </a:extLst>
              </a:tr>
              <a:tr h="1617982">
                <a:tc>
                  <a:txBody>
                    <a:bodyPr/>
                    <a:lstStyle/>
                    <a:p>
                      <a:pPr algn="ctr">
                        <a:lnSpc>
                          <a:spcPct val="107000"/>
                        </a:lnSpc>
                        <a:tabLst>
                          <a:tab pos="2971800" algn="ctr"/>
                          <a:tab pos="5943600" algn="r"/>
                        </a:tabLst>
                      </a:pPr>
                      <a:r>
                        <a:rPr lang="nl-NL" sz="1200" kern="100" dirty="0">
                          <a:effectLst/>
                          <a:latin typeface="Times New Roman" panose="02020603050405020304" pitchFamily="18" charset="0"/>
                          <a:cs typeface="Times New Roman" panose="02020603050405020304" pitchFamily="18" charset="0"/>
                        </a:rPr>
                        <a:t>Hoạt động ngoài trời</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64" marR="45364" marT="0" marB="0" anchor="ctr"/>
                </a:tc>
                <a:tc>
                  <a:txBody>
                    <a:bodyPr/>
                    <a:lstStyle/>
                    <a:p>
                      <a:pPr algn="ctr">
                        <a:spcAft>
                          <a:spcPts val="0"/>
                        </a:spcAft>
                      </a:pPr>
                      <a:r>
                        <a:rPr lang="nl-NL" sz="1300">
                          <a:effectLst/>
                          <a:latin typeface="Times New Roman" panose="02020603050405020304" pitchFamily="18" charset="0"/>
                          <a:ea typeface="Times New Roman" panose="02020603050405020304" pitchFamily="18" charset="0"/>
                        </a:rPr>
                        <a:t>(19/05/2025)</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effectLst/>
                          <a:latin typeface="Times New Roman" panose="02020603050405020304" pitchFamily="18" charset="0"/>
                          <a:ea typeface="Times New Roman" panose="02020603050405020304" pitchFamily="18" charset="0"/>
                        </a:rPr>
                        <a:t>- QS: Thời tiết</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solidFill>
                            <a:srgbClr val="000000"/>
                          </a:solidFill>
                          <a:effectLst/>
                          <a:latin typeface="Times New Roman" panose="02020603050405020304" pitchFamily="18" charset="0"/>
                          <a:ea typeface="Times New Roman" panose="02020603050405020304" pitchFamily="18" charset="0"/>
                        </a:rPr>
                        <a:t>- </a:t>
                      </a:r>
                      <a:r>
                        <a:rPr lang="nl-NL" sz="1300">
                          <a:effectLst/>
                          <a:latin typeface="Times New Roman" panose="02020603050405020304" pitchFamily="18" charset="0"/>
                          <a:ea typeface="Times New Roman" panose="02020603050405020304" pitchFamily="18" charset="0"/>
                        </a:rPr>
                        <a:t>TCVĐ: </a:t>
                      </a:r>
                      <a:r>
                        <a:rPr lang="nl-NL" sz="1300">
                          <a:solidFill>
                            <a:srgbClr val="000000"/>
                          </a:solidFill>
                          <a:effectLst/>
                          <a:latin typeface="Times New Roman" panose="02020603050405020304" pitchFamily="18" charset="0"/>
                          <a:ea typeface="Times New Roman" panose="02020603050405020304" pitchFamily="18" charset="0"/>
                        </a:rPr>
                        <a:t>Bịt mắt bắt dê</a:t>
                      </a:r>
                      <a:endParaRPr lang="en-US" sz="1200">
                        <a:effectLst/>
                        <a:latin typeface="Times New Roman" panose="02020603050405020304" pitchFamily="18" charset="0"/>
                        <a:ea typeface="Times New Roman" panose="02020603050405020304" pitchFamily="18" charset="0"/>
                      </a:endParaRPr>
                    </a:p>
                    <a:p>
                      <a:pPr>
                        <a:spcAft>
                          <a:spcPts val="0"/>
                        </a:spcAft>
                      </a:pPr>
                      <a:r>
                        <a:rPr lang="en-US" sz="1300">
                          <a:effectLst/>
                          <a:latin typeface="Times New Roman" panose="02020603050405020304" pitchFamily="18" charset="0"/>
                          <a:ea typeface="Times New Roman" panose="02020603050405020304" pitchFamily="18" charset="0"/>
                        </a:rPr>
                        <a:t>- Ch</a:t>
                      </a:r>
                      <a:r>
                        <a:rPr lang="vi-VN" sz="1300">
                          <a:effectLst/>
                          <a:latin typeface="Times New Roman" panose="02020603050405020304" pitchFamily="18" charset="0"/>
                          <a:ea typeface="Times New Roman" panose="02020603050405020304" pitchFamily="18" charset="0"/>
                        </a:rPr>
                        <a:t>ơ</a:t>
                      </a:r>
                      <a:r>
                        <a:rPr lang="en-US" sz="1300">
                          <a:effectLst/>
                          <a:latin typeface="Times New Roman" panose="02020603050405020304" pitchFamily="18" charset="0"/>
                          <a:ea typeface="Times New Roman" panose="02020603050405020304" pitchFamily="18" charset="0"/>
                        </a:rPr>
                        <a:t>i t</a:t>
                      </a:r>
                      <a:r>
                        <a:rPr lang="vi-VN" sz="1300">
                          <a:effectLst/>
                          <a:latin typeface="Times New Roman" panose="02020603050405020304" pitchFamily="18" charset="0"/>
                          <a:ea typeface="Times New Roman" panose="02020603050405020304" pitchFamily="18" charset="0"/>
                        </a:rPr>
                        <a:t>ự</a:t>
                      </a:r>
                      <a:r>
                        <a:rPr lang="en-US" sz="1300">
                          <a:effectLst/>
                          <a:latin typeface="Times New Roman" panose="02020603050405020304" pitchFamily="18" charset="0"/>
                          <a:ea typeface="Times New Roman" panose="02020603050405020304" pitchFamily="18" charset="0"/>
                        </a:rPr>
                        <a:t> do: </a:t>
                      </a:r>
                      <a:r>
                        <a:rPr lang="nl-NL" sz="1300">
                          <a:solidFill>
                            <a:srgbClr val="000000"/>
                          </a:solidFill>
                          <a:effectLst/>
                          <a:latin typeface="Times New Roman" panose="02020603050405020304" pitchFamily="18" charset="0"/>
                          <a:ea typeface="Times New Roman" panose="02020603050405020304" pitchFamily="18" charset="0"/>
                        </a:rPr>
                        <a:t>- Chơi tự do</a:t>
                      </a:r>
                      <a:r>
                        <a:rPr lang="nl-NL" sz="1300">
                          <a:effectLst/>
                          <a:latin typeface="Times New Roman" panose="02020603050405020304" pitchFamily="18" charset="0"/>
                          <a:ea typeface="Times New Roman" panose="02020603050405020304" pitchFamily="18" charset="0"/>
                        </a:rPr>
                        <a:t>: Khu vực cát nước: Đong đo nước, rót nước vào chai...</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00">
                          <a:effectLst/>
                          <a:latin typeface="Times New Roman" panose="02020603050405020304" pitchFamily="18" charset="0"/>
                          <a:ea typeface="Times New Roman" panose="02020603050405020304" pitchFamily="18" charset="0"/>
                        </a:rPr>
                        <a:t>(20/05/2025)</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effectLst/>
                          <a:latin typeface="Times New Roman" panose="02020603050405020304" pitchFamily="18" charset="0"/>
                          <a:ea typeface="Times New Roman" panose="02020603050405020304" pitchFamily="18" charset="0"/>
                        </a:rPr>
                        <a:t>- QS: Cây khế</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effectLst/>
                          <a:latin typeface="Times New Roman" panose="02020603050405020304" pitchFamily="18" charset="0"/>
                          <a:ea typeface="Times New Roman" panose="02020603050405020304" pitchFamily="18" charset="0"/>
                        </a:rPr>
                        <a:t>- TCVĐ:  Ném vòng cổ chai</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solidFill>
                            <a:srgbClr val="000000"/>
                          </a:solidFill>
                          <a:effectLst/>
                          <a:latin typeface="Times New Roman" panose="02020603050405020304" pitchFamily="18" charset="0"/>
                          <a:ea typeface="Times New Roman" panose="02020603050405020304" pitchFamily="18" charset="0"/>
                        </a:rPr>
                        <a:t>- Chơi tự do</a:t>
                      </a:r>
                      <a:r>
                        <a:rPr lang="nl-NL" sz="1300">
                          <a:effectLst/>
                          <a:latin typeface="Times New Roman" panose="02020603050405020304" pitchFamily="18" charset="0"/>
                          <a:ea typeface="Times New Roman" panose="02020603050405020304" pitchFamily="18" charset="0"/>
                        </a:rPr>
                        <a:t>: Khu vực cát nước: Dòng chảy, vẽ tranh cát...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00">
                          <a:effectLst/>
                          <a:latin typeface="Times New Roman" panose="02020603050405020304" pitchFamily="18" charset="0"/>
                          <a:ea typeface="Times New Roman" panose="02020603050405020304" pitchFamily="18" charset="0"/>
                        </a:rPr>
                        <a:t>(21/05/2025)</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effectLst/>
                          <a:latin typeface="Times New Roman" panose="02020603050405020304" pitchFamily="18" charset="0"/>
                          <a:ea typeface="Times New Roman" panose="02020603050405020304" pitchFamily="18" charset="0"/>
                        </a:rPr>
                        <a:t>- QS: Xe máy</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solidFill>
                            <a:srgbClr val="000000"/>
                          </a:solidFill>
                          <a:effectLst/>
                          <a:latin typeface="Times New Roman" panose="02020603050405020304" pitchFamily="18" charset="0"/>
                          <a:ea typeface="Times New Roman" panose="02020603050405020304" pitchFamily="18" charset="0"/>
                        </a:rPr>
                        <a:t>- </a:t>
                      </a:r>
                      <a:r>
                        <a:rPr lang="nl-NL" sz="1300">
                          <a:effectLst/>
                          <a:latin typeface="Times New Roman" panose="02020603050405020304" pitchFamily="18" charset="0"/>
                          <a:ea typeface="Times New Roman" panose="02020603050405020304" pitchFamily="18" charset="0"/>
                        </a:rPr>
                        <a:t>TCVĐ: Bịt mắt bắt dê</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solidFill>
                            <a:srgbClr val="000000"/>
                          </a:solidFill>
                          <a:effectLst/>
                          <a:latin typeface="Times New Roman" panose="02020603050405020304" pitchFamily="18" charset="0"/>
                          <a:ea typeface="Times New Roman" panose="02020603050405020304" pitchFamily="18" charset="0"/>
                        </a:rPr>
                        <a:t>- Chơi tự do</a:t>
                      </a:r>
                      <a:r>
                        <a:rPr lang="nl-NL" sz="1300">
                          <a:effectLst/>
                          <a:latin typeface="Times New Roman" panose="02020603050405020304" pitchFamily="18" charset="0"/>
                          <a:ea typeface="Times New Roman" panose="02020603050405020304" pitchFamily="18" charset="0"/>
                        </a:rPr>
                        <a:t>: Khu vực thể chất: Ném bóng vào rổ, đánh gôn...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00">
                          <a:effectLst/>
                          <a:latin typeface="Times New Roman" panose="02020603050405020304" pitchFamily="18" charset="0"/>
                          <a:ea typeface="Times New Roman" panose="02020603050405020304" pitchFamily="18" charset="0"/>
                        </a:rPr>
                        <a:t>(22/05/2025)</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effectLst/>
                          <a:latin typeface="Times New Roman" panose="02020603050405020304" pitchFamily="18" charset="0"/>
                          <a:ea typeface="Times New Roman" panose="02020603050405020304" pitchFamily="18" charset="0"/>
                        </a:rPr>
                        <a:t>- QS:  Cây xoài</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effectLst/>
                          <a:latin typeface="Times New Roman" panose="02020603050405020304" pitchFamily="18" charset="0"/>
                          <a:ea typeface="Times New Roman" panose="02020603050405020304" pitchFamily="18" charset="0"/>
                        </a:rPr>
                        <a:t>- TCVĐ: Xi bô khoai.</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nl-NL" sz="1300">
                          <a:solidFill>
                            <a:srgbClr val="000000"/>
                          </a:solidFill>
                          <a:effectLst/>
                          <a:latin typeface="Times New Roman" panose="02020603050405020304" pitchFamily="18" charset="0"/>
                          <a:ea typeface="Times New Roman" panose="02020603050405020304" pitchFamily="18" charset="0"/>
                        </a:rPr>
                        <a:t>- Chơi tự do</a:t>
                      </a:r>
                      <a:r>
                        <a:rPr lang="nl-NL" sz="1300">
                          <a:effectLst/>
                          <a:latin typeface="Times New Roman" panose="02020603050405020304" pitchFamily="18" charset="0"/>
                          <a:ea typeface="Times New Roman" panose="02020603050405020304" pitchFamily="18" charset="0"/>
                        </a:rPr>
                        <a:t>: Khu vực thể chất: ném boling, ném vòng cổ chai...</a:t>
                      </a:r>
                      <a:endParaRPr lang="en-US" sz="1200">
                        <a:effectLst/>
                        <a:latin typeface="Times New Roman" panose="02020603050405020304" pitchFamily="18" charset="0"/>
                        <a:ea typeface="Times New Roman" panose="02020603050405020304" pitchFamily="18" charset="0"/>
                      </a:endParaRPr>
                    </a:p>
                    <a:p>
                      <a:pPr>
                        <a:spcAft>
                          <a:spcPts val="0"/>
                        </a:spcAft>
                      </a:pPr>
                      <a:r>
                        <a:rPr lang="nl-NL" sz="13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00" dirty="0">
                          <a:effectLst/>
                          <a:latin typeface="Times New Roman" panose="02020603050405020304" pitchFamily="18" charset="0"/>
                          <a:ea typeface="Times New Roman" panose="02020603050405020304" pitchFamily="18" charset="0"/>
                        </a:rPr>
                        <a:t>(23/05/2025)</a:t>
                      </a:r>
                      <a:endParaRPr lang="en-US" sz="1200" dirty="0">
                        <a:effectLst/>
                        <a:latin typeface="Times New Roman" panose="02020603050405020304" pitchFamily="18" charset="0"/>
                        <a:ea typeface="Times New Roman" panose="02020603050405020304" pitchFamily="18" charset="0"/>
                      </a:endParaRPr>
                    </a:p>
                    <a:p>
                      <a:pPr>
                        <a:spcAft>
                          <a:spcPts val="0"/>
                        </a:spcAft>
                      </a:pPr>
                      <a:r>
                        <a:rPr lang="nl-NL" sz="1300" dirty="0">
                          <a:effectLst/>
                          <a:latin typeface="Times New Roman" panose="02020603050405020304" pitchFamily="18" charset="0"/>
                          <a:ea typeface="Times New Roman" panose="02020603050405020304" pitchFamily="18" charset="0"/>
                        </a:rPr>
                        <a:t>- QS: Cây cau cảnh</a:t>
                      </a:r>
                      <a:endParaRPr lang="en-US" sz="1200" dirty="0">
                        <a:effectLst/>
                        <a:latin typeface="Times New Roman" panose="02020603050405020304" pitchFamily="18" charset="0"/>
                        <a:ea typeface="Times New Roman" panose="02020603050405020304" pitchFamily="18" charset="0"/>
                      </a:endParaRPr>
                    </a:p>
                    <a:p>
                      <a:pPr>
                        <a:spcAft>
                          <a:spcPts val="0"/>
                        </a:spcAft>
                      </a:pPr>
                      <a:r>
                        <a:rPr lang="nl-NL" sz="1300" dirty="0">
                          <a:effectLst/>
                          <a:latin typeface="Times New Roman" panose="02020603050405020304" pitchFamily="18" charset="0"/>
                          <a:ea typeface="Times New Roman" panose="02020603050405020304" pitchFamily="18" charset="0"/>
                        </a:rPr>
                        <a:t>- TCVĐ: Rồng rắn lên mây</a:t>
                      </a:r>
                      <a:endParaRPr lang="en-US" sz="1200" dirty="0">
                        <a:effectLst/>
                        <a:latin typeface="Times New Roman" panose="02020603050405020304" pitchFamily="18" charset="0"/>
                        <a:ea typeface="Times New Roman" panose="02020603050405020304" pitchFamily="18" charset="0"/>
                      </a:endParaRPr>
                    </a:p>
                    <a:p>
                      <a:pPr>
                        <a:spcAft>
                          <a:spcPts val="0"/>
                        </a:spcAft>
                      </a:pPr>
                      <a:r>
                        <a:rPr lang="nl-NL" sz="1300" dirty="0">
                          <a:solidFill>
                            <a:srgbClr val="000000"/>
                          </a:solidFill>
                          <a:effectLst/>
                          <a:latin typeface="Times New Roman" panose="02020603050405020304" pitchFamily="18" charset="0"/>
                          <a:ea typeface="Times New Roman" panose="02020603050405020304" pitchFamily="18" charset="0"/>
                        </a:rPr>
                        <a:t>- Chơi tự do</a:t>
                      </a:r>
                      <a:r>
                        <a:rPr lang="nl-NL" sz="1300" dirty="0">
                          <a:effectLst/>
                          <a:latin typeface="Times New Roman" panose="02020603050405020304" pitchFamily="18" charset="0"/>
                          <a:ea typeface="Times New Roman" panose="02020603050405020304" pitchFamily="18" charset="0"/>
                        </a:rPr>
                        <a:t>: Khu vực thể chất: Chơi đong đo nước, vẽ tranh cát, tô tượng...</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148534273"/>
                  </a:ext>
                </a:extLst>
              </a:tr>
              <a:tr h="1902625">
                <a:tc>
                  <a:txBody>
                    <a:bodyPr/>
                    <a:lstStyle/>
                    <a:p>
                      <a:pPr algn="ctr">
                        <a:lnSpc>
                          <a:spcPct val="107000"/>
                        </a:lnSpc>
                        <a:tabLst>
                          <a:tab pos="2971800" algn="ctr"/>
                          <a:tab pos="5943600" algn="r"/>
                        </a:tabLst>
                      </a:pPr>
                      <a:r>
                        <a:rPr lang="nl-NL" sz="1200" kern="100" dirty="0">
                          <a:solidFill>
                            <a:schemeClr val="bg1"/>
                          </a:solidFill>
                          <a:effectLst/>
                          <a:latin typeface="Times New Roman" panose="02020603050405020304" pitchFamily="18" charset="0"/>
                          <a:cs typeface="Times New Roman" panose="02020603050405020304" pitchFamily="18" charset="0"/>
                        </a:rPr>
                        <a:t>Hoạt động chiều</a:t>
                      </a:r>
                      <a:endParaRPr lang="en-US" sz="12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64" marR="45364" marT="0" marB="0" anchor="ctr"/>
                </a:tc>
                <a:tc>
                  <a:txBody>
                    <a:bodyPr/>
                    <a:lstStyle/>
                    <a:p>
                      <a:pPr algn="ctr">
                        <a:spcAft>
                          <a:spcPts val="0"/>
                        </a:spcAft>
                      </a:pPr>
                      <a:r>
                        <a:rPr lang="nl-NL" sz="1300" b="1" dirty="0">
                          <a:effectLst/>
                          <a:latin typeface="Times New Roman" panose="02020603050405020304" pitchFamily="18" charset="0"/>
                          <a:ea typeface="Times New Roman" panose="02020603050405020304" pitchFamily="18" charset="0"/>
                        </a:rPr>
                        <a:t>(19/05/2025)</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nl-NL" sz="1300" dirty="0">
                          <a:effectLst/>
                          <a:latin typeface="Times New Roman" panose="02020603050405020304" pitchFamily="18" charset="0"/>
                          <a:ea typeface="Times New Roman" panose="02020603050405020304" pitchFamily="18" charset="0"/>
                        </a:rPr>
                        <a:t>Xem video, trò chuyện về quyền được vui chơi giải trí, được bình đẳng về cơ hội tham gia các hoạt động văn hóa, nghệ thuật, thể thao, du lịch phù hợp với độ </a:t>
                      </a:r>
                      <a:r>
                        <a:rPr lang="nl-NL" sz="1300" dirty="0" smtClean="0">
                          <a:effectLst/>
                          <a:latin typeface="Times New Roman" panose="02020603050405020304" pitchFamily="18" charset="0"/>
                          <a:ea typeface="Times New Roman" panose="02020603050405020304" pitchFamily="18" charset="0"/>
                        </a:rPr>
                        <a:t>tuổi</a:t>
                      </a:r>
                      <a:r>
                        <a:rPr lang="nl-NL" sz="13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00" b="1" dirty="0">
                          <a:effectLst/>
                          <a:latin typeface="Times New Roman" panose="02020603050405020304" pitchFamily="18" charset="0"/>
                          <a:ea typeface="Times New Roman" panose="02020603050405020304" pitchFamily="18" charset="0"/>
                        </a:rPr>
                        <a:t>(20/05/2025)</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nl-NL" sz="1300" dirty="0">
                          <a:effectLst/>
                          <a:latin typeface="Times New Roman" panose="02020603050405020304" pitchFamily="18" charset="0"/>
                          <a:ea typeface="Times New Roman" panose="02020603050405020304" pitchFamily="18" charset="0"/>
                        </a:rPr>
                        <a:t>- Quan sát, xem video tranh ảnh về đất đá, cát sỏi</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nl-NL" sz="1300" dirty="0">
                          <a:effectLst/>
                          <a:latin typeface="Times New Roman" panose="02020603050405020304" pitchFamily="18" charset="0"/>
                          <a:ea typeface="Times New Roman" panose="02020603050405020304" pitchFamily="18" charset="0"/>
                        </a:rPr>
                        <a:t>- Làm quen truyện: Khen các cháu</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nl-NL" sz="1300" b="1" dirty="0">
                          <a:effectLst/>
                          <a:latin typeface="Times New Roman" panose="02020603050405020304" pitchFamily="18" charset="0"/>
                          <a:ea typeface="Times New Roman" panose="02020603050405020304" pitchFamily="18" charset="0"/>
                        </a:rPr>
                        <a:t>(21/05/2025)</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nl-NL" sz="1300" dirty="0">
                          <a:effectLst/>
                          <a:latin typeface="Times New Roman" panose="02020603050405020304" pitchFamily="18" charset="0"/>
                          <a:ea typeface="Times New Roman" panose="02020603050405020304" pitchFamily="18" charset="0"/>
                        </a:rPr>
                        <a:t>Xem video trời giông, sét, lốc, trò chuyện về tác hại, cách ứng phó khi trời giông, sét, lốc</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300" b="1" dirty="0">
                          <a:effectLst/>
                          <a:latin typeface="Times New Roman" panose="02020603050405020304" pitchFamily="18" charset="0"/>
                          <a:ea typeface="Times New Roman" panose="02020603050405020304" pitchFamily="18" charset="0"/>
                        </a:rPr>
                        <a:t>(22/05/2025)</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fr-FR" sz="1300" dirty="0">
                          <a:effectLst/>
                          <a:latin typeface="Times New Roman" panose="02020603050405020304" pitchFamily="18" charset="0"/>
                          <a:ea typeface="Times New Roman" panose="02020603050405020304" pitchFamily="18" charset="0"/>
                        </a:rPr>
                        <a:t>- Cho </a:t>
                      </a:r>
                      <a:r>
                        <a:rPr lang="fr-FR" sz="1300" dirty="0" err="1">
                          <a:effectLst/>
                          <a:latin typeface="Times New Roman" panose="02020603050405020304" pitchFamily="18" charset="0"/>
                          <a:ea typeface="Times New Roman" panose="02020603050405020304" pitchFamily="18" charset="0"/>
                        </a:rPr>
                        <a:t>trẻ</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xem</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tranh</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gọi</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tên</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các</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đồ</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vật</a:t>
                      </a:r>
                      <a:r>
                        <a:rPr lang="fr-FR" sz="1300" dirty="0">
                          <a:effectLst/>
                          <a:latin typeface="Times New Roman" panose="02020603050405020304" pitchFamily="18" charset="0"/>
                          <a:ea typeface="Times New Roman" panose="02020603050405020304" pitchFamily="18" charset="0"/>
                        </a:rPr>
                        <a:t>, con </a:t>
                      </a:r>
                      <a:r>
                        <a:rPr lang="fr-FR" sz="1300" dirty="0" err="1">
                          <a:effectLst/>
                          <a:latin typeface="Times New Roman" panose="02020603050405020304" pitchFamily="18" charset="0"/>
                          <a:ea typeface="Times New Roman" panose="02020603050405020304" pitchFamily="18" charset="0"/>
                        </a:rPr>
                        <a:t>vật</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có</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tên</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gần</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giống</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nhau:Chai</a:t>
                      </a:r>
                      <a:r>
                        <a:rPr lang="fr-FR" sz="1300" dirty="0">
                          <a:effectLst/>
                          <a:latin typeface="Times New Roman" panose="02020603050405020304" pitchFamily="18" charset="0"/>
                          <a:ea typeface="Times New Roman" panose="02020603050405020304" pitchFamily="18" charset="0"/>
                        </a:rPr>
                        <a:t>- tai, </a:t>
                      </a:r>
                      <a:r>
                        <a:rPr lang="fr-FR" sz="1300" dirty="0" err="1">
                          <a:effectLst/>
                          <a:latin typeface="Times New Roman" panose="02020603050405020304" pitchFamily="18" charset="0"/>
                          <a:ea typeface="Times New Roman" panose="02020603050405020304" pitchFamily="18" charset="0"/>
                        </a:rPr>
                        <a:t>cá</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rá</a:t>
                      </a:r>
                      <a:r>
                        <a:rPr lang="fr-FR" sz="13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Ôn</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thơ</a:t>
                      </a:r>
                      <a:r>
                        <a:rPr lang="fr-FR" sz="1300" dirty="0">
                          <a:effectLst/>
                          <a:latin typeface="Times New Roman" panose="02020603050405020304" pitchFamily="18" charset="0"/>
                          <a:ea typeface="Times New Roman" panose="02020603050405020304" pitchFamily="18" charset="0"/>
                        </a:rPr>
                        <a:t> : </a:t>
                      </a:r>
                      <a:r>
                        <a:rPr lang="fr-FR" sz="1300" dirty="0" err="1">
                          <a:effectLst/>
                          <a:latin typeface="Times New Roman" panose="02020603050405020304" pitchFamily="18" charset="0"/>
                          <a:ea typeface="Times New Roman" panose="02020603050405020304" pitchFamily="18" charset="0"/>
                        </a:rPr>
                        <a:t>Ngôi</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nhà</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300" b="1" dirty="0">
                          <a:effectLst/>
                          <a:latin typeface="Times New Roman" panose="02020603050405020304" pitchFamily="18" charset="0"/>
                          <a:ea typeface="Times New Roman" panose="02020603050405020304" pitchFamily="18" charset="0"/>
                        </a:rPr>
                        <a:t>(23/05/2025)</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Trò</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chuyện</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xem</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tranh</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ảnh</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về</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ngày</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tết</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thiếu</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nhi</a:t>
                      </a:r>
                      <a:r>
                        <a:rPr lang="fr-FR" sz="1300" dirty="0">
                          <a:effectLst/>
                          <a:latin typeface="Times New Roman" panose="02020603050405020304" pitchFamily="18" charset="0"/>
                          <a:ea typeface="Times New Roman" panose="02020603050405020304" pitchFamily="18" charset="0"/>
                        </a:rPr>
                        <a:t> 1-6</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Nêu</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gương</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cuối</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tuần</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Phát</a:t>
                      </a:r>
                      <a:r>
                        <a:rPr lang="fr-FR" sz="1300" dirty="0">
                          <a:effectLst/>
                          <a:latin typeface="Times New Roman" panose="02020603050405020304" pitchFamily="18" charset="0"/>
                          <a:ea typeface="Times New Roman" panose="02020603050405020304" pitchFamily="18" charset="0"/>
                        </a:rPr>
                        <a:t> </a:t>
                      </a:r>
                      <a:r>
                        <a:rPr lang="fr-FR" sz="1300" dirty="0" err="1">
                          <a:effectLst/>
                          <a:latin typeface="Times New Roman" panose="02020603050405020304" pitchFamily="18" charset="0"/>
                          <a:ea typeface="Times New Roman" panose="02020603050405020304" pitchFamily="18" charset="0"/>
                        </a:rPr>
                        <a:t>phiếu</a:t>
                      </a:r>
                      <a:r>
                        <a:rPr lang="fr-FR" sz="1300" dirty="0">
                          <a:effectLst/>
                          <a:latin typeface="Times New Roman" panose="02020603050405020304" pitchFamily="18" charset="0"/>
                          <a:ea typeface="Times New Roman" panose="02020603050405020304" pitchFamily="18" charset="0"/>
                        </a:rPr>
                        <a:t> bé </a:t>
                      </a:r>
                      <a:r>
                        <a:rPr lang="fr-FR" sz="1300" dirty="0" err="1">
                          <a:effectLst/>
                          <a:latin typeface="Times New Roman" panose="02020603050405020304" pitchFamily="18" charset="0"/>
                          <a:ea typeface="Times New Roman" panose="02020603050405020304" pitchFamily="18" charset="0"/>
                        </a:rPr>
                        <a:t>ngoan</a:t>
                      </a:r>
                      <a:r>
                        <a:rPr lang="fr-FR" sz="13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622480876"/>
                  </a:ext>
                </a:extLst>
              </a:tr>
            </a:tbl>
          </a:graphicData>
        </a:graphic>
      </p:graphicFrame>
      <p:sp>
        <p:nvSpPr>
          <p:cNvPr id="12" name="Rectangle 1">
            <a:extLst>
              <a:ext uri="{FF2B5EF4-FFF2-40B4-BE49-F238E27FC236}">
                <a16:creationId xmlns="" xmlns:a16="http://schemas.microsoft.com/office/drawing/2014/main" id="{E58D2199-3B77-28E5-950D-B13F8F64BBC0}"/>
              </a:ext>
            </a:extLst>
          </p:cNvPr>
          <p:cNvSpPr>
            <a:spLocks noChangeArrowheads="1"/>
          </p:cNvSpPr>
          <p:nvPr/>
        </p:nvSpPr>
        <p:spPr bwMode="auto">
          <a:xfrm>
            <a:off x="1095947" y="5454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67195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859</Words>
  <Application>Microsoft Office PowerPoint</Application>
  <PresentationFormat>Widescreen</PresentationFormat>
  <Paragraphs>117</Paragraphs>
  <Slides>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30</cp:revision>
  <dcterms:created xsi:type="dcterms:W3CDTF">2023-10-04T12:46:49Z</dcterms:created>
  <dcterms:modified xsi:type="dcterms:W3CDTF">2025-05-06T09:49:34Z</dcterms:modified>
</cp:coreProperties>
</file>