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6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545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525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52198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814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4639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3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889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247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930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87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18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367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036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80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284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352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40000"/>
                <a:lumOff val="6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59837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BAN GIÁM HIỆU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ình Nền Mầm Non Đẹp Ngộ Nghĩnh, Dễ Thương Nhất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9135"/>
            <a:ext cx="12192000" cy="678318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9135"/>
            <a:ext cx="2003367" cy="2276245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832167" y="559837"/>
            <a:ext cx="7473141" cy="5874214"/>
          </a:xfrm>
        </p:spPr>
        <p:txBody>
          <a:bodyPr>
            <a:normAutofit/>
          </a:bodyPr>
          <a:lstStyle/>
          <a:p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 VÀ TÊN: ĐÀO THỊ LÝ</a:t>
            </a:r>
          </a:p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CHỨC VỤ: BÍ THƯ CHI BỘ- HIỆU TRƯỞNG</a:t>
            </a:r>
          </a:p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 ĐỘ CM: THẠC SĨ QUẢN LÝ GIÁO DỤC</a:t>
            </a:r>
          </a:p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 ĐỘ LL CHÍNH TRỊ: TRUNG CẤP </a:t>
            </a:r>
          </a:p>
          <a:p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HỌ VÀ TÊN: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 THỊ YÊN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CHỨC VỤ: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PHÓ BT CHI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BỘ-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PHÓ HIỆU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TRÌNH ĐỘ CM: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ĐẠI HỌC SPMN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TRÌNH ĐỘ LL CHÍNH TRỊ: TRUNG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</a:p>
          <a:p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HỌ VÀ TÊN: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NGUYỄN THỊ ANH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CHỨC VỤ: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CẤP UỶ - PHÓ HIỆU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TRÌNH ĐỘ CM: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ĐẠI HỌC SPMN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TRÌNH ĐỘ LL CHÍNH TRỊ: TRUNG CẤP 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625380"/>
            <a:ext cx="2003367" cy="212806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53440"/>
            <a:ext cx="2003366" cy="231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97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89</TotalTime>
  <Words>101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Trebuchet MS</vt:lpstr>
      <vt:lpstr>Wingdings 3</vt:lpstr>
      <vt:lpstr>Facet</vt:lpstr>
      <vt:lpstr>                                                                    BAN GIÁM HIỆU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 GIÁM HIỆU</dc:title>
  <dc:creator>Admin</dc:creator>
  <cp:lastModifiedBy>Admin</cp:lastModifiedBy>
  <cp:revision>16</cp:revision>
  <dcterms:created xsi:type="dcterms:W3CDTF">2022-09-22T01:03:02Z</dcterms:created>
  <dcterms:modified xsi:type="dcterms:W3CDTF">2025-09-12T09:24:01Z</dcterms:modified>
</cp:coreProperties>
</file>