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0" r:id="rId4"/>
    <p:sldId id="265" r:id="rId5"/>
    <p:sldId id="266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  <a:srgbClr val="FFFFFF"/>
    <a:srgbClr val="00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666B-3664-4612-9A62-A2D519D9D94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AA18-706F-4459-9B86-D56D132FE8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13" Type="http://schemas.openxmlformats.org/officeDocument/2006/relationships/image" Target="../media/image17.GIF"/><Relationship Id="rId3" Type="http://schemas.microsoft.com/office/2007/relationships/media" Target="../media/media19.mp3"/><Relationship Id="rId7" Type="http://schemas.microsoft.com/office/2007/relationships/media" Target="../media/media21.mp3"/><Relationship Id="rId12" Type="http://schemas.openxmlformats.org/officeDocument/2006/relationships/image" Target="../media/image13.jpeg"/><Relationship Id="rId17" Type="http://schemas.openxmlformats.org/officeDocument/2006/relationships/image" Target="../media/image10.png"/><Relationship Id="rId2" Type="http://schemas.openxmlformats.org/officeDocument/2006/relationships/video" Target="../media/media1.wmv"/><Relationship Id="rId16" Type="http://schemas.openxmlformats.org/officeDocument/2006/relationships/image" Target="../media/image5.png"/><Relationship Id="rId1" Type="http://schemas.microsoft.com/office/2007/relationships/media" Target="../media/media1.wmv"/><Relationship Id="rId6" Type="http://schemas.openxmlformats.org/officeDocument/2006/relationships/audio" Target="../media/media20.mp3"/><Relationship Id="rId11" Type="http://schemas.openxmlformats.org/officeDocument/2006/relationships/slideLayout" Target="../slideLayouts/slideLayout2.xml"/><Relationship Id="rId5" Type="http://schemas.microsoft.com/office/2007/relationships/media" Target="../media/media20.mp3"/><Relationship Id="rId15" Type="http://schemas.openxmlformats.org/officeDocument/2006/relationships/image" Target="../media/image19.png"/><Relationship Id="rId10" Type="http://schemas.openxmlformats.org/officeDocument/2006/relationships/audio" Target="../media/media22.mp3"/><Relationship Id="rId4" Type="http://schemas.openxmlformats.org/officeDocument/2006/relationships/audio" Target="../media/media19.mp3"/><Relationship Id="rId9" Type="http://schemas.microsoft.com/office/2007/relationships/media" Target="../media/media22.mp3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p3"/><Relationship Id="rId13" Type="http://schemas.openxmlformats.org/officeDocument/2006/relationships/image" Target="../media/image20.png"/><Relationship Id="rId3" Type="http://schemas.microsoft.com/office/2007/relationships/media" Target="../media/media24.mp3"/><Relationship Id="rId7" Type="http://schemas.microsoft.com/office/2007/relationships/media" Target="../media/media26.mp3"/><Relationship Id="rId12" Type="http://schemas.openxmlformats.org/officeDocument/2006/relationships/image" Target="../media/image13.jpeg"/><Relationship Id="rId17" Type="http://schemas.openxmlformats.org/officeDocument/2006/relationships/image" Target="../media/image10.png"/><Relationship Id="rId2" Type="http://schemas.openxmlformats.org/officeDocument/2006/relationships/video" Target="../media/media1.wmv"/><Relationship Id="rId16" Type="http://schemas.openxmlformats.org/officeDocument/2006/relationships/image" Target="../media/image5.png"/><Relationship Id="rId1" Type="http://schemas.microsoft.com/office/2007/relationships/media" Target="../media/media1.wmv"/><Relationship Id="rId6" Type="http://schemas.openxmlformats.org/officeDocument/2006/relationships/audio" Target="../media/media25.mp3"/><Relationship Id="rId11" Type="http://schemas.openxmlformats.org/officeDocument/2006/relationships/slideLayout" Target="../slideLayouts/slideLayout2.xml"/><Relationship Id="rId5" Type="http://schemas.microsoft.com/office/2007/relationships/media" Target="../media/media25.mp3"/><Relationship Id="rId15" Type="http://schemas.openxmlformats.org/officeDocument/2006/relationships/image" Target="../media/image22.png"/><Relationship Id="rId10" Type="http://schemas.openxmlformats.org/officeDocument/2006/relationships/audio" Target="../media/media27.mp3"/><Relationship Id="rId4" Type="http://schemas.openxmlformats.org/officeDocument/2006/relationships/audio" Target="../media/media24.mp3"/><Relationship Id="rId9" Type="http://schemas.microsoft.com/office/2007/relationships/media" Target="../media/media27.mp3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p3"/><Relationship Id="rId13" Type="http://schemas.openxmlformats.org/officeDocument/2006/relationships/image" Target="../media/image23.png"/><Relationship Id="rId18" Type="http://schemas.openxmlformats.org/officeDocument/2006/relationships/image" Target="../media/image10.png"/><Relationship Id="rId3" Type="http://schemas.microsoft.com/office/2007/relationships/media" Target="../media/media29.mp3"/><Relationship Id="rId7" Type="http://schemas.microsoft.com/office/2007/relationships/media" Target="../media/media31.mp3"/><Relationship Id="rId12" Type="http://schemas.openxmlformats.org/officeDocument/2006/relationships/image" Target="../media/image13.jpeg"/><Relationship Id="rId17" Type="http://schemas.openxmlformats.org/officeDocument/2006/relationships/image" Target="../media/image5.png"/><Relationship Id="rId2" Type="http://schemas.openxmlformats.org/officeDocument/2006/relationships/video" Target="../media/media1.wmv"/><Relationship Id="rId16" Type="http://schemas.openxmlformats.org/officeDocument/2006/relationships/image" Target="../media/image25.png"/><Relationship Id="rId1" Type="http://schemas.microsoft.com/office/2007/relationships/media" Target="../media/media1.wmv"/><Relationship Id="rId6" Type="http://schemas.openxmlformats.org/officeDocument/2006/relationships/audio" Target="../media/media30.mp3"/><Relationship Id="rId11" Type="http://schemas.openxmlformats.org/officeDocument/2006/relationships/slideLayout" Target="../slideLayouts/slideLayout2.xml"/><Relationship Id="rId5" Type="http://schemas.microsoft.com/office/2007/relationships/media" Target="../media/media30.mp3"/><Relationship Id="rId15" Type="http://schemas.openxmlformats.org/officeDocument/2006/relationships/image" Target="../media/image18.png"/><Relationship Id="rId10" Type="http://schemas.openxmlformats.org/officeDocument/2006/relationships/audio" Target="../media/media32.mp3"/><Relationship Id="rId4" Type="http://schemas.openxmlformats.org/officeDocument/2006/relationships/audio" Target="../media/media29.mp3"/><Relationship Id="rId9" Type="http://schemas.microsoft.com/office/2007/relationships/media" Target="../media/media32.mp3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video" Target="../media/media1.wmv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microsoft.com/office/2007/relationships/media" Target="../media/media1.wmv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19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2.mp3"/><Relationship Id="rId17" Type="http://schemas.openxmlformats.org/officeDocument/2006/relationships/image" Target="../media/image12.png"/><Relationship Id="rId2" Type="http://schemas.openxmlformats.org/officeDocument/2006/relationships/audio" Target="../media/media8.mp3"/><Relationship Id="rId16" Type="http://schemas.openxmlformats.org/officeDocument/2006/relationships/image" Target="../media/image11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2.mp3"/><Relationship Id="rId5" Type="http://schemas.microsoft.com/office/2007/relationships/media" Target="../media/media10.mp3"/><Relationship Id="rId15" Type="http://schemas.openxmlformats.org/officeDocument/2006/relationships/image" Target="../media/image10.png"/><Relationship Id="rId10" Type="http://schemas.openxmlformats.org/officeDocument/2006/relationships/video" Target="../media/media1.wmv"/><Relationship Id="rId4" Type="http://schemas.openxmlformats.org/officeDocument/2006/relationships/audio" Target="../media/media9.mp3"/><Relationship Id="rId9" Type="http://schemas.microsoft.com/office/2007/relationships/media" Target="../media/media1.wmv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3.mp3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14.jpeg"/><Relationship Id="rId18" Type="http://schemas.openxmlformats.org/officeDocument/2006/relationships/image" Target="../media/image5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13.jpeg"/><Relationship Id="rId17" Type="http://schemas.openxmlformats.org/officeDocument/2006/relationships/image" Target="../media/image10.png"/><Relationship Id="rId2" Type="http://schemas.openxmlformats.org/officeDocument/2006/relationships/audio" Target="../media/media14.mp3"/><Relationship Id="rId16" Type="http://schemas.openxmlformats.org/officeDocument/2006/relationships/image" Target="../media/image16.png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2.xml"/><Relationship Id="rId5" Type="http://schemas.microsoft.com/office/2007/relationships/media" Target="../media/media16.mp3"/><Relationship Id="rId15" Type="http://schemas.openxmlformats.org/officeDocument/2006/relationships/image" Target="../media/image15.png"/><Relationship Id="rId10" Type="http://schemas.openxmlformats.org/officeDocument/2006/relationships/video" Target="../media/media1.wmv"/><Relationship Id="rId4" Type="http://schemas.openxmlformats.org/officeDocument/2006/relationships/audio" Target="../media/media15.mp3"/><Relationship Id="rId9" Type="http://schemas.microsoft.com/office/2007/relationships/media" Target="../media/media1.wmv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286" y="2873473"/>
            <a:ext cx="112378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QUÁ TRÌNH PHÁT TRIỂN CỦA BƯỚM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8990" y="4278201"/>
            <a:ext cx="7726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078" y="458981"/>
            <a:ext cx="112378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BẢN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5A2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1" y="313106"/>
            <a:ext cx="71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93921" y="2085974"/>
            <a:ext cx="4501046" cy="3803633"/>
            <a:chOff x="693921" y="2085974"/>
            <a:chExt cx="4501046" cy="3803633"/>
          </a:xfrm>
        </p:grpSpPr>
        <p:sp>
          <p:nvSpPr>
            <p:cNvPr id="12" name="TextBox 11"/>
            <p:cNvSpPr txBox="1"/>
            <p:nvPr/>
          </p:nvSpPr>
          <p:spPr>
            <a:xfrm>
              <a:off x="693921" y="5427942"/>
              <a:ext cx="4501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749" y="2085974"/>
              <a:ext cx="2176463" cy="305354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20352" y="2151530"/>
            <a:ext cx="5096438" cy="3132200"/>
            <a:chOff x="3720352" y="2151530"/>
            <a:chExt cx="5096438" cy="3132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352" y="2151530"/>
              <a:ext cx="3554695" cy="27354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15744" y="4822065"/>
              <a:ext cx="4501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90954" y="2357437"/>
            <a:ext cx="4501046" cy="3393217"/>
            <a:chOff x="7690954" y="2357437"/>
            <a:chExt cx="4501046" cy="33932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202" y="2357437"/>
              <a:ext cx="2747963" cy="27479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90954" y="5288989"/>
              <a:ext cx="4501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Đồng hồ 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rcRect l="9832" r="44814"/>
          <a:stretch>
            <a:fillRect/>
          </a:stretch>
        </p:blipFill>
        <p:spPr>
          <a:xfrm>
            <a:off x="10474647" y="135721"/>
            <a:ext cx="1717353" cy="2129921"/>
          </a:xfrm>
          <a:prstGeom prst="rect">
            <a:avLst/>
          </a:prstGeom>
        </p:spPr>
      </p:pic>
      <p:pic>
        <p:nvPicPr>
          <p:cNvPr id="18" name="câu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09600" y="165171"/>
            <a:ext cx="609600" cy="609600"/>
          </a:xfrm>
          <a:prstGeom prst="rect">
            <a:avLst/>
          </a:prstGeom>
        </p:spPr>
      </p:pic>
      <p:pic>
        <p:nvPicPr>
          <p:cNvPr id="22" name="c4.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28156" y="1209292"/>
            <a:ext cx="609600" cy="609600"/>
          </a:xfrm>
          <a:prstGeom prst="rect">
            <a:avLst/>
          </a:prstGeom>
        </p:spPr>
      </p:pic>
      <p:pic>
        <p:nvPicPr>
          <p:cNvPr id="23" name="c4.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90897" y="2151530"/>
            <a:ext cx="609600" cy="609600"/>
          </a:xfrm>
          <a:prstGeom prst="rect">
            <a:avLst/>
          </a:prstGeom>
        </p:spPr>
      </p:pic>
      <p:pic>
        <p:nvPicPr>
          <p:cNvPr id="24" name="c4.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74767" y="32205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17" y="244867"/>
            <a:ext cx="71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75875" y="1040901"/>
            <a:ext cx="7441165" cy="4824766"/>
            <a:chOff x="2929959" y="1326180"/>
            <a:chExt cx="5886831" cy="39780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959" y="1326180"/>
              <a:ext cx="4679267" cy="360084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15744" y="4822065"/>
              <a:ext cx="4501046" cy="482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Đ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2114" y="16148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17" y="244867"/>
            <a:ext cx="71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1403" y="2140595"/>
            <a:ext cx="3073662" cy="3280723"/>
            <a:chOff x="591403" y="2140595"/>
            <a:chExt cx="3073662" cy="3280723"/>
          </a:xfrm>
        </p:grpSpPr>
        <p:sp>
          <p:nvSpPr>
            <p:cNvPr id="15" name="TextBox 14"/>
            <p:cNvSpPr txBox="1"/>
            <p:nvPr/>
          </p:nvSpPr>
          <p:spPr>
            <a:xfrm>
              <a:off x="591403" y="4959653"/>
              <a:ext cx="307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03" y="2140595"/>
              <a:ext cx="2763673" cy="281905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526935" y="1434575"/>
            <a:ext cx="3073662" cy="2880780"/>
            <a:chOff x="8526935" y="1434575"/>
            <a:chExt cx="3073662" cy="2880780"/>
          </a:xfrm>
        </p:grpSpPr>
        <p:sp>
          <p:nvSpPr>
            <p:cNvPr id="4" name="TextBox 3"/>
            <p:cNvSpPr txBox="1"/>
            <p:nvPr/>
          </p:nvSpPr>
          <p:spPr>
            <a:xfrm>
              <a:off x="8526935" y="3853690"/>
              <a:ext cx="307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22" y="1434575"/>
              <a:ext cx="2480358" cy="24191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529278" y="1586087"/>
            <a:ext cx="3073662" cy="3105975"/>
            <a:chOff x="4529278" y="1586087"/>
            <a:chExt cx="3073662" cy="3105975"/>
          </a:xfrm>
        </p:grpSpPr>
        <p:sp>
          <p:nvSpPr>
            <p:cNvPr id="6" name="TextBox 5"/>
            <p:cNvSpPr txBox="1"/>
            <p:nvPr/>
          </p:nvSpPr>
          <p:spPr>
            <a:xfrm>
              <a:off x="4529278" y="4230397"/>
              <a:ext cx="307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278" y="1586087"/>
              <a:ext cx="2763672" cy="2625222"/>
            </a:xfrm>
            <a:prstGeom prst="rect">
              <a:avLst/>
            </a:prstGeom>
          </p:spPr>
        </p:pic>
      </p:grpSp>
      <p:pic>
        <p:nvPicPr>
          <p:cNvPr id="18" name="Đồng hồ 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rcRect l="9515" r="46828"/>
          <a:stretch>
            <a:fillRect/>
          </a:stretch>
        </p:blipFill>
        <p:spPr>
          <a:xfrm>
            <a:off x="10502968" y="4959653"/>
            <a:ext cx="1378424" cy="1776046"/>
          </a:xfrm>
          <a:prstGeom prst="rect">
            <a:avLst/>
          </a:prstGeom>
        </p:spPr>
      </p:pic>
      <p:pic>
        <p:nvPicPr>
          <p:cNvPr id="19" name="c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62000" y="96932"/>
            <a:ext cx="609600" cy="609600"/>
          </a:xfrm>
          <a:prstGeom prst="rect">
            <a:avLst/>
          </a:prstGeom>
        </p:spPr>
      </p:pic>
      <p:pic>
        <p:nvPicPr>
          <p:cNvPr id="20" name="c5.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52500" y="976487"/>
            <a:ext cx="609600" cy="609600"/>
          </a:xfrm>
          <a:prstGeom prst="rect">
            <a:avLst/>
          </a:prstGeom>
        </p:spPr>
      </p:pic>
      <p:pic>
        <p:nvPicPr>
          <p:cNvPr id="21" name="c5.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31375" y="3372816"/>
            <a:ext cx="609600" cy="609600"/>
          </a:xfrm>
          <a:prstGeom prst="rect">
            <a:avLst/>
          </a:prstGeom>
        </p:spPr>
      </p:pic>
      <p:pic>
        <p:nvPicPr>
          <p:cNvPr id="22" name="5.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44969" y="22659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17" y="244867"/>
            <a:ext cx="71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64510" y="1284873"/>
            <a:ext cx="4865418" cy="4832926"/>
            <a:chOff x="8711820" y="1190650"/>
            <a:chExt cx="3520921" cy="3459435"/>
          </a:xfrm>
        </p:grpSpPr>
        <p:sp>
          <p:nvSpPr>
            <p:cNvPr id="4" name="TextBox 3"/>
            <p:cNvSpPr txBox="1"/>
            <p:nvPr/>
          </p:nvSpPr>
          <p:spPr>
            <a:xfrm>
              <a:off x="9159079" y="4188420"/>
              <a:ext cx="307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20" y="1190650"/>
              <a:ext cx="3073662" cy="2997770"/>
            </a:xfrm>
            <a:prstGeom prst="rect">
              <a:avLst/>
            </a:prstGeom>
          </p:spPr>
        </p:pic>
      </p:grpSp>
      <p:pic>
        <p:nvPicPr>
          <p:cNvPr id="3" name="đ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9471" y="23077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17" y="244867"/>
            <a:ext cx="71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Khi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111188"/>
            <a:ext cx="3500651" cy="3597027"/>
            <a:chOff x="457200" y="2111188"/>
            <a:chExt cx="3500651" cy="35970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5" b="36030"/>
            <a:stretch>
              <a:fillRect/>
            </a:stretch>
          </p:blipFill>
          <p:spPr>
            <a:xfrm>
              <a:off x="736392" y="2111188"/>
              <a:ext cx="2679161" cy="28373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200" y="5246550"/>
              <a:ext cx="3500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Trong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4620" y="2058595"/>
            <a:ext cx="3622026" cy="3418786"/>
            <a:chOff x="4874620" y="2058595"/>
            <a:chExt cx="3622026" cy="3418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620" y="2064123"/>
              <a:ext cx="2840692" cy="27297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367" y="2058595"/>
              <a:ext cx="1780830" cy="13704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95995" y="5015716"/>
              <a:ext cx="3500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96884" y="1956547"/>
            <a:ext cx="2723867" cy="3751667"/>
            <a:chOff x="9196884" y="1956547"/>
            <a:chExt cx="2723867" cy="37516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" t="2181" b="8434"/>
            <a:stretch>
              <a:fillRect/>
            </a:stretch>
          </p:blipFill>
          <p:spPr>
            <a:xfrm>
              <a:off x="9362030" y="1956547"/>
              <a:ext cx="2393576" cy="28373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96884" y="5246549"/>
              <a:ext cx="272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mây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" name="Đồng hồ 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rcRect l="9494" t="5572" r="46717"/>
          <a:stretch>
            <a:fillRect/>
          </a:stretch>
        </p:blipFill>
        <p:spPr>
          <a:xfrm>
            <a:off x="10622842" y="129878"/>
            <a:ext cx="1132764" cy="1373997"/>
          </a:xfrm>
          <a:prstGeom prst="rect">
            <a:avLst/>
          </a:prstGeom>
        </p:spPr>
      </p:pic>
      <p:pic>
        <p:nvPicPr>
          <p:cNvPr id="21" name="c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926932"/>
            <a:ext cx="609600" cy="609600"/>
          </a:xfrm>
          <a:prstGeom prst="rect">
            <a:avLst/>
          </a:prstGeom>
        </p:spPr>
      </p:pic>
      <p:pic>
        <p:nvPicPr>
          <p:cNvPr id="22" name="6.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1753795"/>
            <a:ext cx="609600" cy="609600"/>
          </a:xfrm>
          <a:prstGeom prst="rect">
            <a:avLst/>
          </a:prstGeom>
        </p:spPr>
      </p:pic>
      <p:pic>
        <p:nvPicPr>
          <p:cNvPr id="23" name="6.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31270" y="2599868"/>
            <a:ext cx="609600" cy="609600"/>
          </a:xfrm>
          <a:prstGeom prst="rect">
            <a:avLst/>
          </a:prstGeom>
        </p:spPr>
      </p:pic>
      <p:pic>
        <p:nvPicPr>
          <p:cNvPr id="24" name="6.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58484" y="34737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9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17" y="244867"/>
            <a:ext cx="71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Khi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93360" y="1168198"/>
            <a:ext cx="5022040" cy="5349495"/>
            <a:chOff x="209938" y="1931565"/>
            <a:chExt cx="4286699" cy="43744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5" b="36030"/>
            <a:stretch>
              <a:fillRect/>
            </a:stretch>
          </p:blipFill>
          <p:spPr>
            <a:xfrm>
              <a:off x="209938" y="1931565"/>
              <a:ext cx="3760245" cy="38962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200" y="5827821"/>
              <a:ext cx="4039437" cy="478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Trong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kén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đ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9841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475" y="1177476"/>
            <a:ext cx="9498067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400050" algn="l"/>
                <a:tab pos="8582025" algn="l"/>
              </a:tabLs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>
              <a:lnSpc>
                <a:spcPct val="12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biết tên gọi, đặc điểm, ích lợi, tác hại và môi trường sống của bướm. Biết  được vòng đời phát triển của loài bướm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Biết Bướm thuộc nhóm côn trùng.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>
              <a:lnSpc>
                <a:spcPct val="120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Phát triển kĩ năng quan sát,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 đoán,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>
              <a:lnSpc>
                <a:spcPct val="12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hứng thú với hoạt động khám phá. Yêu thiên nhiên và bảo vệ côn trùng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714" y="557444"/>
            <a:ext cx="10638972" cy="367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Video vòng đời phát triển của bướm, Clip Bướm bay lượn trong vườn hoa, clip tranh ảnh về một số loài bướm, ích lợi Bướm.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trò chơi trắc nghiệm để tìm hiểu về loài Bướm trên máy vi tính.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thuộc bài vè về con Bướm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Nhạc bài hát: Kìa con Bướm vàng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Nhạc Ráp đọc vè con Bướm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758" y="41435"/>
            <a:ext cx="828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Rung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392" y="626210"/>
            <a:ext cx="828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Câu1: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4" name="Đồng hồ 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rcRect l="8320" r="43750"/>
          <a:stretch>
            <a:fillRect/>
          </a:stretch>
        </p:blipFill>
        <p:spPr>
          <a:xfrm>
            <a:off x="10415588" y="4864522"/>
            <a:ext cx="1614486" cy="189475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710722" y="602917"/>
            <a:ext cx="2889453" cy="3958635"/>
            <a:chOff x="4802828" y="660144"/>
            <a:chExt cx="2889453" cy="39586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>
              <a:fillRect/>
            </a:stretch>
          </p:blipFill>
          <p:spPr>
            <a:xfrm>
              <a:off x="4802828" y="1368204"/>
              <a:ext cx="2889453" cy="284645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982" y="660144"/>
              <a:ext cx="2024684" cy="30494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42762" y="4157114"/>
              <a:ext cx="274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90886" y="1369881"/>
            <a:ext cx="2749519" cy="3709653"/>
            <a:chOff x="1390886" y="1369881"/>
            <a:chExt cx="2749519" cy="37096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329" y="1425997"/>
              <a:ext cx="2400300" cy="34385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6876" y="1369881"/>
              <a:ext cx="1895205" cy="28544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90886" y="4617869"/>
              <a:ext cx="274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99366" y="857810"/>
            <a:ext cx="3448296" cy="3817717"/>
            <a:chOff x="8599366" y="857810"/>
            <a:chExt cx="3448296" cy="3817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366" y="857810"/>
              <a:ext cx="3448296" cy="34482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708" y="1388074"/>
              <a:ext cx="1787522" cy="2692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84969" y="4213862"/>
              <a:ext cx="2998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t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43455" y="239423"/>
            <a:ext cx="609600" cy="609600"/>
          </a:xfrm>
          <a:prstGeom prst="rect">
            <a:avLst/>
          </a:prstGeom>
        </p:spPr>
      </p:pic>
      <p:pic>
        <p:nvPicPr>
          <p:cNvPr id="25" name="c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8255" y="1332925"/>
            <a:ext cx="609600" cy="609600"/>
          </a:xfrm>
          <a:prstGeom prst="rect">
            <a:avLst/>
          </a:prstGeom>
        </p:spPr>
      </p:pic>
      <p:pic>
        <p:nvPicPr>
          <p:cNvPr id="32" name="d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54882" y="2277158"/>
            <a:ext cx="609600" cy="609600"/>
          </a:xfrm>
          <a:prstGeom prst="rect">
            <a:avLst/>
          </a:prstGeom>
        </p:spPr>
      </p:pic>
      <p:pic>
        <p:nvPicPr>
          <p:cNvPr id="33" name="d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61509" y="3155198"/>
            <a:ext cx="609600" cy="609600"/>
          </a:xfrm>
          <a:prstGeom prst="rect">
            <a:avLst/>
          </a:prstGeom>
        </p:spPr>
      </p:pic>
      <p:pic>
        <p:nvPicPr>
          <p:cNvPr id="34" name="d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56327" y="41507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71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897" y="251835"/>
            <a:ext cx="828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Câu1: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955775" y="1574173"/>
            <a:ext cx="4015408" cy="4928983"/>
            <a:chOff x="1390886" y="1369881"/>
            <a:chExt cx="2749519" cy="363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329" y="1425997"/>
              <a:ext cx="2400300" cy="34385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6876" y="1369881"/>
              <a:ext cx="1895205" cy="28544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90886" y="4617869"/>
              <a:ext cx="2749519" cy="38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800" dirty="0"/>
            </a:p>
          </p:txBody>
        </p:sp>
      </p:grpSp>
      <p:pic>
        <p:nvPicPr>
          <p:cNvPr id="4" name="Đ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7287" y="12693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435" y="156094"/>
            <a:ext cx="97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2:Giai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bay?</a:t>
            </a:r>
          </a:p>
          <a:p>
            <a:endParaRPr lang="en-US" dirty="0"/>
          </a:p>
        </p:txBody>
      </p:sp>
      <p:pic>
        <p:nvPicPr>
          <p:cNvPr id="15" name="c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522226" y="108849"/>
            <a:ext cx="490330" cy="6096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47110" y="1461492"/>
            <a:ext cx="3517648" cy="4000570"/>
            <a:chOff x="-47110" y="1461492"/>
            <a:chExt cx="3517648" cy="40005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6" y="1461492"/>
              <a:ext cx="2177575" cy="331914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-47110" y="4938842"/>
              <a:ext cx="351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Khi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72531" y="1619696"/>
            <a:ext cx="3080327" cy="4497117"/>
            <a:chOff x="4472531" y="1619696"/>
            <a:chExt cx="3080327" cy="44971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531" y="1619696"/>
              <a:ext cx="2309519" cy="331914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472531" y="5162706"/>
              <a:ext cx="30803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Khi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nhộng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84978" y="1853045"/>
            <a:ext cx="3545516" cy="3940513"/>
            <a:chOff x="8021870" y="1952436"/>
            <a:chExt cx="3545516" cy="3940513"/>
          </a:xfrm>
        </p:grpSpPr>
        <p:sp>
          <p:nvSpPr>
            <p:cNvPr id="26" name="TextBox 25"/>
            <p:cNvSpPr txBox="1"/>
            <p:nvPr/>
          </p:nvSpPr>
          <p:spPr>
            <a:xfrm>
              <a:off x="8487059" y="4938842"/>
              <a:ext cx="30803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021870" y="1952436"/>
              <a:ext cx="3310251" cy="2782873"/>
              <a:chOff x="8021870" y="1952436"/>
              <a:chExt cx="3310251" cy="278287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870" y="2022010"/>
                <a:ext cx="1780100" cy="2713299"/>
              </a:xfrm>
              <a:prstGeom prst="ellipse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4161" y="1952436"/>
                <a:ext cx="1887960" cy="2713299"/>
              </a:xfrm>
              <a:prstGeom prst="ellipse">
                <a:avLst/>
              </a:prstGeom>
            </p:spPr>
          </p:pic>
        </p:grpSp>
      </p:grpSp>
      <p:pic>
        <p:nvPicPr>
          <p:cNvPr id="33" name="c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72060" y="861831"/>
            <a:ext cx="609600" cy="609600"/>
          </a:xfrm>
          <a:prstGeom prst="rect">
            <a:avLst/>
          </a:prstGeom>
        </p:spPr>
      </p:pic>
      <p:pic>
        <p:nvPicPr>
          <p:cNvPr id="34" name="c2.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72060" y="1853045"/>
            <a:ext cx="609600" cy="609600"/>
          </a:xfrm>
          <a:prstGeom prst="rect">
            <a:avLst/>
          </a:prstGeom>
        </p:spPr>
      </p:pic>
      <p:pic>
        <p:nvPicPr>
          <p:cNvPr id="35" name="c2.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72060" y="2904894"/>
            <a:ext cx="609600" cy="609600"/>
          </a:xfrm>
          <a:prstGeom prst="rect">
            <a:avLst/>
          </a:prstGeom>
        </p:spPr>
      </p:pic>
      <p:pic>
        <p:nvPicPr>
          <p:cNvPr id="37" name="Đồng hồ đếm ngược 5S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 l="8308" r="44373"/>
          <a:stretch>
            <a:fillRect/>
          </a:stretch>
        </p:blipFill>
        <p:spPr>
          <a:xfrm>
            <a:off x="10690942" y="100209"/>
            <a:ext cx="1474554" cy="1752836"/>
          </a:xfrm>
          <a:prstGeom prst="rect">
            <a:avLst/>
          </a:prstGeom>
        </p:spPr>
      </p:pic>
      <p:pic>
        <p:nvPicPr>
          <p:cNvPr id="38" name="c2.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72273" y="4029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3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1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687" y="326358"/>
            <a:ext cx="97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Giai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bay?</a:t>
            </a:r>
          </a:p>
          <a:p>
            <a:endParaRPr lang="en-US" dirty="0"/>
          </a:p>
        </p:txBody>
      </p:sp>
      <p:pic>
        <p:nvPicPr>
          <p:cNvPr id="15" name="c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2226" y="108849"/>
            <a:ext cx="490330" cy="6096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989448" y="1614506"/>
            <a:ext cx="4144387" cy="4698913"/>
            <a:chOff x="8021870" y="1952436"/>
            <a:chExt cx="3310251" cy="3884707"/>
          </a:xfrm>
        </p:grpSpPr>
        <p:sp>
          <p:nvSpPr>
            <p:cNvPr id="26" name="TextBox 25"/>
            <p:cNvSpPr txBox="1"/>
            <p:nvPr/>
          </p:nvSpPr>
          <p:spPr>
            <a:xfrm>
              <a:off x="8201136" y="4883036"/>
              <a:ext cx="30803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021870" y="1952436"/>
              <a:ext cx="3310251" cy="2782873"/>
              <a:chOff x="8021870" y="1952436"/>
              <a:chExt cx="3310251" cy="278287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870" y="2022010"/>
                <a:ext cx="1780100" cy="2713299"/>
              </a:xfrm>
              <a:prstGeom prst="ellipse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4161" y="1952436"/>
                <a:ext cx="1887960" cy="2713299"/>
              </a:xfrm>
              <a:prstGeom prst="ellipse">
                <a:avLst/>
              </a:prstGeom>
            </p:spPr>
          </p:pic>
        </p:grpSp>
      </p:grpSp>
      <p:pic>
        <p:nvPicPr>
          <p:cNvPr id="3" name="Đ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8017" y="778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687" y="326358"/>
            <a:ext cx="97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6927" y="1413476"/>
            <a:ext cx="3366462" cy="4107294"/>
            <a:chOff x="526927" y="1413476"/>
            <a:chExt cx="3366462" cy="41072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3" y="2243103"/>
              <a:ext cx="3165786" cy="31657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8695">
              <a:off x="910477" y="1413476"/>
              <a:ext cx="2526320" cy="3804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6927" y="5059105"/>
              <a:ext cx="274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28816" y="2086837"/>
            <a:ext cx="3457085" cy="3356803"/>
            <a:chOff x="4528816" y="2086837"/>
            <a:chExt cx="3457085" cy="3356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816" y="2086837"/>
              <a:ext cx="3457085" cy="26843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40574" y="4981975"/>
              <a:ext cx="2978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97298" y="650235"/>
            <a:ext cx="3994702" cy="4351759"/>
            <a:chOff x="8197298" y="650235"/>
            <a:chExt cx="3994702" cy="43517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98" y="2086837"/>
              <a:ext cx="3994702" cy="24582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8695">
              <a:off x="8556982" y="650235"/>
              <a:ext cx="2526320" cy="380499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816406" y="4540329"/>
              <a:ext cx="2978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01498" y="178423"/>
            <a:ext cx="609600" cy="609600"/>
          </a:xfrm>
          <a:prstGeom prst="rect">
            <a:avLst/>
          </a:prstGeom>
        </p:spPr>
      </p:pic>
      <p:pic>
        <p:nvPicPr>
          <p:cNvPr id="18" name="3.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14751" y="1249688"/>
            <a:ext cx="609600" cy="609600"/>
          </a:xfrm>
          <a:prstGeom prst="rect">
            <a:avLst/>
          </a:prstGeom>
        </p:spPr>
      </p:pic>
      <p:pic>
        <p:nvPicPr>
          <p:cNvPr id="19" name="3.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80702" y="2284128"/>
            <a:ext cx="609600" cy="609600"/>
          </a:xfrm>
          <a:prstGeom prst="rect">
            <a:avLst/>
          </a:prstGeom>
        </p:spPr>
      </p:pic>
      <p:pic>
        <p:nvPicPr>
          <p:cNvPr id="20" name="3.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59409" y="3315975"/>
            <a:ext cx="609600" cy="609600"/>
          </a:xfrm>
          <a:prstGeom prst="rect">
            <a:avLst/>
          </a:prstGeom>
        </p:spPr>
      </p:pic>
      <p:pic>
        <p:nvPicPr>
          <p:cNvPr id="21" name="Đồng hồ đếm ngược 5S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 l="8696" r="46086"/>
          <a:stretch>
            <a:fillRect/>
          </a:stretch>
        </p:blipFill>
        <p:spPr>
          <a:xfrm>
            <a:off x="10894553" y="5289937"/>
            <a:ext cx="1139687" cy="141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65" y="313106"/>
            <a:ext cx="5599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97965" y="1424228"/>
            <a:ext cx="5224784" cy="4486242"/>
            <a:chOff x="4528816" y="2086837"/>
            <a:chExt cx="3457085" cy="3356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816" y="2086837"/>
              <a:ext cx="3457085" cy="26843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40574" y="4981975"/>
              <a:ext cx="2978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" name="Đ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2400" y="18467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488</Words>
  <Application>Microsoft Office PowerPoint</Application>
  <PresentationFormat>Widescreen</PresentationFormat>
  <Paragraphs>53</Paragraphs>
  <Slides>15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2024-03-06T23:24:00Z</dcterms:created>
  <dcterms:modified xsi:type="dcterms:W3CDTF">2025-03-24T05:19:14Z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90489A98AD6F4EDFBB9307B1EA669D30_12</vt:lpwstr>
  </property>
  <property fmtid="{D5CDD505-2E9C-101B-9397-08002B2CF9AE}" pid="3" name="KSOProductBuildVer">
    <vt:lpwstr>1033-12.2.0.20323</vt:lpwstr>
  </property>
</Properties>
</file>