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56" r:id="rId4"/>
    <p:sldId id="427" r:id="rId5"/>
    <p:sldId id="330" r:id="rId6"/>
    <p:sldId id="332" r:id="rId7"/>
    <p:sldId id="334" r:id="rId8"/>
    <p:sldId id="336" r:id="rId9"/>
    <p:sldId id="340" r:id="rId10"/>
    <p:sldId id="338" r:id="rId11"/>
    <p:sldId id="342" r:id="rId12"/>
    <p:sldId id="344" r:id="rId13"/>
    <p:sldId id="345" r:id="rId14"/>
    <p:sldId id="348" r:id="rId15"/>
    <p:sldId id="291" r:id="rId16"/>
    <p:sldId id="260" r:id="rId17"/>
    <p:sldId id="288" r:id="rId18"/>
    <p:sldId id="261" r:id="rId19"/>
    <p:sldId id="289" r:id="rId20"/>
    <p:sldId id="262" r:id="rId21"/>
    <p:sldId id="290" r:id="rId22"/>
    <p:sldId id="263" r:id="rId23"/>
    <p:sldId id="292" r:id="rId24"/>
    <p:sldId id="295" r:id="rId25"/>
    <p:sldId id="326" r:id="rId26"/>
    <p:sldId id="298" r:id="rId27"/>
    <p:sldId id="299" r:id="rId28"/>
    <p:sldId id="300" r:id="rId29"/>
    <p:sldId id="301" r:id="rId30"/>
    <p:sldId id="302" r:id="rId31"/>
    <p:sldId id="267" r:id="rId32"/>
    <p:sldId id="268" r:id="rId33"/>
    <p:sldId id="266" r:id="rId34"/>
    <p:sldId id="286" r:id="rId35"/>
    <p:sldId id="287" r:id="rId36"/>
    <p:sldId id="296" r:id="rId37"/>
    <p:sldId id="42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4B304-093E-4F4B-8AE3-98D2DB64F86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5B0A2-4D03-438F-B672-FF71172E6FB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B9B0D-2C07-4634-ADF8-5C74538C5F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2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C0DB3F-3EBB-4A5B-ADB7-5858B1DB6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C0DB3F-3EBB-4A5B-ADB7-5858B1DB6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 dirty="0"/>
              <a:t>3/24/2025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EE197-041B-4C10-A7F3-52F2A8F2E8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FFEF5-40D4-46F6-B5CA-622B2B91EE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91341-A09B-46A3-94C0-6E9D9E21D5B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74548-7BD7-4E1B-8D5A-79B5E71176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0956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9571" name="Text Placeholder 109570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9572" name="Date Placeholder 109571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en-US" dirty="0"/>
              <a:t>3/24/2025</a:t>
            </a:fld>
            <a:endParaRPr lang="en-US" dirty="0"/>
          </a:p>
        </p:txBody>
      </p:sp>
      <p:sp>
        <p:nvSpPr>
          <p:cNvPr id="109573" name="Footer Placeholder 109572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109574" name="Slide Number Placeholder 109573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11.m4a"/><Relationship Id="rId7" Type="http://schemas.openxmlformats.org/officeDocument/2006/relationships/image" Target="../media/image2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9.jpeg"/><Relationship Id="rId4" Type="http://schemas.openxmlformats.org/officeDocument/2006/relationships/audio" Target="../media/media11.m4a"/><Relationship Id="rId9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jpeg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file:///C:\Documents%20and%20Settings\Admin\Desktop\thuy%20so%208%20t2\Sai.wma" TargetMode="External"/><Relationship Id="rId7" Type="http://schemas.openxmlformats.org/officeDocument/2006/relationships/image" Target="../media/image16.png"/><Relationship Id="rId2" Type="http://schemas.openxmlformats.org/officeDocument/2006/relationships/audio" Target="file:///C:\Documents%20and%20Settings\Admin\Desktop\thuy%20so%208%20t2\Dung%20roi.wma" TargetMode="External"/><Relationship Id="rId1" Type="http://schemas.microsoft.com/office/2007/relationships/media" Target="file:///C:\Documents%20and%20Settings\Admin\Desktop\thuy%20so%208%20t2\Dung%20roi.wma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Documents%20and%20Settings\Admin\Desktop\thuy%20so%208%20t2\Sai.wma" TargetMode="Externa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file:///C:\Documents%20and%20Settings\Admin\Desktop\thuy%20so%208%20t2\Sai.wma" TargetMode="External"/><Relationship Id="rId7" Type="http://schemas.openxmlformats.org/officeDocument/2006/relationships/audio" Target="../media/audio2.wav"/><Relationship Id="rId2" Type="http://schemas.openxmlformats.org/officeDocument/2006/relationships/audio" Target="file:///C:\Documents%20and%20Settings\Admin\Desktop\thuy%20so%208%20t2\Dung%20roi.wma" TargetMode="External"/><Relationship Id="rId1" Type="http://schemas.microsoft.com/office/2007/relationships/media" Target="file:///C:\Documents%20and%20Settings\Admin\Desktop\thuy%20so%208%20t2\Dung%20roi.wma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file:///C:\Documents%20and%20Settings\Admin\Desktop\thuy%20so%208%20t2\Sai.wma" TargetMode="Externa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với hơn 163 về ảnh nền powerpoint đẹp mới nhất - phanbonvietmy.com.vn">
            <a:extLst>
              <a:ext uri="{FF2B5EF4-FFF2-40B4-BE49-F238E27FC236}">
                <a16:creationId xmlns:a16="http://schemas.microsoft.com/office/drawing/2014/main" id="{A02BF85D-0D49-2F11-945C-0B6D7461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378" y="0"/>
            <a:ext cx="125057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/>
          <p:cNvSpPr txBox="1"/>
          <p:nvPr/>
        </p:nvSpPr>
        <p:spPr>
          <a:xfrm>
            <a:off x="732111" y="268780"/>
            <a:ext cx="10718800" cy="4880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ĐÀO TẠO QUẬN HỒNG BÀNG</a:t>
            </a:r>
          </a:p>
          <a:p>
            <a:pPr algn="ctr"/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ĐẠI BẢN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800" dirty="0">
              <a:solidFill>
                <a:srgbClr val="BB332A"/>
              </a:solidFill>
              <a:ea typeface="Aachen" pitchFamily="18" charset="0"/>
              <a:cs typeface="Aachen" pitchFamily="18" charset="0"/>
            </a:endParaRPr>
          </a:p>
          <a:p>
            <a:pPr algn="ctr">
              <a:lnSpc>
                <a:spcPct val="115000"/>
              </a:lnSpc>
            </a:pPr>
            <a:endParaRPr lang="en-US" sz="300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933" dirty="0">
              <a:solidFill>
                <a:srgbClr val="BB332A"/>
              </a:solidFill>
              <a:ea typeface="Aachen" pitchFamily="18" charset="0"/>
              <a:cs typeface="Aachen" pitchFamily="18" charset="0"/>
            </a:endParaRPr>
          </a:p>
          <a:p>
            <a:pPr algn="ctr"/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133" dirty="0">
              <a:solidFill>
                <a:srgbClr val="BB332A"/>
              </a:solidFill>
              <a:latin typeface="Times New Roman" panose="02020603050405020304" pitchFamily="18" charset="0"/>
              <a:ea typeface="Aachen" pitchFamily="18" charset="0"/>
              <a:cs typeface="Times New Roman" panose="02020603050405020304" pitchFamily="18" charset="0"/>
            </a:endParaRPr>
          </a:p>
          <a:p>
            <a:pPr algn="ctr"/>
            <a:endParaRPr lang="en-US" sz="2133" dirty="0">
              <a:solidFill>
                <a:srgbClr val="BB332A"/>
              </a:solidFill>
              <a:latin typeface="Times New Roman" panose="02020603050405020304" pitchFamily="18" charset="0"/>
              <a:ea typeface="Aachen" pitchFamily="18" charset="0"/>
              <a:cs typeface="Times New Roman" panose="02020603050405020304" pitchFamily="18" charset="0"/>
            </a:endParaRPr>
          </a:p>
          <a:p>
            <a:r>
              <a:rPr lang="en-US" sz="2133" dirty="0">
                <a:latin typeface="Times New Roman" panose="02020603050405020304" pitchFamily="18" charset="0"/>
                <a:ea typeface="Aachen" pitchFamily="18" charset="0"/>
                <a:cs typeface="Times New Roman" panose="02020603050405020304" pitchFamily="18" charset="0"/>
              </a:rPr>
              <a:t>                              	</a:t>
            </a:r>
            <a:r>
              <a:rPr lang="en-US" sz="2133">
                <a:latin typeface="Times New Roman" panose="02020603050405020304" pitchFamily="18" charset="0"/>
                <a:ea typeface="Aachen" pitchFamily="18" charset="0"/>
                <a:cs typeface="Times New Roman" panose="02020603050405020304" pitchFamily="18" charset="0"/>
              </a:rPr>
              <a:t>	</a:t>
            </a:r>
            <a:endParaRPr lang="en-US" sz="2333" b="1" dirty="0">
              <a:latin typeface="Times New Roman" panose="02020603050405020304" pitchFamily="18" charset="0"/>
              <a:ea typeface="Aachen" pitchFamily="18" charset="0"/>
              <a:cs typeface="Times New Roman" panose="02020603050405020304" pitchFamily="18" charset="0"/>
            </a:endParaRPr>
          </a:p>
          <a:p>
            <a:r>
              <a:rPr lang="en-US" sz="2333" b="1" dirty="0">
                <a:latin typeface="Times New Roman" panose="02020603050405020304" pitchFamily="18" charset="0"/>
                <a:ea typeface="Aachen" pitchFamily="18" charset="0"/>
                <a:cs typeface="Times New Roman" panose="02020603050405020304" pitchFamily="18" charset="0"/>
              </a:rPr>
              <a:t>		</a:t>
            </a:r>
            <a:r>
              <a:rPr lang="en-US" sz="2333" b="1">
                <a:latin typeface="Times New Roman" panose="02020603050405020304" pitchFamily="18" charset="0"/>
                <a:ea typeface="Aachen" pitchFamily="18" charset="0"/>
                <a:cs typeface="Times New Roman" panose="02020603050405020304" pitchFamily="18" charset="0"/>
              </a:rPr>
              <a:t>	</a:t>
            </a:r>
            <a:endParaRPr lang="en-US" sz="2333" b="1" dirty="0">
              <a:latin typeface="Times New Roman" panose="02020603050405020304" pitchFamily="18" charset="0"/>
              <a:ea typeface="Aachen" pitchFamily="18" charset="0"/>
              <a:cs typeface="Times New Roman" panose="02020603050405020304" pitchFamily="18" charset="0"/>
            </a:endParaRPr>
          </a:p>
          <a:p>
            <a:endParaRPr lang="en-US" sz="1333" b="1" dirty="0">
              <a:latin typeface="Times New Roman" panose="02020603050405020304" pitchFamily="18" charset="0"/>
              <a:ea typeface="Aachen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Aachen" pitchFamily="18" charset="0"/>
                <a:cs typeface="Times New Roman" panose="02020603050405020304" pitchFamily="18" charset="0"/>
              </a:rPr>
              <a:t>					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Aachen" pitchFamily="18" charset="0"/>
                <a:cs typeface="Times New Roman" panose="02020603050405020304" pitchFamily="18" charset="0"/>
              </a:rPr>
              <a:t>	</a:t>
            </a:r>
          </a:p>
          <a:p>
            <a:endParaRPr lang="en-US" sz="2400" b="1" i="1">
              <a:solidFill>
                <a:srgbClr val="000000"/>
              </a:solidFill>
              <a:latin typeface="Times New Roman" panose="02020603050405020304" pitchFamily="18" charset="0"/>
              <a:ea typeface="Aachen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ea typeface="Aachen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EF09C5-560D-14D9-569F-B0320823CA72}"/>
              </a:ext>
            </a:extLst>
          </p:cNvPr>
          <p:cNvCxnSpPr/>
          <p:nvPr/>
        </p:nvCxnSpPr>
        <p:spPr>
          <a:xfrm>
            <a:off x="5073367" y="1147242"/>
            <a:ext cx="1727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Cartoon computer with a hat and a broom in front of a chalkboard&#10;&#10;Description automatically generated">
            <a:extLst>
              <a:ext uri="{FF2B5EF4-FFF2-40B4-BE49-F238E27FC236}">
                <a16:creationId xmlns:a16="http://schemas.microsoft.com/office/drawing/2014/main" id="{8A27685A-2785-F9A5-3287-442347337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960" y="4749801"/>
            <a:ext cx="2861737" cy="2368351"/>
          </a:xfrm>
          <a:prstGeom prst="rect">
            <a:avLst/>
          </a:prstGeom>
        </p:spPr>
      </p:pic>
      <p:pic>
        <p:nvPicPr>
          <p:cNvPr id="5" name="Picture 4" descr="A cartoon of a child and child sitting on a stack of books&#10;&#10;Description automatically generated">
            <a:extLst>
              <a:ext uri="{FF2B5EF4-FFF2-40B4-BE49-F238E27FC236}">
                <a16:creationId xmlns:a16="http://schemas.microsoft.com/office/drawing/2014/main" id="{85122270-6D31-F379-7F02-F5B52DA87C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" y="4343400"/>
            <a:ext cx="2141150" cy="2592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1553A6-48F3-A363-7FDC-DBCFF038924D}"/>
              </a:ext>
            </a:extLst>
          </p:cNvPr>
          <p:cNvSpPr txBox="1"/>
          <p:nvPr/>
        </p:nvSpPr>
        <p:spPr>
          <a:xfrm>
            <a:off x="2992258" y="3281047"/>
            <a:ext cx="6474690" cy="523220"/>
          </a:xfrm>
          <a:prstGeom prst="rect">
            <a:avLst/>
          </a:prstGeom>
          <a:noFill/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C241D7-B4E8-428C-C0E7-7AD3F6D64288}"/>
              </a:ext>
            </a:extLst>
          </p:cNvPr>
          <p:cNvSpPr txBox="1"/>
          <p:nvPr/>
        </p:nvSpPr>
        <p:spPr>
          <a:xfrm>
            <a:off x="2063788" y="2235793"/>
            <a:ext cx="855731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500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500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00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500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500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500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63972" dir="14049740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endParaRPr lang="en-US" sz="5000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563972" dir="14049740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3FD4C-5E34-D0EB-3212-4AD9A8467D85}"/>
              </a:ext>
            </a:extLst>
          </p:cNvPr>
          <p:cNvSpPr txBox="1"/>
          <p:nvPr/>
        </p:nvSpPr>
        <p:spPr>
          <a:xfrm>
            <a:off x="1954374" y="4085421"/>
            <a:ext cx="947309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5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5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5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8</a:t>
            </a:r>
            <a:endParaRPr lang="vi-VN" sz="50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2" name="Group 138241"/>
          <p:cNvGrpSpPr/>
          <p:nvPr/>
        </p:nvGrpSpPr>
        <p:grpSpPr>
          <a:xfrm>
            <a:off x="-200681" y="-25195"/>
            <a:ext cx="4171950" cy="3333750"/>
            <a:chOff x="-240" y="-32"/>
            <a:chExt cx="2628" cy="2100"/>
          </a:xfrm>
        </p:grpSpPr>
        <p:pic>
          <p:nvPicPr>
            <p:cNvPr id="138243" name="Picture 13824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44"/>
              <a:ext cx="444" cy="7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44" name="Picture 13824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1872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45" name="Picture 13824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32" y="489"/>
              <a:ext cx="660" cy="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46" name="Picture 13824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40" y="-29"/>
              <a:ext cx="816" cy="7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47" name="Picture 13824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6" y="1108"/>
              <a:ext cx="33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48" name="Picture 13824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88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49" name="Picture 13824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" y="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50" name="Picture 13824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4" y="-32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51" name="Picture 13825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6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52" name="Picture 13825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4" y="12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53" name="Picture 13825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" y="1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54" name="Picture 13825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29654" flipV="1">
              <a:off x="1392" y="0"/>
              <a:ext cx="96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55" name="Picture 13825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0" y="0"/>
              <a:ext cx="288" cy="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56" name="Picture 13825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0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38257" name="Group 138256"/>
          <p:cNvGrpSpPr/>
          <p:nvPr/>
        </p:nvGrpSpPr>
        <p:grpSpPr>
          <a:xfrm rot="5400000" flipH="1">
            <a:off x="8398005" y="3310609"/>
            <a:ext cx="4267200" cy="3333750"/>
            <a:chOff x="-240" y="-32"/>
            <a:chExt cx="2628" cy="2100"/>
          </a:xfrm>
        </p:grpSpPr>
        <p:pic>
          <p:nvPicPr>
            <p:cNvPr id="138258" name="Picture 13825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44"/>
              <a:ext cx="444" cy="7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59" name="Picture 13825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1872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60" name="Picture 13825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32" y="489"/>
              <a:ext cx="660" cy="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61" name="Picture 13826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40" y="-29"/>
              <a:ext cx="816" cy="7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62" name="Picture 13826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6" y="1108"/>
              <a:ext cx="33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63" name="Picture 13826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88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64" name="Picture 13826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" y="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65" name="Picture 13826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4" y="-32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66" name="Picture 13826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6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67" name="Picture 13826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4" y="12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68" name="Picture 13826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" y="1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69" name="Picture 13826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29654" flipV="1">
              <a:off x="1392" y="0"/>
              <a:ext cx="96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70" name="Picture 13826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0" y="0"/>
              <a:ext cx="288" cy="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71" name="Picture 13827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0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38272" name="Group 138271"/>
          <p:cNvGrpSpPr/>
          <p:nvPr/>
        </p:nvGrpSpPr>
        <p:grpSpPr>
          <a:xfrm rot="16200000">
            <a:off x="-349752" y="3296066"/>
            <a:ext cx="4171950" cy="3505200"/>
            <a:chOff x="-240" y="-32"/>
            <a:chExt cx="2628" cy="2100"/>
          </a:xfrm>
        </p:grpSpPr>
        <p:pic>
          <p:nvPicPr>
            <p:cNvPr id="138273" name="Picture 13827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44"/>
              <a:ext cx="444" cy="7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74" name="Picture 13827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1872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75" name="Picture 13827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32" y="489"/>
              <a:ext cx="660" cy="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76" name="Picture 13827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40" y="-29"/>
              <a:ext cx="816" cy="7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77" name="Picture 13827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6" y="1108"/>
              <a:ext cx="33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78" name="Picture 13827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88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79" name="Picture 13827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" y="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80" name="Picture 13827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4" y="-32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81" name="Picture 13828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6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82" name="Picture 13828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4" y="12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83" name="Picture 13828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" y="1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84" name="Picture 13828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29654" flipV="1">
              <a:off x="1392" y="0"/>
              <a:ext cx="96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85" name="Picture 13828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0" y="0"/>
              <a:ext cx="288" cy="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86" name="Picture 13828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0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38287" name="Group 138286"/>
          <p:cNvGrpSpPr/>
          <p:nvPr/>
        </p:nvGrpSpPr>
        <p:grpSpPr>
          <a:xfrm rot="-10888582" flipV="1">
            <a:off x="8677000" y="763"/>
            <a:ext cx="3810000" cy="3478213"/>
            <a:chOff x="-240" y="-32"/>
            <a:chExt cx="2628" cy="2100"/>
          </a:xfrm>
        </p:grpSpPr>
        <p:pic>
          <p:nvPicPr>
            <p:cNvPr id="138288" name="Picture 13828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44"/>
              <a:ext cx="444" cy="7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89" name="Picture 13828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1872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90" name="Picture 13828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32" y="489"/>
              <a:ext cx="660" cy="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91" name="Picture 13829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40" y="-29"/>
              <a:ext cx="816" cy="7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92" name="Picture 13829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6" y="1108"/>
              <a:ext cx="33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93" name="Picture 13829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88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94" name="Picture 13829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" y="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95" name="Picture 13829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4" y="-32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96" name="Picture 13829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6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97" name="Picture 13829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4" y="12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98" name="Picture 13829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" y="1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299" name="Picture 13829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29654" flipV="1">
              <a:off x="1392" y="0"/>
              <a:ext cx="96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300" name="Picture 13829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0" y="0"/>
              <a:ext cx="288" cy="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301" name="Picture 13830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0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8302" name="Text Box 138301"/>
          <p:cNvSpPr txBox="1"/>
          <p:nvPr/>
        </p:nvSpPr>
        <p:spPr>
          <a:xfrm>
            <a:off x="1987140" y="1060420"/>
            <a:ext cx="9039673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8 con </a:t>
            </a:r>
            <a:r>
              <a:rPr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85" name="Group 139284"/>
          <p:cNvGrpSpPr/>
          <p:nvPr/>
        </p:nvGrpSpPr>
        <p:grpSpPr>
          <a:xfrm>
            <a:off x="4991100" y="345133"/>
            <a:ext cx="1981200" cy="1600200"/>
            <a:chOff x="3744" y="1008"/>
            <a:chExt cx="1728" cy="1536"/>
          </a:xfrm>
        </p:grpSpPr>
        <p:sp>
          <p:nvSpPr>
            <p:cNvPr id="139286" name="Rectangles 139285"/>
            <p:cNvSpPr/>
            <p:nvPr/>
          </p:nvSpPr>
          <p:spPr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CC33"/>
                </a:gs>
                <a:gs pos="50000">
                  <a:schemeClr val="bg1"/>
                </a:gs>
                <a:gs pos="100000">
                  <a:srgbClr val="33CC33"/>
                </a:gs>
              </a:gsLst>
              <a:lin ang="0" scaled="1"/>
              <a:tileRect/>
            </a:gradFill>
            <a:ln w="38100" cap="flat" cmpd="sng">
              <a:solidFill>
                <a:srgbClr val="FF006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dirty="0"/>
            </a:p>
          </p:txBody>
        </p:sp>
        <p:sp>
          <p:nvSpPr>
            <p:cNvPr id="139287" name="Rectangles 139286"/>
            <p:cNvSpPr/>
            <p:nvPr/>
          </p:nvSpPr>
          <p:spPr>
            <a:xfrm>
              <a:off x="4368" y="1440"/>
              <a:ext cx="480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3600" b="1">
                  <a:ln w="12700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0000">
                      <a:alpha val="50000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Arial" panose="020B0604020202020204" pitchFamily="34" charset="0"/>
                  <a:ea typeface="Arial" panose="020B0604020202020204" pitchFamily="34" charset="0"/>
                </a:rPr>
                <a:t>8</a:t>
              </a:r>
            </a:p>
          </p:txBody>
        </p:sp>
      </p:grpSp>
      <p:pic>
        <p:nvPicPr>
          <p:cNvPr id="18" name="Pictur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471805" y="2538730"/>
            <a:ext cx="1339215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9287510" y="2538730"/>
            <a:ext cx="1355725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0734675" y="2538730"/>
            <a:ext cx="1365885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4914900" y="2538730"/>
            <a:ext cx="1339215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6391910" y="2538730"/>
            <a:ext cx="1351280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7834630" y="2538730"/>
            <a:ext cx="1361440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3425825" y="2538730"/>
            <a:ext cx="1351280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2"/>
          <a:stretch>
            <a:fillRect/>
          </a:stretch>
        </p:blipFill>
        <p:spPr>
          <a:xfrm>
            <a:off x="1948815" y="2538730"/>
            <a:ext cx="1339215" cy="1231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06886" y="916128"/>
            <a:ext cx="178904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" name="Bản ghi Mớ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49540" y="6786770"/>
            <a:ext cx="142460" cy="142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974" y="199514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8</a:t>
            </a:r>
            <a:br>
              <a:rPr lang="en-US" sz="6000" dirty="0"/>
            </a:br>
            <a:endParaRPr lang="en-US" sz="6000" dirty="0"/>
          </a:p>
        </p:txBody>
      </p:sp>
      <p:pic>
        <p:nvPicPr>
          <p:cNvPr id="3" name="Bản ghi Mớ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1499574" y="6699069"/>
            <a:ext cx="158931" cy="158931"/>
          </a:xfrm>
          <a:prstGeom prst="rect">
            <a:avLst/>
          </a:prstGeom>
        </p:spPr>
      </p:pic>
      <p:pic>
        <p:nvPicPr>
          <p:cNvPr id="4" name="Bản ghi Mới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11286308" y="5368833"/>
            <a:ext cx="45719" cy="4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7:</a:t>
            </a:r>
          </a:p>
        </p:txBody>
      </p:sp>
      <p:sp>
        <p:nvSpPr>
          <p:cNvPr id="5" name="Oval 4"/>
          <p:cNvSpPr/>
          <p:nvPr/>
        </p:nvSpPr>
        <p:spPr>
          <a:xfrm>
            <a:off x="10694441" y="1899516"/>
            <a:ext cx="92776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5" name="Oval 14"/>
          <p:cNvSpPr/>
          <p:nvPr/>
        </p:nvSpPr>
        <p:spPr>
          <a:xfrm>
            <a:off x="10713034" y="1897424"/>
            <a:ext cx="909172" cy="8928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Oval 15"/>
          <p:cNvSpPr/>
          <p:nvPr/>
        </p:nvSpPr>
        <p:spPr>
          <a:xfrm>
            <a:off x="10713034" y="3592281"/>
            <a:ext cx="927765" cy="903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3" name="Bản ghi Mớ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1588547" y="6646816"/>
            <a:ext cx="104503" cy="10450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2705735" y="1899285"/>
            <a:ext cx="1285240" cy="1094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195" y="1897380"/>
            <a:ext cx="1204595" cy="109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039235" y="1899285"/>
            <a:ext cx="1234440" cy="1093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" y="1899285"/>
            <a:ext cx="1279525" cy="1093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320" y="1864995"/>
            <a:ext cx="1329690" cy="1127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70" y="189928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945" y="191071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095" y="191071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0694441" y="1703936"/>
            <a:ext cx="92776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3" name="Bản ghi Mới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2108180" y="6578600"/>
            <a:ext cx="167640" cy="1676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2705735" y="1712595"/>
            <a:ext cx="1285240" cy="1094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195" y="1710690"/>
            <a:ext cx="1204595" cy="109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039235" y="1712595"/>
            <a:ext cx="1234440" cy="1093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" y="1712595"/>
            <a:ext cx="1279525" cy="1093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320" y="1678305"/>
            <a:ext cx="1329690" cy="1127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70" y="171259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945" y="172402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5295" y="317309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0813774" y="1594451"/>
            <a:ext cx="1378226" cy="1086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8" name="Oval 17"/>
          <p:cNvSpPr/>
          <p:nvPr/>
        </p:nvSpPr>
        <p:spPr>
          <a:xfrm>
            <a:off x="10813774" y="3429000"/>
            <a:ext cx="1378226" cy="1086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10813774" y="1635688"/>
            <a:ext cx="1378226" cy="1086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</p:txBody>
      </p:sp>
      <p:pic>
        <p:nvPicPr>
          <p:cNvPr id="3" name="Bản ghi Mớ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1220730" y="5915297"/>
            <a:ext cx="133070" cy="1330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2705735" y="1641475"/>
            <a:ext cx="1285240" cy="1094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195" y="1639570"/>
            <a:ext cx="1204595" cy="109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039235" y="1641475"/>
            <a:ext cx="1234440" cy="1093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" y="1641475"/>
            <a:ext cx="1279525" cy="1093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320" y="1607185"/>
            <a:ext cx="1329690" cy="1127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70" y="164147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945" y="165290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095" y="165290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0813774" y="1681668"/>
            <a:ext cx="1378226" cy="1086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3" name="Bản ghi Mới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1470" y="7434470"/>
            <a:ext cx="712304" cy="712304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2812415" y="1659255"/>
            <a:ext cx="1285240" cy="1094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875" y="1657350"/>
            <a:ext cx="1204595" cy="109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145915" y="1659255"/>
            <a:ext cx="1234440" cy="1093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1659255"/>
            <a:ext cx="1279525" cy="1093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0" y="1633855"/>
            <a:ext cx="1329690" cy="1127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950" y="165925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625" y="167068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2775" y="1670685"/>
            <a:ext cx="1276350" cy="1082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dirty="0"/>
              <a:t>:</a:t>
            </a:r>
          </a:p>
        </p:txBody>
      </p:sp>
      <p:sp>
        <p:nvSpPr>
          <p:cNvPr id="22" name="Oval 21"/>
          <p:cNvSpPr/>
          <p:nvPr/>
        </p:nvSpPr>
        <p:spPr>
          <a:xfrm>
            <a:off x="4819433" y="2962332"/>
            <a:ext cx="914400" cy="103952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23" name="Oval 22"/>
          <p:cNvSpPr/>
          <p:nvPr/>
        </p:nvSpPr>
        <p:spPr>
          <a:xfrm>
            <a:off x="11243252" y="3429000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7678994" y="1468442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" name="Bản ghi Mớ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1671851" y="5655364"/>
            <a:ext cx="149087" cy="149087"/>
          </a:xfrm>
          <a:prstGeom prst="rect">
            <a:avLst/>
          </a:prstGeom>
        </p:spPr>
      </p:pic>
      <p:pic>
        <p:nvPicPr>
          <p:cNvPr id="20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59" y="1328019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446" y="1317095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733" y="1317095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8671" y="1331729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9935" y="1328019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8151" y="1317095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4908" y="1317095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6172" y="1317095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5247 0.2567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1282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4909 0.2675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1338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04974 0.2620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484971" y="2962332"/>
            <a:ext cx="1248862" cy="125185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2" name="Bản ghi Mới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3897" y="7286897"/>
            <a:ext cx="1058091" cy="1058091"/>
          </a:xfrm>
          <a:prstGeom prst="rect">
            <a:avLst/>
          </a:prstGeom>
        </p:spPr>
      </p:pic>
      <p:pic>
        <p:nvPicPr>
          <p:cNvPr id="4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2" y="1521951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465" y="1521951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379" y="1521951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749" y="1521951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9136" y="1522432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6229" y="3296777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3307" y="3296778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Text Placeholder 12290" descr="máy bay"/>
          <p:cNvPicPr>
            <a:picLocks noRot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393" y="3296777"/>
            <a:ext cx="1417275" cy="1217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03170" y="-200025"/>
            <a:ext cx="7481570" cy="12579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0169" y="1057788"/>
            <a:ext cx="8626764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và cả lớp hát bài: “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đi chơi thuyền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Em Đi Chơi Thuyề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45" y="1918335"/>
            <a:ext cx="11567795" cy="4766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1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1517745" y="1635501"/>
            <a:ext cx="810431" cy="1080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Oval 12"/>
          <p:cNvSpPr/>
          <p:nvPr/>
        </p:nvSpPr>
        <p:spPr>
          <a:xfrm>
            <a:off x="5800314" y="1703130"/>
            <a:ext cx="810432" cy="1080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11445236" y="3731764"/>
            <a:ext cx="882939" cy="1080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853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6" name="Bản ghi Mới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6355080" y="3733799"/>
            <a:ext cx="45719" cy="45719"/>
          </a:xfrm>
          <a:prstGeom prst="rect">
            <a:avLst/>
          </a:prstGeom>
        </p:spPr>
      </p:pic>
      <p:pic>
        <p:nvPicPr>
          <p:cNvPr id="17" name="Bản ghi Mới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 flipV="1">
            <a:off x="6400799" y="3733799"/>
            <a:ext cx="45719" cy="45719"/>
          </a:xfrm>
          <a:prstGeom prst="rect">
            <a:avLst/>
          </a:prstGeom>
        </p:spPr>
      </p:pic>
      <p:pic>
        <p:nvPicPr>
          <p:cNvPr id="2" name="Picture 1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9560"/>
            <a:ext cx="1407570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93" y="1639560"/>
            <a:ext cx="1407570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14" y="3830844"/>
            <a:ext cx="1414802" cy="114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21" y="1635501"/>
            <a:ext cx="1414802" cy="114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57" y="1635501"/>
            <a:ext cx="1412573" cy="11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05" y="3830844"/>
            <a:ext cx="1414802" cy="114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084" y="3830844"/>
            <a:ext cx="1414803" cy="114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821" y="3836800"/>
            <a:ext cx="1331455" cy="114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1230443" y="1572810"/>
            <a:ext cx="992452" cy="12052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2" name="Bản ghi Mới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6096859" y="6858000"/>
            <a:ext cx="4208417" cy="4208417"/>
          </a:xfrm>
          <a:prstGeom prst="rect">
            <a:avLst/>
          </a:prstGeom>
        </p:spPr>
      </p:pic>
      <p:pic>
        <p:nvPicPr>
          <p:cNvPr id="3" name="Picture 2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9560"/>
            <a:ext cx="1407570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505" y="4079951"/>
            <a:ext cx="1407570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289" y="4079951"/>
            <a:ext cx="1407570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96" y="4103555"/>
            <a:ext cx="1407570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503" y="4103555"/>
            <a:ext cx="1407570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11" y="1635907"/>
            <a:ext cx="1407570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2" y="1635907"/>
            <a:ext cx="1407570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33" y="1635907"/>
            <a:ext cx="1407570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9418" y="1254297"/>
            <a:ext cx="8104163" cy="4165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7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– 6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5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4 - 4</a:t>
            </a:r>
          </a:p>
        </p:txBody>
      </p:sp>
      <p:pic>
        <p:nvPicPr>
          <p:cNvPr id="2" name="Bản ghi Mới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1658598" y="6786561"/>
            <a:ext cx="111035" cy="111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118787" descr="Hinh nen F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89" name="Picture 118788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233614"/>
            <a:ext cx="1219200" cy="966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90" name="Picture 118789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1" y="3657600"/>
            <a:ext cx="1833563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91" name="Picture 118790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438" y="4724400"/>
            <a:ext cx="1833562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92" name="Picture 118791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233" y="2862120"/>
            <a:ext cx="1833562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93" name="Picture 118792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544514"/>
            <a:ext cx="1147763" cy="909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94" name="Picture 118793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1" y="2133600"/>
            <a:ext cx="1833563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95" name="Picture 118794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1" y="0"/>
            <a:ext cx="1833563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96" name="Picture 118795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941" y="1431060"/>
            <a:ext cx="1833562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97" name="Picture 118796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679" y="-32326"/>
            <a:ext cx="1833562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98" name="Picture 118797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713164"/>
            <a:ext cx="1371600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99" name="Picture 118798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1" y="5099050"/>
            <a:ext cx="1833563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800" name="Picture 118799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038" y="4870450"/>
            <a:ext cx="1833562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801" name="Picture 118800" descr="729747d8za2kbus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5834064"/>
            <a:ext cx="1143000" cy="1023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802" name="Picture 118801" descr="729747d8za2kbus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5834064"/>
            <a:ext cx="1143000" cy="1023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803" name="Picture 118802" descr="729747d8za2kbus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12631"/>
            <a:ext cx="1143000" cy="1023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804" name="Picture 118803" descr="729747d8za2kbus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5834064"/>
            <a:ext cx="1143000" cy="1023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805" name="Picture 118804" descr="729747d8za2kbus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834064"/>
            <a:ext cx="1143000" cy="1023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806" name="Rectangles 118805"/>
          <p:cNvSpPr/>
          <p:nvPr/>
        </p:nvSpPr>
        <p:spPr>
          <a:xfrm>
            <a:off x="323273" y="0"/>
            <a:ext cx="4477327" cy="1981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8807" name="Picture 118806" descr="Borboleta_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76400" y="3733801"/>
            <a:ext cx="914400" cy="792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808" name="Text Box 118807"/>
          <p:cNvSpPr txBox="1"/>
          <p:nvPr/>
        </p:nvSpPr>
        <p:spPr>
          <a:xfrm>
            <a:off x="1752600" y="228601"/>
            <a:ext cx="4648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</a:pPr>
            <a:endParaRPr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957" y="4525964"/>
            <a:ext cx="1833562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244" y="3402807"/>
            <a:ext cx="1833562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372" y="1872457"/>
            <a:ext cx="1833562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bgnen032 (hinh dong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119" y="43874"/>
            <a:ext cx="1833562" cy="1454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07319" y="1414522"/>
            <a:ext cx="1046140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 1: 1 – 7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 2: 2 – 6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 3: 3 – 5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 4: 4 - 4</a:t>
            </a:r>
          </a:p>
        </p:txBody>
      </p:sp>
      <p:sp>
        <p:nvSpPr>
          <p:cNvPr id="8" name="Rectangle 7"/>
          <p:cNvSpPr/>
          <p:nvPr/>
        </p:nvSpPr>
        <p:spPr>
          <a:xfrm>
            <a:off x="3293990" y="514414"/>
            <a:ext cx="2752436" cy="58129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064475" y="5153899"/>
            <a:ext cx="1248862" cy="12518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8795925" y="5068158"/>
            <a:ext cx="1248862" cy="12518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2" name="Oval 31"/>
          <p:cNvSpPr/>
          <p:nvPr/>
        </p:nvSpPr>
        <p:spPr>
          <a:xfrm>
            <a:off x="5520690" y="66675"/>
            <a:ext cx="1010285" cy="10998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9" name="Text Placeholder 12291" descr="khinh khí cầu"/>
          <p:cNvPicPr>
            <a:picLocks noGrp="1" noRot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655" y="1165860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75" y="1165860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420" y="1165860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565" y="1165860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710" y="1165860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0855" y="1165860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20" y="1165860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55" y="116649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9375 0.30305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5885 0.331852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02604 0.215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11979 0.353981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77604 0.419074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3854 0.296296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5 0.492963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064475" y="5153899"/>
            <a:ext cx="1248862" cy="12518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8795925" y="5068158"/>
            <a:ext cx="1248862" cy="12518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2" name="Oval 31"/>
          <p:cNvSpPr/>
          <p:nvPr/>
        </p:nvSpPr>
        <p:spPr>
          <a:xfrm>
            <a:off x="5520690" y="66675"/>
            <a:ext cx="1120775" cy="109791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9" name="Text Placeholder 12291" descr="khinh khí cầu"/>
          <p:cNvPicPr>
            <a:picLocks noGrp="1" noRot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760" y="1228090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05" y="1228090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390" y="118427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75" y="118681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020" y="116395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710" y="116395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595" y="116395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840" y="116395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4375 0.368889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9896 0.369444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5677 0.261852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8646 0.316574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16146 0.353333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57292 0.366481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064475" y="5153899"/>
            <a:ext cx="1248862" cy="12518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8795925" y="5068158"/>
            <a:ext cx="1248862" cy="12518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5520690" y="66675"/>
            <a:ext cx="1141730" cy="115443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9" name="Text Placeholder 12291" descr="khinh khí cầu"/>
          <p:cNvPicPr>
            <a:picLocks noGrp="1" noRot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010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465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920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995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590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325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185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780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70833 0.360926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39063 0.297778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25 0.258148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1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59375 0.384444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71875 0.338889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39063 0.261111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14063 0.43287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064475" y="5153899"/>
            <a:ext cx="1248862" cy="12518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/>
          <p:cNvSpPr/>
          <p:nvPr/>
        </p:nvSpPr>
        <p:spPr>
          <a:xfrm>
            <a:off x="8795925" y="5068158"/>
            <a:ext cx="1248862" cy="12518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5520690" y="66675"/>
            <a:ext cx="1050925" cy="114363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9" name="Text Placeholder 12291" descr="khinh khí cầu"/>
          <p:cNvPicPr>
            <a:picLocks noGrp="1" noRot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760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785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5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775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355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285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215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Text Placeholder 12291" descr="khinh khí cầu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780" y="139128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338542 0.37231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625 0.240926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7708 0.186574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6042 0.396481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3958 0.444259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96875 0.381111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5625 0.24463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23958 0.335648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01720" y="1575857"/>
            <a:ext cx="878856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hột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8089" y="5259972"/>
            <a:ext cx="8150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1  2  3  4  5  6  7  8</a:t>
            </a:r>
          </a:p>
        </p:txBody>
      </p:sp>
      <p:sp>
        <p:nvSpPr>
          <p:cNvPr id="3" name="Oval 2"/>
          <p:cNvSpPr/>
          <p:nvPr/>
        </p:nvSpPr>
        <p:spPr>
          <a:xfrm>
            <a:off x="372745" y="396240"/>
            <a:ext cx="4666615" cy="4558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197985" y="4415155"/>
            <a:ext cx="797560" cy="124714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398009" y="4211749"/>
            <a:ext cx="1950295" cy="1420425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Content Placeholder 4" descr="Hình ảnh Máy Bay Hoạt Hình Máy Bay Trực Thăng đỏ đỏ Máy Bay Trực Thăng PNG  , Máy Bay Trực Thăng Clipart, Máy Bay Hoạt Hình, Màu đỏ P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" y="1103630"/>
            <a:ext cx="146304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460" y="1103630"/>
            <a:ext cx="1461770" cy="14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85" y="2835910"/>
            <a:ext cx="157226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460" y="2835910"/>
            <a:ext cx="146177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6328410" y="281940"/>
            <a:ext cx="4666615" cy="4558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1019810"/>
            <a:ext cx="1461770" cy="14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1019810"/>
            <a:ext cx="1461770" cy="14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2616200"/>
            <a:ext cx="1461770" cy="14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2616200"/>
            <a:ext cx="1461770" cy="14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122882" descr="20081921755411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5750"/>
            <a:ext cx="12192000" cy="714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84" name="Picture 122883" descr="Nhanh ho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045" y="-98065"/>
            <a:ext cx="3124200" cy="2401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85" name="Picture 122884" descr="HP10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122545">
            <a:off x="5765837" y="4810208"/>
            <a:ext cx="1555750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86" name="Picture 122885" descr="HP10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122545">
            <a:off x="4768133" y="4854030"/>
            <a:ext cx="1555750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87" name="Picture 122886" descr="HP10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122545">
            <a:off x="6581477" y="4921909"/>
            <a:ext cx="1555750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1" name="Picture 122890" descr="Picture1nh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23914">
            <a:off x="8294385" y="3964529"/>
            <a:ext cx="4400550" cy="3182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2" name="Picture 122891" descr="Picturechim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5300" y="393134"/>
            <a:ext cx="152400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3" name="Picture 122892" descr="Picturechim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0" y="457201"/>
            <a:ext cx="152400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4" name="Picture 122893" descr="Picturechim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0311" y="1722656"/>
            <a:ext cx="152400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5" name="Picture 122894" descr="ongmuo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6851" y="4197246"/>
            <a:ext cx="10795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6" name="Picture 122895" descr="HP10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122545">
            <a:off x="5266985" y="5219716"/>
            <a:ext cx="1555750" cy="209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268532" y="2347645"/>
            <a:ext cx="87006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Đàm thoại theo nội dung bài hát, giới thiệu bài.</a:t>
            </a:r>
          </a:p>
        </p:txBody>
      </p:sp>
      <p:pic>
        <p:nvPicPr>
          <p:cNvPr id="3" name="Em-Di-Choi-Thuyen-Be-Bao-Ngu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99560" y="5089525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8089" y="5259972"/>
            <a:ext cx="8150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1  2  3  4  5  6  7  8</a:t>
            </a:r>
          </a:p>
        </p:txBody>
      </p:sp>
      <p:sp>
        <p:nvSpPr>
          <p:cNvPr id="3" name="Oval 2"/>
          <p:cNvSpPr/>
          <p:nvPr/>
        </p:nvSpPr>
        <p:spPr>
          <a:xfrm>
            <a:off x="494665" y="274320"/>
            <a:ext cx="4666615" cy="455866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151880" y="274320"/>
            <a:ext cx="4666615" cy="455866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inus Sign 23"/>
          <p:cNvSpPr/>
          <p:nvPr/>
        </p:nvSpPr>
        <p:spPr>
          <a:xfrm rot="20791496" flipH="1">
            <a:off x="3947278" y="4350900"/>
            <a:ext cx="79786" cy="1341784"/>
          </a:xfrm>
          <a:prstGeom prst="mathMinus">
            <a:avLst>
              <a:gd name="adj1" fmla="val 6735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C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95095">
            <a:off x="6483505" y="4171521"/>
            <a:ext cx="146317" cy="1322947"/>
          </a:xfrm>
          <a:prstGeom prst="rect">
            <a:avLst/>
          </a:prstGeom>
        </p:spPr>
      </p:pic>
      <p:pic>
        <p:nvPicPr>
          <p:cNvPr id="13" name="Text Placeholder 12291" descr="khinh khí cầu"/>
          <p:cNvPicPr>
            <a:picLocks noGrp="1" noRot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14145" y="74104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Text Placeholder 12291" descr="khinh khí cầu"/>
          <p:cNvPicPr>
            <a:picLocks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635" y="183451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Text Placeholder 12291" descr="khinh khí cầu"/>
          <p:cNvPicPr>
            <a:picLocks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825" y="263969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Text Placeholder 12291" descr="khinh khí cầu"/>
          <p:cNvPicPr>
            <a:picLocks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565" y="495300"/>
            <a:ext cx="1340485" cy="1313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Text Placeholder 12291" descr="khinh khí cầu"/>
          <p:cNvPicPr>
            <a:picLocks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230" y="1076960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Text Placeholder 12291" descr="khinh khí cầu"/>
          <p:cNvPicPr>
            <a:picLocks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230" y="2569845"/>
            <a:ext cx="142621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Text Placeholder 12291" descr="khinh khí cầu"/>
          <p:cNvPicPr>
            <a:picLocks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850" y="3211195"/>
            <a:ext cx="1346200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Text Placeholder 12291" descr="khinh khí cầu"/>
          <p:cNvPicPr>
            <a:picLocks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670" y="1837055"/>
            <a:ext cx="1373505" cy="13455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306" y="1348897"/>
            <a:ext cx="8104164" cy="132556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0279" y="2515261"/>
            <a:ext cx="8104163" cy="2763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1 - 8 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Bản ghi Mới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2035246" y="6779623"/>
            <a:ext cx="156754" cy="156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7199" y="5351993"/>
            <a:ext cx="8150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1  2  3  4  5  6  7  8</a:t>
            </a:r>
          </a:p>
        </p:txBody>
      </p:sp>
      <p:sp>
        <p:nvSpPr>
          <p:cNvPr id="3" name="Oval 2"/>
          <p:cNvSpPr/>
          <p:nvPr/>
        </p:nvSpPr>
        <p:spPr>
          <a:xfrm>
            <a:off x="372533" y="274589"/>
            <a:ext cx="4666528" cy="4558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02488" y="0"/>
            <a:ext cx="4666528" cy="4558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Minus Sign 19"/>
          <p:cNvSpPr/>
          <p:nvPr/>
        </p:nvSpPr>
        <p:spPr>
          <a:xfrm rot="21257416" flipH="1">
            <a:off x="3021353" y="4558414"/>
            <a:ext cx="60832" cy="1216996"/>
          </a:xfrm>
          <a:prstGeom prst="mathMinus">
            <a:avLst>
              <a:gd name="adj1" fmla="val 6735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C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Minus Sign 20"/>
          <p:cNvSpPr/>
          <p:nvPr/>
        </p:nvSpPr>
        <p:spPr>
          <a:xfrm rot="1052601" flipH="1">
            <a:off x="7214547" y="4175721"/>
            <a:ext cx="45719" cy="1627126"/>
          </a:xfrm>
          <a:prstGeom prst="mathMinus">
            <a:avLst>
              <a:gd name="adj1" fmla="val 6735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C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77" y="2560556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54" y="1490432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17" y="747631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417" y="3143552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426" y="2560556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633" y="1378958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528" y="234347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94" y="1945591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8089" y="5259972"/>
            <a:ext cx="8150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1  2  3  4  5  6  7  8</a:t>
            </a:r>
          </a:p>
        </p:txBody>
      </p:sp>
      <p:sp>
        <p:nvSpPr>
          <p:cNvPr id="3" name="Oval 2"/>
          <p:cNvSpPr/>
          <p:nvPr/>
        </p:nvSpPr>
        <p:spPr>
          <a:xfrm>
            <a:off x="387062" y="274589"/>
            <a:ext cx="3880138" cy="37555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57421" y="136391"/>
            <a:ext cx="6208889" cy="4558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inus Sign 3"/>
          <p:cNvSpPr/>
          <p:nvPr/>
        </p:nvSpPr>
        <p:spPr>
          <a:xfrm rot="255915" flipH="1">
            <a:off x="2233333" y="3753313"/>
            <a:ext cx="45719" cy="1934817"/>
          </a:xfrm>
          <a:prstGeom prst="mathMinus">
            <a:avLst>
              <a:gd name="adj1" fmla="val 6735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C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Sign 17"/>
          <p:cNvSpPr/>
          <p:nvPr/>
        </p:nvSpPr>
        <p:spPr>
          <a:xfrm rot="324571">
            <a:off x="8085206" y="4520962"/>
            <a:ext cx="45719" cy="1257912"/>
          </a:xfrm>
          <a:prstGeom prst="mathMinus">
            <a:avLst>
              <a:gd name="adj1" fmla="val 6735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C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31" y="1532357"/>
            <a:ext cx="1633756" cy="13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17" y="1163811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04" y="2476391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09" y="3089859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58" y="1617322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59" y="247490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63" y="2496782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Hình ảnh Máy Bay Hoạt Hình Máy Bay Trực Thăng đỏ đỏ Máy Bay Trực Thăng PNG  , Máy Bay Trực Thăng Clipart, Máy Bay Hoạt Hình, Màu đỏ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62" y="1163811"/>
            <a:ext cx="1461811" cy="11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365125"/>
            <a:ext cx="6964680" cy="1325563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732" y="1932166"/>
            <a:ext cx="8104163" cy="2763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. 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29377" descr="7"/>
          <p:cNvPicPr>
            <a:picLocks noChangeAspect="1"/>
          </p:cNvPicPr>
          <p:nvPr/>
        </p:nvPicPr>
        <p:blipFill>
          <a:blip r:embed="rId2"/>
          <a:srcRect l="5400" t="8160" r="8521" b="7680"/>
          <a:stretch>
            <a:fillRect/>
          </a:stretch>
        </p:blipFill>
        <p:spPr>
          <a:xfrm>
            <a:off x="0" y="-3175"/>
            <a:ext cx="12191999" cy="686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379" name="Picture 229378" descr="tran trong cam 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1" y="1524001"/>
            <a:ext cx="6753225" cy="2373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124929"/>
          <p:cNvGrpSpPr/>
          <p:nvPr/>
        </p:nvGrpSpPr>
        <p:grpSpPr>
          <a:xfrm>
            <a:off x="-235039" y="-99130"/>
            <a:ext cx="4171950" cy="3333750"/>
            <a:chOff x="-240" y="-32"/>
            <a:chExt cx="2628" cy="2100"/>
          </a:xfrm>
        </p:grpSpPr>
        <p:pic>
          <p:nvPicPr>
            <p:cNvPr id="124931" name="Picture 12493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44"/>
              <a:ext cx="444" cy="7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32" name="Picture 12493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1872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33" name="Picture 12493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32" y="489"/>
              <a:ext cx="660" cy="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34" name="Picture 12493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40" y="-29"/>
              <a:ext cx="816" cy="7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35" name="Picture 12493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6" y="1108"/>
              <a:ext cx="33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36" name="Picture 12493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88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37" name="Picture 12493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" y="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38" name="Picture 12493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4" y="-32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39" name="Picture 12493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6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40" name="Picture 12493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4" y="12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41" name="Picture 12494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" y="1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42" name="Picture 12494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29654" flipV="1">
              <a:off x="1392" y="0"/>
              <a:ext cx="96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43" name="Picture 12494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0" y="0"/>
              <a:ext cx="288" cy="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44" name="Picture 12494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0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4945" name="Group 124944"/>
          <p:cNvGrpSpPr/>
          <p:nvPr/>
        </p:nvGrpSpPr>
        <p:grpSpPr>
          <a:xfrm rot="5400000" flipH="1">
            <a:off x="8406072" y="3319698"/>
            <a:ext cx="4267200" cy="3333750"/>
            <a:chOff x="-240" y="-32"/>
            <a:chExt cx="2628" cy="2100"/>
          </a:xfrm>
        </p:grpSpPr>
        <p:pic>
          <p:nvPicPr>
            <p:cNvPr id="124946" name="Picture 12494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44"/>
              <a:ext cx="444" cy="7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47" name="Picture 12494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1872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48" name="Picture 12494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32" y="489"/>
              <a:ext cx="660" cy="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49" name="Picture 12494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40" y="-29"/>
              <a:ext cx="816" cy="7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50" name="Picture 12494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6" y="1108"/>
              <a:ext cx="33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51" name="Picture 12495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88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52" name="Picture 12495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" y="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53" name="Picture 12495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4" y="-32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54" name="Picture 12495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6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55" name="Picture 12495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4" y="12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56" name="Picture 12495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" y="1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57" name="Picture 12495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29654" flipV="1">
              <a:off x="1392" y="0"/>
              <a:ext cx="96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58" name="Picture 12495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0" y="0"/>
              <a:ext cx="288" cy="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59" name="Picture 12495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0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4960" name="Group 124959"/>
          <p:cNvGrpSpPr/>
          <p:nvPr/>
        </p:nvGrpSpPr>
        <p:grpSpPr>
          <a:xfrm rot="16200000">
            <a:off x="436440" y="2507158"/>
            <a:ext cx="4171950" cy="5015979"/>
            <a:chOff x="-240" y="-32"/>
            <a:chExt cx="2628" cy="2100"/>
          </a:xfrm>
        </p:grpSpPr>
        <p:pic>
          <p:nvPicPr>
            <p:cNvPr id="124961" name="Picture 12496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44"/>
              <a:ext cx="444" cy="7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62" name="Picture 12496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1872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63" name="Picture 12496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32" y="489"/>
              <a:ext cx="660" cy="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64" name="Picture 12496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40" y="-29"/>
              <a:ext cx="816" cy="7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65" name="Picture 12496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6" y="1108"/>
              <a:ext cx="33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66" name="Picture 12496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88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67" name="Picture 12496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" y="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68" name="Picture 12496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4" y="-32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69" name="Picture 12496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6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70" name="Picture 12496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4" y="12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71" name="Picture 12497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" y="1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72" name="Picture 12497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29654" flipV="1">
              <a:off x="1392" y="0"/>
              <a:ext cx="96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73" name="Picture 12497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0" y="0"/>
              <a:ext cx="288" cy="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74" name="Picture 12497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0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4975" name="Group 124974"/>
          <p:cNvGrpSpPr/>
          <p:nvPr/>
        </p:nvGrpSpPr>
        <p:grpSpPr>
          <a:xfrm rot="-10888582" flipV="1">
            <a:off x="8643662" y="-21567"/>
            <a:ext cx="3810000" cy="3478213"/>
            <a:chOff x="-240" y="-32"/>
            <a:chExt cx="2628" cy="2100"/>
          </a:xfrm>
        </p:grpSpPr>
        <p:pic>
          <p:nvPicPr>
            <p:cNvPr id="124976" name="Picture 12497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44"/>
              <a:ext cx="444" cy="7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77" name="Picture 12497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1872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78" name="Picture 12497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32" y="489"/>
              <a:ext cx="660" cy="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79" name="Picture 12497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40" y="-29"/>
              <a:ext cx="816" cy="7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80" name="Picture 12497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6" y="1108"/>
              <a:ext cx="33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81" name="Picture 12498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" y="88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82" name="Picture 12498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" y="0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83" name="Picture 12498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4" y="-32"/>
              <a:ext cx="372" cy="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84" name="Picture 12498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6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85" name="Picture 12498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4" y="12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86" name="Picture 12498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" y="144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87" name="Picture 12498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29654" flipV="1">
              <a:off x="1392" y="0"/>
              <a:ext cx="96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88" name="Picture 12498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0" y="0"/>
              <a:ext cx="288" cy="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4989" name="Picture 12498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0" y="0"/>
              <a:ext cx="228" cy="19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4990" name="Text Box 124989"/>
          <p:cNvSpPr txBox="1"/>
          <p:nvPr/>
        </p:nvSpPr>
        <p:spPr>
          <a:xfrm>
            <a:off x="3014466" y="1651323"/>
            <a:ext cx="6548527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4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Dung roi.wm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9200" y="3733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" name="Sai.wma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58800" y="5334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" name="Sai.wma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06400" y="3962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6988" name="Rectangles 126987"/>
          <p:cNvSpPr/>
          <p:nvPr/>
        </p:nvSpPr>
        <p:spPr>
          <a:xfrm>
            <a:off x="16764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26989" name="Rectangles 126988"/>
          <p:cNvSpPr/>
          <p:nvPr/>
        </p:nvSpPr>
        <p:spPr>
          <a:xfrm>
            <a:off x="86868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7</a:t>
            </a:r>
          </a:p>
        </p:txBody>
      </p:sp>
      <p:sp>
        <p:nvSpPr>
          <p:cNvPr id="126990" name="Rectangles 126989"/>
          <p:cNvSpPr/>
          <p:nvPr/>
        </p:nvSpPr>
        <p:spPr>
          <a:xfrm>
            <a:off x="28956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26991" name="Rectangles 126990"/>
          <p:cNvSpPr/>
          <p:nvPr/>
        </p:nvSpPr>
        <p:spPr>
          <a:xfrm>
            <a:off x="41148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126992" name="Rectangles 126991"/>
          <p:cNvSpPr/>
          <p:nvPr/>
        </p:nvSpPr>
        <p:spPr>
          <a:xfrm>
            <a:off x="53340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26993" name="Rectangles 126992"/>
          <p:cNvSpPr/>
          <p:nvPr/>
        </p:nvSpPr>
        <p:spPr>
          <a:xfrm>
            <a:off x="65532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5</a:t>
            </a:r>
          </a:p>
        </p:txBody>
      </p:sp>
      <p:sp>
        <p:nvSpPr>
          <p:cNvPr id="126994" name="Rectangles 126993"/>
          <p:cNvSpPr/>
          <p:nvPr/>
        </p:nvSpPr>
        <p:spPr>
          <a:xfrm>
            <a:off x="76200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26995" name="Rectangles 126994"/>
          <p:cNvSpPr/>
          <p:nvPr/>
        </p:nvSpPr>
        <p:spPr>
          <a:xfrm>
            <a:off x="96774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10" name="Rectangles 9"/>
          <p:cNvSpPr/>
          <p:nvPr/>
        </p:nvSpPr>
        <p:spPr>
          <a:xfrm>
            <a:off x="86868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7</a:t>
            </a:r>
          </a:p>
        </p:txBody>
      </p:sp>
      <p:pic>
        <p:nvPicPr>
          <p:cNvPr id="100" name="Picture 99"/>
          <p:cNvPicPr/>
          <p:nvPr/>
        </p:nvPicPr>
        <p:blipFill>
          <a:blip r:embed="rId9"/>
          <a:stretch>
            <a:fillRect/>
          </a:stretch>
        </p:blipFill>
        <p:spPr>
          <a:xfrm>
            <a:off x="1007110" y="735330"/>
            <a:ext cx="2270760" cy="1957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9"/>
          <a:stretch>
            <a:fillRect/>
          </a:stretch>
        </p:blipFill>
        <p:spPr>
          <a:xfrm>
            <a:off x="1456690" y="2947035"/>
            <a:ext cx="2270760" cy="1957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9"/>
          <a:stretch>
            <a:fillRect/>
          </a:stretch>
        </p:blipFill>
        <p:spPr>
          <a:xfrm>
            <a:off x="3441700" y="735330"/>
            <a:ext cx="2270760" cy="1957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9"/>
          <a:stretch>
            <a:fillRect/>
          </a:stretch>
        </p:blipFill>
        <p:spPr>
          <a:xfrm>
            <a:off x="3929380" y="2947035"/>
            <a:ext cx="2270760" cy="1957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9"/>
          <a:stretch>
            <a:fillRect/>
          </a:stretch>
        </p:blipFill>
        <p:spPr>
          <a:xfrm>
            <a:off x="6391275" y="2947035"/>
            <a:ext cx="2270760" cy="1957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/>
          <p:nvPr/>
        </p:nvPicPr>
        <p:blipFill>
          <a:blip r:embed="rId9"/>
          <a:stretch>
            <a:fillRect/>
          </a:stretch>
        </p:blipFill>
        <p:spPr>
          <a:xfrm>
            <a:off x="5876290" y="735330"/>
            <a:ext cx="2270760" cy="1957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9"/>
          <a:stretch>
            <a:fillRect/>
          </a:stretch>
        </p:blipFill>
        <p:spPr>
          <a:xfrm>
            <a:off x="8310880" y="735330"/>
            <a:ext cx="2270760" cy="19577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6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26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26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269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442708 -0.40037 " pathEditMode="relative" rAng="0" ptsTypes="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6" dur="20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6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500" fill="hold"/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8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6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6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0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6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000" fill="hold"/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6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00" fill="hold"/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69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1000" fill="hold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6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10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5"/>
                  </p:tgtEl>
                </p:cond>
              </p:nextCondLst>
            </p:seq>
          </p:childTnLst>
        </p:cTn>
      </p:par>
    </p:tnLst>
    <p:bldLst>
      <p:bldP spid="126988" grpId="0" animBg="1"/>
      <p:bldP spid="126988" grpId="1" animBg="1"/>
      <p:bldP spid="126989" grpId="0" animBg="1"/>
      <p:bldP spid="126989" grpId="1" animBg="1"/>
      <p:bldP spid="126990" grpId="0" animBg="1"/>
      <p:bldP spid="126990" grpId="1" animBg="1"/>
      <p:bldP spid="126991" grpId="0" animBg="1"/>
      <p:bldP spid="126991" grpId="1" animBg="1"/>
      <p:bldP spid="126992" grpId="0" animBg="1"/>
      <p:bldP spid="126992" grpId="1" animBg="1"/>
      <p:bldP spid="126993" grpId="0" animBg="1"/>
      <p:bldP spid="126993" grpId="1" animBg="1"/>
      <p:bldP spid="126994" grpId="0" animBg="1"/>
      <p:bldP spid="126994" grpId="1" animBg="1"/>
      <p:bldP spid="126995" grpId="0" animBg="1"/>
      <p:bldP spid="126995" grpId="1" animBg="1"/>
      <p:bldP spid="10" grpId="0" bldLvl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Dung roi.wm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9200" y="3733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" name="Sai.wma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58800" y="5334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" name="Sai.wma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06400" y="3962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0077" name="Rectangles 130076"/>
          <p:cNvSpPr/>
          <p:nvPr/>
        </p:nvSpPr>
        <p:spPr>
          <a:xfrm>
            <a:off x="16764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30078" name="Rectangles 130077"/>
          <p:cNvSpPr/>
          <p:nvPr/>
        </p:nvSpPr>
        <p:spPr>
          <a:xfrm>
            <a:off x="95250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130079" name="Rectangles 130078"/>
          <p:cNvSpPr/>
          <p:nvPr/>
        </p:nvSpPr>
        <p:spPr>
          <a:xfrm>
            <a:off x="28956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30080" name="Rectangles 130079"/>
          <p:cNvSpPr/>
          <p:nvPr/>
        </p:nvSpPr>
        <p:spPr>
          <a:xfrm>
            <a:off x="41148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130081" name="Rectangles 130080"/>
          <p:cNvSpPr/>
          <p:nvPr/>
        </p:nvSpPr>
        <p:spPr>
          <a:xfrm>
            <a:off x="53340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30082" name="Rectangles 130081"/>
          <p:cNvSpPr/>
          <p:nvPr/>
        </p:nvSpPr>
        <p:spPr>
          <a:xfrm>
            <a:off x="65532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5</a:t>
            </a:r>
          </a:p>
        </p:txBody>
      </p:sp>
      <p:sp>
        <p:nvSpPr>
          <p:cNvPr id="130083" name="Rectangles 130082"/>
          <p:cNvSpPr/>
          <p:nvPr/>
        </p:nvSpPr>
        <p:spPr>
          <a:xfrm>
            <a:off x="76200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30084" name="Rectangles 130083"/>
          <p:cNvSpPr/>
          <p:nvPr/>
        </p:nvSpPr>
        <p:spPr>
          <a:xfrm>
            <a:off x="85344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7</a:t>
            </a:r>
          </a:p>
        </p:txBody>
      </p:sp>
      <p:pic>
        <p:nvPicPr>
          <p:cNvPr id="101" name="Picture 100"/>
          <p:cNvPicPr/>
          <p:nvPr/>
        </p:nvPicPr>
        <p:blipFill>
          <a:blip r:embed="rId10"/>
          <a:stretch>
            <a:fillRect/>
          </a:stretch>
        </p:blipFill>
        <p:spPr>
          <a:xfrm>
            <a:off x="8470265" y="500380"/>
            <a:ext cx="2323465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8470265" y="2785745"/>
            <a:ext cx="2323465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10"/>
          <a:stretch>
            <a:fillRect/>
          </a:stretch>
        </p:blipFill>
        <p:spPr>
          <a:xfrm>
            <a:off x="5945505" y="2785745"/>
            <a:ext cx="2323465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10"/>
          <a:stretch>
            <a:fillRect/>
          </a:stretch>
        </p:blipFill>
        <p:spPr>
          <a:xfrm>
            <a:off x="3420745" y="2785745"/>
            <a:ext cx="2323465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895985" y="2785745"/>
            <a:ext cx="2323465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/>
          <p:nvPr/>
        </p:nvPicPr>
        <p:blipFill>
          <a:blip r:embed="rId10"/>
          <a:stretch>
            <a:fillRect/>
          </a:stretch>
        </p:blipFill>
        <p:spPr>
          <a:xfrm>
            <a:off x="5945505" y="500380"/>
            <a:ext cx="2323465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3420745" y="500380"/>
            <a:ext cx="2323465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/>
          <p:cNvPicPr/>
          <p:nvPr/>
        </p:nvPicPr>
        <p:blipFill>
          <a:blip r:embed="rId10"/>
          <a:stretch>
            <a:fillRect/>
          </a:stretch>
        </p:blipFill>
        <p:spPr>
          <a:xfrm>
            <a:off x="895985" y="500380"/>
            <a:ext cx="2323465" cy="1904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6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30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30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30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30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0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30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0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30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30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30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0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30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30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30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0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30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30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30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30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30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30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0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0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0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0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30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0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500" fill="hold"/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0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500" fill="hold"/>
                                        <p:tgtEl>
                                          <p:spTgt spid="130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0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000" fill="hold"/>
                                        <p:tgtEl>
                                          <p:spTgt spid="130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8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0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" fill="hold"/>
                                        <p:tgtEl>
                                          <p:spTgt spid="130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8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0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0.01064 L -0.05 -0.37188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30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-19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ot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130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7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0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000" fill="hold"/>
                                        <p:tgtEl>
                                          <p:spTgt spid="130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8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0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1000" fill="hold"/>
                                        <p:tgtEl>
                                          <p:spTgt spid="130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8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0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" fill="hold"/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84"/>
                  </p:tgtEl>
                </p:cond>
              </p:nextCondLst>
            </p:seq>
          </p:childTnLst>
        </p:cTn>
      </p:par>
    </p:tnLst>
    <p:bldLst>
      <p:bldP spid="130077" grpId="0" animBg="1"/>
      <p:bldP spid="130077" grpId="1" animBg="1"/>
      <p:bldP spid="130078" grpId="0" animBg="1"/>
      <p:bldP spid="130078" grpId="1" animBg="1"/>
      <p:bldP spid="130078" grpId="2" animBg="1"/>
      <p:bldP spid="130079" grpId="0" animBg="1"/>
      <p:bldP spid="130079" grpId="1" animBg="1"/>
      <p:bldP spid="130080" grpId="0" animBg="1"/>
      <p:bldP spid="130080" grpId="1" animBg="1"/>
      <p:bldP spid="130081" grpId="0" animBg="1"/>
      <p:bldP spid="130081" grpId="1" animBg="1"/>
      <p:bldP spid="130082" grpId="0" animBg="1"/>
      <p:bldP spid="130082" grpId="1" animBg="1"/>
      <p:bldP spid="130083" grpId="0" animBg="1"/>
      <p:bldP spid="130083" grpId="1" animBg="1"/>
      <p:bldP spid="130084" grpId="0" animBg="1"/>
      <p:bldP spid="13008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3" name="Rectangles 134152"/>
          <p:cNvSpPr/>
          <p:nvPr/>
        </p:nvSpPr>
        <p:spPr>
          <a:xfrm>
            <a:off x="16764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34154" name="Rectangles 134153"/>
          <p:cNvSpPr/>
          <p:nvPr/>
        </p:nvSpPr>
        <p:spPr>
          <a:xfrm>
            <a:off x="86868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7</a:t>
            </a:r>
          </a:p>
        </p:txBody>
      </p:sp>
      <p:sp>
        <p:nvSpPr>
          <p:cNvPr id="134155" name="Rectangles 134154"/>
          <p:cNvSpPr/>
          <p:nvPr/>
        </p:nvSpPr>
        <p:spPr>
          <a:xfrm>
            <a:off x="28956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34156" name="Rectangles 134155"/>
          <p:cNvSpPr/>
          <p:nvPr/>
        </p:nvSpPr>
        <p:spPr>
          <a:xfrm>
            <a:off x="41148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134157" name="Rectangles 134156"/>
          <p:cNvSpPr/>
          <p:nvPr/>
        </p:nvSpPr>
        <p:spPr>
          <a:xfrm>
            <a:off x="53340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34158" name="Rectangles 134157"/>
          <p:cNvSpPr/>
          <p:nvPr/>
        </p:nvSpPr>
        <p:spPr>
          <a:xfrm>
            <a:off x="65532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5</a:t>
            </a:r>
          </a:p>
        </p:txBody>
      </p:sp>
      <p:sp>
        <p:nvSpPr>
          <p:cNvPr id="134159" name="Rectangles 134158"/>
          <p:cNvSpPr/>
          <p:nvPr/>
        </p:nvSpPr>
        <p:spPr>
          <a:xfrm>
            <a:off x="76200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34160" name="Rectangles 134159"/>
          <p:cNvSpPr/>
          <p:nvPr/>
        </p:nvSpPr>
        <p:spPr>
          <a:xfrm>
            <a:off x="96774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8</a:t>
            </a: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750685" y="2438400"/>
            <a:ext cx="2240915" cy="1818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4312285" y="2438400"/>
            <a:ext cx="2240915" cy="1818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873885" y="2438400"/>
            <a:ext cx="2240915" cy="1818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7948295" y="449580"/>
            <a:ext cx="2240915" cy="1818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5554980" y="449580"/>
            <a:ext cx="2240915" cy="1818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3161665" y="449580"/>
            <a:ext cx="2240915" cy="1818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768350" y="449580"/>
            <a:ext cx="2240915" cy="18180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34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4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4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4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4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0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4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46 L 0.04167 -0.47222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23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134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4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10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0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10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60"/>
                  </p:tgtEl>
                </p:cond>
              </p:nextCondLst>
            </p:seq>
          </p:childTnLst>
        </p:cTn>
      </p:par>
    </p:tnLst>
    <p:bldLst>
      <p:bldP spid="134153" grpId="0" animBg="1"/>
      <p:bldP spid="134153" grpId="1" animBg="1"/>
      <p:bldP spid="134154" grpId="0" animBg="1"/>
      <p:bldP spid="134154" grpId="1" animBg="1"/>
      <p:bldP spid="134154" grpId="2" animBg="1"/>
      <p:bldP spid="134155" grpId="0" animBg="1"/>
      <p:bldP spid="134155" grpId="1" animBg="1"/>
      <p:bldP spid="134156" grpId="0" animBg="1"/>
      <p:bldP spid="134156" grpId="1" animBg="1"/>
      <p:bldP spid="134157" grpId="0" animBg="1"/>
      <p:bldP spid="134157" grpId="1" animBg="1"/>
      <p:bldP spid="134158" grpId="0" animBg="1"/>
      <p:bldP spid="134158" grpId="1" animBg="1"/>
      <p:bldP spid="134159" grpId="0" animBg="1"/>
      <p:bldP spid="134159" grpId="1" animBg="1"/>
      <p:bldP spid="134160" grpId="0" animBg="1"/>
      <p:bldP spid="13416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6" name="Rectangles 132105"/>
          <p:cNvSpPr/>
          <p:nvPr/>
        </p:nvSpPr>
        <p:spPr>
          <a:xfrm>
            <a:off x="16764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32107" name="Rectangles 132106"/>
          <p:cNvSpPr/>
          <p:nvPr/>
        </p:nvSpPr>
        <p:spPr>
          <a:xfrm>
            <a:off x="95250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132108" name="Rectangles 132107"/>
          <p:cNvSpPr/>
          <p:nvPr/>
        </p:nvSpPr>
        <p:spPr>
          <a:xfrm>
            <a:off x="28956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32109" name="Rectangles 132108"/>
          <p:cNvSpPr/>
          <p:nvPr/>
        </p:nvSpPr>
        <p:spPr>
          <a:xfrm>
            <a:off x="41148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132110" name="Rectangles 132109"/>
          <p:cNvSpPr/>
          <p:nvPr/>
        </p:nvSpPr>
        <p:spPr>
          <a:xfrm>
            <a:off x="53340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32111" name="Rectangles 132110"/>
          <p:cNvSpPr/>
          <p:nvPr/>
        </p:nvSpPr>
        <p:spPr>
          <a:xfrm>
            <a:off x="65532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5</a:t>
            </a:r>
          </a:p>
        </p:txBody>
      </p:sp>
      <p:sp>
        <p:nvSpPr>
          <p:cNvPr id="132112" name="Rectangles 132111"/>
          <p:cNvSpPr/>
          <p:nvPr/>
        </p:nvSpPr>
        <p:spPr>
          <a:xfrm>
            <a:off x="76200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32113" name="Rectangles 132112"/>
          <p:cNvSpPr/>
          <p:nvPr/>
        </p:nvSpPr>
        <p:spPr>
          <a:xfrm>
            <a:off x="8534400" y="6019800"/>
            <a:ext cx="762000" cy="8382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6000" b="1">
                <a:solidFill>
                  <a:srgbClr val="0000CC"/>
                </a:solidFill>
              </a:rPr>
              <a:t>7</a:t>
            </a:r>
          </a:p>
        </p:txBody>
      </p:sp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1059180" y="252095"/>
            <a:ext cx="2428240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408430" y="2477135"/>
            <a:ext cx="2428240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3667760" y="252095"/>
            <a:ext cx="2428240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276340" y="252095"/>
            <a:ext cx="2428240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8884920" y="252095"/>
            <a:ext cx="2428240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4124960" y="2477135"/>
            <a:ext cx="2428240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841490" y="2477135"/>
            <a:ext cx="2428240" cy="1904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9530080" y="2477135"/>
            <a:ext cx="2428240" cy="1904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32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32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2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2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500" fill="hold"/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0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2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500" fill="hold"/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2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0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2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000" fill="hold"/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1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2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0.01064 L -0.05 -0.37188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-19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1321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0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2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10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2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000" fill="hold"/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1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2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1000" fill="hold"/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13"/>
                  </p:tgtEl>
                </p:cond>
              </p:nextCondLst>
            </p:seq>
          </p:childTnLst>
        </p:cTn>
      </p:par>
    </p:tnLst>
    <p:bldLst>
      <p:bldP spid="132106" grpId="0" animBg="1"/>
      <p:bldP spid="132106" grpId="1" animBg="1"/>
      <p:bldP spid="132107" grpId="0" animBg="1"/>
      <p:bldP spid="132107" grpId="1" animBg="1"/>
      <p:bldP spid="132107" grpId="2" animBg="1"/>
      <p:bldP spid="132108" grpId="0" animBg="1"/>
      <p:bldP spid="132108" grpId="1" animBg="1"/>
      <p:bldP spid="132109" grpId="0" animBg="1"/>
      <p:bldP spid="132109" grpId="1" animBg="1"/>
      <p:bldP spid="132110" grpId="0" animBg="1"/>
      <p:bldP spid="132110" grpId="1" animBg="1"/>
      <p:bldP spid="132111" grpId="0" animBg="1"/>
      <p:bldP spid="132111" grpId="1" animBg="1"/>
      <p:bldP spid="132112" grpId="0" animBg="1"/>
      <p:bldP spid="132112" grpId="1" animBg="1"/>
      <p:bldP spid="132113" grpId="0" animBg="1"/>
      <p:bldP spid="1321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36193" descr="Picture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0"/>
            <a:ext cx="121920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6195" name="Rectangles 136194"/>
          <p:cNvSpPr/>
          <p:nvPr/>
        </p:nvSpPr>
        <p:spPr>
          <a:xfrm>
            <a:off x="3200400" y="1981200"/>
            <a:ext cx="579120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800" b="1" dirty="0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b. </a:t>
            </a:r>
            <a:r>
              <a:rPr lang="en-US" sz="2800" b="1" dirty="0" err="1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Tách</a:t>
            </a:r>
            <a:r>
              <a:rPr lang="en-US" sz="2800" b="1" dirty="0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US" sz="2800" b="1" dirty="0" err="1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gộp</a:t>
            </a:r>
            <a:r>
              <a:rPr lang="en-US" sz="2800" b="1" dirty="0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nhóm</a:t>
            </a:r>
            <a:r>
              <a:rPr lang="en-US" sz="2800" b="1" dirty="0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2800" b="1" dirty="0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số</a:t>
            </a:r>
            <a:r>
              <a:rPr lang="en-US" sz="2800" b="1" dirty="0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lượng</a:t>
            </a:r>
            <a:r>
              <a:rPr lang="en-US" sz="2800" b="1" dirty="0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2800" b="1" dirty="0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590</Words>
  <Application>Microsoft Office PowerPoint</Application>
  <PresentationFormat>Widescreen</PresentationFormat>
  <Paragraphs>122</Paragraphs>
  <Slides>35</Slides>
  <Notes>3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.VnTime</vt:lpstr>
      <vt:lpstr>Aachen</vt:lpstr>
      <vt:lpstr>Arial</vt:lpstr>
      <vt:lpstr>Calibri</vt:lpstr>
      <vt:lpstr>Calibri Light</vt:lpstr>
      <vt:lpstr>Times New Roman</vt:lpstr>
      <vt:lpstr>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Tách gộp trong phạm vi 8 </vt:lpstr>
      <vt:lpstr>Nhóm 1 – 7:</vt:lpstr>
      <vt:lpstr>PowerPoint Presentation</vt:lpstr>
      <vt:lpstr>Nhóm 2 và 6:</vt:lpstr>
      <vt:lpstr>PowerPoint Presentation</vt:lpstr>
      <vt:lpstr>Nhóm 3 và 5:</vt:lpstr>
      <vt:lpstr>PowerPoint Presentation</vt:lpstr>
      <vt:lpstr>Nhóm 4 và 4: Cách chia đặc biệt, khi cả 2 nhóm nhỏ đều bằng nhau, và cùng bằng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Đếm và nối số tương ứng </vt:lpstr>
      <vt:lpstr>PowerPoint Presentation</vt:lpstr>
      <vt:lpstr>PowerPoint Presentation</vt:lpstr>
      <vt:lpstr>Bài tập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XINH DEP</dc:creator>
  <cp:lastModifiedBy>ADMIN</cp:lastModifiedBy>
  <cp:revision>17</cp:revision>
  <dcterms:created xsi:type="dcterms:W3CDTF">2023-03-12T05:03:00Z</dcterms:created>
  <dcterms:modified xsi:type="dcterms:W3CDTF">2025-03-24T05:31:34Z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F3A8128EF1524EF8A0C065B62D69A6A9_13</vt:lpwstr>
  </property>
  <property fmtid="{D5CDD505-2E9C-101B-9397-08002B2CF9AE}" pid="3" name="KSOProductBuildVer">
    <vt:lpwstr>1033-12.2.0.13489</vt:lpwstr>
  </property>
</Properties>
</file>