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8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A2591-635F-4B90-B77C-53872FF87F5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9F707-4144-45B0-97AD-33AFDCB5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7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3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9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8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5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5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3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6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0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9D1B-8A50-40FB-98AB-3E266D874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47E0-4A32-DFF5-6EF4-A39C475DA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67076-DA87-B654-DE1C-C449F1FCC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0106B-D9A5-FD44-EA37-8802F33D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4BC83-AEDE-3A6E-86FF-E6C2ADFD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137B-49B1-DE17-8593-FE4196A2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7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5DA3C-4000-A929-EC26-203B82E4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D4092-FDC3-8CB8-91D2-3B46E5E27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AA2F7-B534-879E-AF06-D29C17E7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E11BA-B020-9001-FA93-F611B2C4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A8CF-4DFA-967F-B856-61FBDE70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004D1-1974-A8BD-A851-53BBBE750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28CE8-3AA4-9240-8E33-151CE90CB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FBA4A-A1C3-16A0-D827-2D3E2E87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24BBC-9F45-28C9-7ADE-2BEF8B4C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0D61E-BCB0-3ED1-489B-DB85169B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9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FE05-505F-6050-C903-0CE7A5D4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07FC2-48E5-FD6C-CC19-213E1F4F7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336-EB50-3F7C-2B10-503E698F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9B0D-6698-23E3-EE04-854CDF74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4B656-D222-0B00-C76A-2CB40389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8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DCD0-FD4B-215A-D87A-B460C0A9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239C4-ECF3-DB92-AD06-15A718992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1D776-119F-CCC5-D9BA-B5B5AE12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73DD0-DF3B-47F8-CF93-E5BE585A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5038E-B6E8-3CA9-1FF0-6D3954D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3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1C46-3091-0F57-18CA-43A8DC9E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B735-C482-2B5E-E980-E7CBB3EF2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ED461-72AA-83FD-61E3-3D2CBEBC8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97BE1-E5DA-9A57-76EA-E7E2CD81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ED3C5-8475-1298-3092-84569EB4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F3B-8C3D-0BFE-0249-A2F6ADED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4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2C58-E1A2-21B4-C61C-F4287DB2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88FB3-0AD9-535B-3D53-771D1E3F1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0ADCC-8D51-BF7B-C8BB-6076C8709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3A498-AE64-2ACC-CF44-32B7CB7DD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9592F-5288-18AA-DDB4-3FDAF019B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AB83F-550F-BF0D-14FB-B3A78C24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CF7F85-F5C4-886B-7446-4FAD69B6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662AD-FC07-D775-03A6-5C97BECC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7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8A47-78A3-551C-144D-EFC8362F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4D1EB-11FF-4C94-EB3E-77D6345E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89B7B-30BD-D598-B3D0-307C94D7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3381B-458A-6F93-5E69-A488F92B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837E7-94C5-9A72-2E39-D2B2FFAA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7E398-04E4-4598-11F1-54840D6D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1DD09-8B35-2332-51FA-58ED0439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2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578B-E58B-F110-B37D-126D247E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93BBA-932E-55F8-C85C-C9F1A9AF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62CA4-491B-10EF-6577-DD596A9E3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ABE33-585A-E96F-554F-F7A6815B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BAC1E-8D59-F358-4ED6-D86954CF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CC41E-A3A3-B0E3-9C86-094E528A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F66E-AE38-F63D-1EE2-7B9D61B7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0907B-66CB-9D02-C44B-AA610FB74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D7345-06D9-4120-B0A4-E36B10C1D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40243-0D0A-2A6A-61BC-D5A7F11C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FE0AD-EB58-D606-8DAB-E5F90E9F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17289-48F2-5AC1-CEF2-690C9B6A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2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F1AEB-7E84-A344-1952-D7ADD6EA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9EFAA-FA00-792C-6019-43C454632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0A18C-8905-6019-DA3D-DE32204D0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5CA3-F8FB-4D71-8C86-A92539EE479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4408F-9419-9737-BC58-75166BF1F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94E41-7A2A-B729-F387-0352D298F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FC3B-697E-4EB6-BFB7-EA1BA2E3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7.mp3"/><Relationship Id="rId7" Type="http://schemas.openxmlformats.org/officeDocument/2006/relationships/audio" Target="../media/audio4.wav"/><Relationship Id="rId12" Type="http://schemas.openxmlformats.org/officeDocument/2006/relationships/image" Target="../media/image7.png"/><Relationship Id="rId2" Type="http://schemas.microsoft.com/office/2007/relationships/media" Target="../media/media7.mp3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11" Type="http://schemas.openxmlformats.org/officeDocument/2006/relationships/image" Target="../media/image15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6.mp3"/><Relationship Id="rId7" Type="http://schemas.openxmlformats.org/officeDocument/2006/relationships/image" Target="../media/image13.jpeg"/><Relationship Id="rId2" Type="http://schemas.microsoft.com/office/2007/relationships/media" Target="../media/media6.mp3"/><Relationship Id="rId1" Type="http://schemas.openxmlformats.org/officeDocument/2006/relationships/tags" Target="../tags/tag8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8.mp3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2" Type="http://schemas.microsoft.com/office/2007/relationships/media" Target="../media/media8.mp3"/><Relationship Id="rId1" Type="http://schemas.openxmlformats.org/officeDocument/2006/relationships/tags" Target="../tags/tag9.xml"/><Relationship Id="rId6" Type="http://schemas.openxmlformats.org/officeDocument/2006/relationships/audio" Target="../media/audio1.wav"/><Relationship Id="rId11" Type="http://schemas.openxmlformats.org/officeDocument/2006/relationships/image" Target="../media/image18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media9.mp3"/><Relationship Id="rId7" Type="http://schemas.openxmlformats.org/officeDocument/2006/relationships/image" Target="../media/image16.jpeg"/><Relationship Id="rId2" Type="http://schemas.microsoft.com/office/2007/relationships/media" Target="../media/media9.mp3"/><Relationship Id="rId1" Type="http://schemas.openxmlformats.org/officeDocument/2006/relationships/tags" Target="../tags/tag10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10.mp3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2" Type="http://schemas.microsoft.com/office/2007/relationships/media" Target="../media/media10.mp3"/><Relationship Id="rId1" Type="http://schemas.openxmlformats.org/officeDocument/2006/relationships/tags" Target="../tags/tag11.xml"/><Relationship Id="rId6" Type="http://schemas.openxmlformats.org/officeDocument/2006/relationships/audio" Target="../media/audio1.wav"/><Relationship Id="rId11" Type="http://schemas.openxmlformats.org/officeDocument/2006/relationships/image" Target="../media/image21.jpe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1.mp3"/><Relationship Id="rId7" Type="http://schemas.openxmlformats.org/officeDocument/2006/relationships/image" Target="../media/image19.jpeg"/><Relationship Id="rId2" Type="http://schemas.microsoft.com/office/2007/relationships/media" Target="../media/media11.mp3"/><Relationship Id="rId1" Type="http://schemas.openxmlformats.org/officeDocument/2006/relationships/tags" Target="../tags/tag12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3.mp3"/><Relationship Id="rId7" Type="http://schemas.openxmlformats.org/officeDocument/2006/relationships/audio" Target="../media/audio2.wav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mp3"/><Relationship Id="rId7" Type="http://schemas.openxmlformats.org/officeDocument/2006/relationships/image" Target="../media/image8.png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6.mp3"/><Relationship Id="rId7" Type="http://schemas.openxmlformats.org/officeDocument/2006/relationships/image" Target="../media/image10.jpeg"/><Relationship Id="rId2" Type="http://schemas.microsoft.com/office/2007/relationships/media" Target="../media/media6.mp3"/><Relationship Id="rId1" Type="http://schemas.openxmlformats.org/officeDocument/2006/relationships/tags" Target="../tags/tag6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9B6140-3899-5B42-8668-4103681D4C5B}"/>
              </a:ext>
            </a:extLst>
          </p:cNvPr>
          <p:cNvSpPr txBox="1"/>
          <p:nvPr/>
        </p:nvSpPr>
        <p:spPr>
          <a:xfrm>
            <a:off x="769256" y="1213483"/>
            <a:ext cx="910045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vực: Phát triển tình cảm – Kĩ năng xã hội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Đề tài: Bé với an toàn giao thông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Độ tuổi: 5 – 6 tuổi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Giáo viên: Nguyễn Thị Nguyễn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Đơn vị: Trường mầm non Đại Bản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98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00320" y="122789"/>
            <a:ext cx="77235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3788535" y="5045140"/>
            <a:ext cx="1828800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.VnAvant" pitchFamily="34" charset="0"/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3788535" y="5017477"/>
            <a:ext cx="1828800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.VnAvant" pitchFamily="34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3788535" y="5029200"/>
            <a:ext cx="1828800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.VnAvant" pitchFamily="34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3788535" y="5040923"/>
            <a:ext cx="1828800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.VnAvant" pitchFamily="34" charset="0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3788535" y="5063425"/>
            <a:ext cx="1828800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.VnAvant" pitchFamily="34" charset="0"/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3788535" y="5061080"/>
            <a:ext cx="1828800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.VnAvant" pitchFamily="34" charset="0"/>
              </a:rPr>
              <a:t>End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981200" y="5638800"/>
            <a:ext cx="1676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Bắt đầu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EE581-AAF9-330B-5AB2-9B08731DC2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97" y="898460"/>
            <a:ext cx="2957676" cy="2362200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04690-637F-2C04-6C83-3D40D7B5EE5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/>
          <a:stretch/>
        </p:blipFill>
        <p:spPr>
          <a:xfrm>
            <a:off x="6553201" y="848306"/>
            <a:ext cx="3156679" cy="2462508"/>
          </a:xfrm>
          <a:prstGeom prst="round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668BD8-584C-3D36-1B1E-34DCBBA2C4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08" y="3808098"/>
            <a:ext cx="3505200" cy="2462508"/>
          </a:xfrm>
          <a:prstGeom prst="roundRect">
            <a:avLst/>
          </a:prstGeom>
        </p:spPr>
      </p:pic>
      <p:pic>
        <p:nvPicPr>
          <p:cNvPr id="2" name="câu 4">
            <a:hlinkClick r:id="" action="ppaction://media"/>
            <a:extLst>
              <a:ext uri="{FF2B5EF4-FFF2-40B4-BE49-F238E27FC236}">
                <a16:creationId xmlns:a16="http://schemas.microsoft.com/office/drawing/2014/main" id="{50346AB6-91C8-01EA-3954-7927DCB59B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13955" y="3843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32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00320" y="122789"/>
            <a:ext cx="77235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EE581-AAF9-330B-5AB2-9B08731DC2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97" y="898460"/>
            <a:ext cx="2957676" cy="2362200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04690-637F-2C04-6C83-3D40D7B5EE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/>
          <a:stretch/>
        </p:blipFill>
        <p:spPr>
          <a:xfrm>
            <a:off x="6553201" y="848306"/>
            <a:ext cx="3156679" cy="2462508"/>
          </a:xfrm>
          <a:prstGeom prst="round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668BD8-584C-3D36-1B1E-34DCBBA2C4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28" y="3633436"/>
            <a:ext cx="3505200" cy="2462508"/>
          </a:xfrm>
          <a:prstGeom prst="roundRect">
            <a:avLst/>
          </a:prstGeom>
        </p:spPr>
      </p:pic>
      <p:pic>
        <p:nvPicPr>
          <p:cNvPr id="2" name="Đa4">
            <a:hlinkClick r:id="" action="ppaction://media"/>
            <a:extLst>
              <a:ext uri="{FF2B5EF4-FFF2-40B4-BE49-F238E27FC236}">
                <a16:creationId xmlns:a16="http://schemas.microsoft.com/office/drawing/2014/main" id="{A705376B-4356-E9EC-FE9A-5AFBBBB149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78935" y="53464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3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2044" y="141567"/>
            <a:ext cx="6949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Khi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3833444" y="5184574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3786554" y="5197312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3816645" y="5218905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3798277" y="5218905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3810000" y="5268633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810000" y="5243769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.VnAvant" pitchFamily="34" charset="0"/>
              </a:rPr>
              <a:t>End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905001" y="5789782"/>
            <a:ext cx="117387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95A29D-7E36-9ED4-7E7C-862BB628D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74" y="719885"/>
            <a:ext cx="4295715" cy="2895600"/>
          </a:xfrm>
          <a:prstGeom prst="round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3B65EA-A602-96D4-C1D4-D7561952BD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81" y="750356"/>
            <a:ext cx="4295715" cy="2895600"/>
          </a:xfrm>
          <a:prstGeom prst="round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0126B3-02A8-B640-2F57-A1BFB7EA1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38" y="4005855"/>
            <a:ext cx="4191000" cy="2626519"/>
          </a:xfrm>
          <a:prstGeom prst="roundRect">
            <a:avLst/>
          </a:prstGeom>
        </p:spPr>
      </p:pic>
      <p:pic>
        <p:nvPicPr>
          <p:cNvPr id="2" name="Câu 6">
            <a:hlinkClick r:id="" action="ppaction://media"/>
            <a:extLst>
              <a:ext uri="{FF2B5EF4-FFF2-40B4-BE49-F238E27FC236}">
                <a16:creationId xmlns:a16="http://schemas.microsoft.com/office/drawing/2014/main" id="{04C2888B-4B2F-E9AD-FF1B-6E38938E8E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91382" y="118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2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2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3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4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2044" y="141567"/>
            <a:ext cx="6949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Khi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95A29D-7E36-9ED4-7E7C-862BB628DF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74" y="719885"/>
            <a:ext cx="4295715" cy="2895600"/>
          </a:xfrm>
          <a:prstGeom prst="round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3B65EA-A602-96D4-C1D4-D7561952BD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82" y="687060"/>
            <a:ext cx="4295715" cy="2895600"/>
          </a:xfrm>
          <a:prstGeom prst="round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0126B3-02A8-B640-2F57-A1BFB7EA16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86201"/>
            <a:ext cx="4191000" cy="2626519"/>
          </a:xfrm>
          <a:prstGeom prst="roundRect">
            <a:avLst/>
          </a:prstGeom>
        </p:spPr>
      </p:pic>
      <p:pic>
        <p:nvPicPr>
          <p:cNvPr id="2" name="DA3">
            <a:hlinkClick r:id="" action="ppaction://media"/>
            <a:extLst>
              <a:ext uri="{FF2B5EF4-FFF2-40B4-BE49-F238E27FC236}">
                <a16:creationId xmlns:a16="http://schemas.microsoft.com/office/drawing/2014/main" id="{FF6A127D-2AF2-A9F9-581D-D1DA739665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47608" y="5715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5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69413" y="164470"/>
            <a:ext cx="73436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3627122" y="4831080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ysClr val="windowText" lastClr="00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3656428" y="4831080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ysClr val="windowText" lastClr="00000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3625361" y="4815840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ysClr val="windowText" lastClr="00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3686906" y="4800600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ysClr val="windowText" lastClr="00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3677528" y="4800600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ysClr val="windowText" lastClr="00000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3666978" y="4831080"/>
            <a:ext cx="1447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.VnAvant" pitchFamily="34" charset="0"/>
              </a:rPr>
              <a:t>End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133600" y="5181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Thời gian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1DD64-6305-9361-7858-95ADBF9E21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7928"/>
            <a:ext cx="4165600" cy="2343150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B70CF-DEBC-E99E-ED79-B6BC990485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70" y="885825"/>
            <a:ext cx="4165602" cy="2343151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9B3FD9-C3AF-47D9-D414-36EC83CC57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65" y="3607118"/>
            <a:ext cx="4165602" cy="2488883"/>
          </a:xfrm>
          <a:prstGeom prst="roundRect">
            <a:avLst/>
          </a:prstGeom>
        </p:spPr>
      </p:pic>
      <p:pic>
        <p:nvPicPr>
          <p:cNvPr id="2" name="Câu 7">
            <a:hlinkClick r:id="" action="ppaction://media"/>
            <a:extLst>
              <a:ext uri="{FF2B5EF4-FFF2-40B4-BE49-F238E27FC236}">
                <a16:creationId xmlns:a16="http://schemas.microsoft.com/office/drawing/2014/main" id="{C09623AF-3D93-C9AE-5C08-193461B98C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66772" y="20288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5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2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3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4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69413" y="164470"/>
            <a:ext cx="73436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1DD64-6305-9361-7858-95ADBF9E21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7928"/>
            <a:ext cx="4165600" cy="2343150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B70CF-DEBC-E99E-ED79-B6BC990485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70" y="885825"/>
            <a:ext cx="4165602" cy="2343151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9B3FD9-C3AF-47D9-D414-36EC83CC57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69" y="3600953"/>
            <a:ext cx="4165602" cy="2488883"/>
          </a:xfrm>
          <a:prstGeom prst="roundRect">
            <a:avLst/>
          </a:prstGeom>
        </p:spPr>
      </p:pic>
      <p:pic>
        <p:nvPicPr>
          <p:cNvPr id="2" name="Đa7">
            <a:hlinkClick r:id="" action="ppaction://media"/>
            <a:extLst>
              <a:ext uri="{FF2B5EF4-FFF2-40B4-BE49-F238E27FC236}">
                <a16:creationId xmlns:a16="http://schemas.microsoft.com/office/drawing/2014/main" id="{AF59A927-8EFE-6B46-15FE-43E37300E7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24981" y="4953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3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887" y="1510482"/>
            <a:ext cx="1000688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9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9251" y="1056043"/>
            <a:ext cx="10212945" cy="412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</a:t>
            </a:r>
            <a:r>
              <a:rPr lang="en-US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Bi, Bo, Ben (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“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lụa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Video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an”</a:t>
            </a:r>
          </a:p>
          <a:p>
            <a:pPr algn="just">
              <a:lnSpc>
                <a:spcPct val="120000"/>
              </a:lnSpc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Video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1,2,3,4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3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157230" y="5308481"/>
            <a:ext cx="1243398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itchFamily="34" charset="0"/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9129096" y="5276815"/>
            <a:ext cx="1278567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9129096" y="5309060"/>
            <a:ext cx="1278567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9157231" y="5309060"/>
            <a:ext cx="1278567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9179505" y="5292648"/>
            <a:ext cx="1278567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itchFamily="34" charset="0"/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9179505" y="5300854"/>
            <a:ext cx="1278567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.VnAvant" pitchFamily="34" charset="0"/>
              </a:rPr>
              <a:t>End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1970809" y="57912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29F725-2451-8FE0-9517-6DF7C55CD519}"/>
              </a:ext>
            </a:extLst>
          </p:cNvPr>
          <p:cNvGrpSpPr/>
          <p:nvPr/>
        </p:nvGrpSpPr>
        <p:grpSpPr>
          <a:xfrm>
            <a:off x="6096001" y="687376"/>
            <a:ext cx="3258811" cy="2940021"/>
            <a:chOff x="4643113" y="1022379"/>
            <a:chExt cx="3258811" cy="3035831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7B127292-892F-73D3-2F44-5DCF115D201C}"/>
                </a:ext>
              </a:extLst>
            </p:cNvPr>
            <p:cNvSpPr/>
            <p:nvPr/>
          </p:nvSpPr>
          <p:spPr>
            <a:xfrm>
              <a:off x="4643113" y="1022379"/>
              <a:ext cx="3258811" cy="3035831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2000" b="1" dirty="0">
                <a:latin typeface="Times New Roman"/>
                <a:ea typeface="Times New Roman"/>
              </a:endParaRPr>
            </a:p>
            <a:p>
              <a:pPr algn="ctr"/>
              <a:endParaRPr lang="en-US" sz="2000" b="1" dirty="0">
                <a:latin typeface="Times New Roman"/>
                <a:ea typeface="Times New Roman"/>
              </a:endParaRPr>
            </a:p>
            <a:p>
              <a:pPr algn="ctr"/>
              <a:r>
                <a:rPr lang="en-US" sz="2000" b="1" dirty="0">
                  <a:latin typeface="Times New Roman"/>
                  <a:ea typeface="Times New Roman"/>
                </a:rPr>
                <a:t>2.Đi </a:t>
              </a:r>
              <a:r>
                <a:rPr lang="en-US" sz="2000" b="1" dirty="0" err="1">
                  <a:latin typeface="Times New Roman"/>
                  <a:ea typeface="Times New Roman"/>
                </a:rPr>
                <a:t>giữa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lòng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đường</a:t>
              </a:r>
              <a:r>
                <a:rPr lang="en-US" sz="2000" b="1" dirty="0">
                  <a:latin typeface="Times New Roman"/>
                  <a:ea typeface="Times New Roman"/>
                </a:rPr>
                <a:t>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CAD2C3-F91D-F958-E390-7A72E3228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48"/>
            <a:stretch/>
          </p:blipFill>
          <p:spPr>
            <a:xfrm>
              <a:off x="4781340" y="1199001"/>
              <a:ext cx="2982356" cy="2467828"/>
            </a:xfrm>
            <a:prstGeom prst="round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31620-107F-C876-BF7E-3B09E5DF7DDD}"/>
              </a:ext>
            </a:extLst>
          </p:cNvPr>
          <p:cNvGrpSpPr/>
          <p:nvPr/>
        </p:nvGrpSpPr>
        <p:grpSpPr>
          <a:xfrm>
            <a:off x="2277157" y="782653"/>
            <a:ext cx="3258810" cy="2914402"/>
            <a:chOff x="1018309" y="1029992"/>
            <a:chExt cx="3441807" cy="3028229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19B15E97-173B-0475-EA5D-4A3C9C4A45B4}"/>
                </a:ext>
              </a:extLst>
            </p:cNvPr>
            <p:cNvSpPr/>
            <p:nvPr/>
          </p:nvSpPr>
          <p:spPr>
            <a:xfrm>
              <a:off x="1018309" y="1029992"/>
              <a:ext cx="3441807" cy="302822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2000" b="1" dirty="0">
                <a:latin typeface="Times New Roman"/>
                <a:ea typeface="Times New Roman"/>
              </a:endParaRPr>
            </a:p>
            <a:p>
              <a:pPr algn="ctr"/>
              <a:endParaRPr lang="en-US" sz="2000" b="1" dirty="0">
                <a:latin typeface="Times New Roman"/>
                <a:ea typeface="Times New Roman"/>
              </a:endParaRPr>
            </a:p>
            <a:p>
              <a:pPr algn="ctr"/>
              <a:r>
                <a:rPr lang="en-US" sz="2000" b="1" dirty="0">
                  <a:latin typeface="Times New Roman"/>
                  <a:ea typeface="Times New Roman"/>
                </a:rPr>
                <a:t>1. </a:t>
              </a:r>
              <a:r>
                <a:rPr lang="en-US" sz="2000" b="1" dirty="0" err="1">
                  <a:latin typeface="Times New Roman"/>
                  <a:ea typeface="Times New Roman"/>
                </a:rPr>
                <a:t>Đi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bên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trái</a:t>
              </a:r>
              <a:endParaRPr lang="en-US" sz="2000" b="1" dirty="0">
                <a:latin typeface="Times New Roman"/>
                <a:ea typeface="Times New Roman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C58F12-4674-F395-5B65-4ED82D379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85"/>
            <a:stretch/>
          </p:blipFill>
          <p:spPr>
            <a:xfrm>
              <a:off x="1124855" y="1199001"/>
              <a:ext cx="3240916" cy="2467828"/>
            </a:xfrm>
            <a:prstGeom prst="round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DB2ABB-B5E1-2361-DB66-F0011CC0F7CC}"/>
              </a:ext>
            </a:extLst>
          </p:cNvPr>
          <p:cNvGrpSpPr/>
          <p:nvPr/>
        </p:nvGrpSpPr>
        <p:grpSpPr>
          <a:xfrm>
            <a:off x="4510329" y="3705836"/>
            <a:ext cx="3030102" cy="2771164"/>
            <a:chOff x="2986329" y="3705836"/>
            <a:chExt cx="3030102" cy="2771164"/>
          </a:xfrm>
        </p:grpSpPr>
        <p:sp>
          <p:nvSpPr>
            <p:cNvPr id="49" name="Rounded Rectangle 48"/>
            <p:cNvSpPr/>
            <p:nvPr/>
          </p:nvSpPr>
          <p:spPr>
            <a:xfrm>
              <a:off x="2986329" y="3705836"/>
              <a:ext cx="3030102" cy="277116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b="1" dirty="0"/>
                <a:t>3</a:t>
              </a:r>
              <a:r>
                <a:rPr lang="vi-VN" b="1" dirty="0"/>
                <a:t>. </a:t>
              </a:r>
              <a:r>
                <a:rPr lang="en-US" b="1" dirty="0" err="1"/>
                <a:t>Đi</a:t>
              </a:r>
              <a:r>
                <a:rPr lang="en-US" b="1" dirty="0"/>
                <a:t> </a:t>
              </a:r>
              <a:r>
                <a:rPr lang="en-US" b="1" dirty="0" err="1"/>
                <a:t>phía</a:t>
              </a:r>
              <a:r>
                <a:rPr lang="en-US" b="1" dirty="0"/>
                <a:t> </a:t>
              </a:r>
              <a:r>
                <a:rPr lang="en-US" b="1" dirty="0" err="1"/>
                <a:t>bên</a:t>
              </a:r>
              <a:r>
                <a:rPr lang="en-US" b="1" dirty="0"/>
                <a:t> </a:t>
              </a:r>
              <a:r>
                <a:rPr lang="en-US" b="1" dirty="0" err="1"/>
                <a:t>phải</a:t>
              </a:r>
              <a:endParaRPr lang="en-US" b="1" dirty="0"/>
            </a:p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780EC7-90CA-2575-A9FA-0677F1A76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29"/>
            <a:stretch/>
          </p:blipFill>
          <p:spPr>
            <a:xfrm>
              <a:off x="3178473" y="3885336"/>
              <a:ext cx="2619425" cy="2248764"/>
            </a:xfrm>
            <a:prstGeom prst="round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405FFA9-4835-A7E4-F46B-8C5F93CDB01E}"/>
              </a:ext>
            </a:extLst>
          </p:cNvPr>
          <p:cNvSpPr/>
          <p:nvPr/>
        </p:nvSpPr>
        <p:spPr>
          <a:xfrm>
            <a:off x="2277157" y="-14209"/>
            <a:ext cx="74764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Câu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1: Khi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đi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đường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bé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đi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phía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bên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nào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  <p:pic>
        <p:nvPicPr>
          <p:cNvPr id="4" name="câu 1">
            <a:hlinkClick r:id="" action="ppaction://media"/>
            <a:extLst>
              <a:ext uri="{FF2B5EF4-FFF2-40B4-BE49-F238E27FC236}">
                <a16:creationId xmlns:a16="http://schemas.microsoft.com/office/drawing/2014/main" id="{86B6D0F9-CBF2-6F4D-5399-7B9754C402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79504" y="4553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83574" y="-82153"/>
            <a:ext cx="68836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 Khi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29F725-2451-8FE0-9517-6DF7C55CD519}"/>
              </a:ext>
            </a:extLst>
          </p:cNvPr>
          <p:cNvGrpSpPr/>
          <p:nvPr/>
        </p:nvGrpSpPr>
        <p:grpSpPr>
          <a:xfrm>
            <a:off x="6208378" y="665435"/>
            <a:ext cx="3258811" cy="2940021"/>
            <a:chOff x="4643113" y="1022379"/>
            <a:chExt cx="3258811" cy="3035831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7B127292-892F-73D3-2F44-5DCF115D201C}"/>
                </a:ext>
              </a:extLst>
            </p:cNvPr>
            <p:cNvSpPr/>
            <p:nvPr/>
          </p:nvSpPr>
          <p:spPr>
            <a:xfrm>
              <a:off x="4643113" y="1022379"/>
              <a:ext cx="3258811" cy="3035831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2000" b="1" dirty="0">
                <a:latin typeface="Times New Roman"/>
                <a:ea typeface="Times New Roman"/>
              </a:endParaRPr>
            </a:p>
            <a:p>
              <a:pPr algn="ctr"/>
              <a:endParaRPr lang="en-US" sz="2000" b="1" dirty="0">
                <a:latin typeface="Times New Roman"/>
                <a:ea typeface="Times New Roman"/>
              </a:endParaRPr>
            </a:p>
            <a:p>
              <a:pPr algn="ctr"/>
              <a:r>
                <a:rPr lang="en-US" sz="2000" b="1" dirty="0">
                  <a:latin typeface="Times New Roman"/>
                  <a:ea typeface="Times New Roman"/>
                </a:rPr>
                <a:t>2.Đi </a:t>
              </a:r>
              <a:r>
                <a:rPr lang="en-US" sz="2000" b="1" dirty="0" err="1">
                  <a:latin typeface="Times New Roman"/>
                  <a:ea typeface="Times New Roman"/>
                </a:rPr>
                <a:t>giữa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lòng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đường</a:t>
              </a:r>
              <a:r>
                <a:rPr lang="en-US" sz="2000" b="1" dirty="0">
                  <a:latin typeface="Times New Roman"/>
                  <a:ea typeface="Times New Roman"/>
                </a:rPr>
                <a:t>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CAD2C3-F91D-F958-E390-7A72E3228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48"/>
            <a:stretch/>
          </p:blipFill>
          <p:spPr>
            <a:xfrm>
              <a:off x="4781340" y="1199001"/>
              <a:ext cx="2982356" cy="2467828"/>
            </a:xfrm>
            <a:prstGeom prst="round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31620-107F-C876-BF7E-3B09E5DF7DDD}"/>
              </a:ext>
            </a:extLst>
          </p:cNvPr>
          <p:cNvGrpSpPr/>
          <p:nvPr/>
        </p:nvGrpSpPr>
        <p:grpSpPr>
          <a:xfrm>
            <a:off x="2542309" y="665434"/>
            <a:ext cx="3258810" cy="2914402"/>
            <a:chOff x="1018309" y="1029992"/>
            <a:chExt cx="3441807" cy="3028229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19B15E97-173B-0475-EA5D-4A3C9C4A45B4}"/>
                </a:ext>
              </a:extLst>
            </p:cNvPr>
            <p:cNvSpPr/>
            <p:nvPr/>
          </p:nvSpPr>
          <p:spPr>
            <a:xfrm>
              <a:off x="1018309" y="1029992"/>
              <a:ext cx="3441807" cy="302822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2000" b="1" dirty="0">
                <a:latin typeface="Times New Roman"/>
                <a:ea typeface="Times New Roman"/>
              </a:endParaRPr>
            </a:p>
            <a:p>
              <a:pPr algn="ctr"/>
              <a:endParaRPr lang="en-US" sz="2000" b="1" dirty="0">
                <a:latin typeface="Times New Roman"/>
                <a:ea typeface="Times New Roman"/>
              </a:endParaRPr>
            </a:p>
            <a:p>
              <a:pPr algn="ctr"/>
              <a:r>
                <a:rPr lang="en-US" sz="2000" b="1" dirty="0">
                  <a:latin typeface="Times New Roman"/>
                  <a:ea typeface="Times New Roman"/>
                </a:rPr>
                <a:t>1. </a:t>
              </a:r>
              <a:r>
                <a:rPr lang="en-US" sz="2000" b="1" dirty="0" err="1">
                  <a:latin typeface="Times New Roman"/>
                  <a:ea typeface="Times New Roman"/>
                </a:rPr>
                <a:t>Đi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bên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trái</a:t>
              </a:r>
              <a:endParaRPr lang="en-US" sz="2000" b="1" dirty="0">
                <a:latin typeface="Times New Roman"/>
                <a:ea typeface="Times New Roman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C58F12-4674-F395-5B65-4ED82D379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85"/>
            <a:stretch/>
          </p:blipFill>
          <p:spPr>
            <a:xfrm>
              <a:off x="1124855" y="1199001"/>
              <a:ext cx="3240916" cy="2467828"/>
            </a:xfrm>
            <a:prstGeom prst="round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31D5724-5AC5-B0F7-DD41-0D4F0F59596E}"/>
              </a:ext>
            </a:extLst>
          </p:cNvPr>
          <p:cNvGrpSpPr/>
          <p:nvPr/>
        </p:nvGrpSpPr>
        <p:grpSpPr>
          <a:xfrm>
            <a:off x="4580949" y="3641550"/>
            <a:ext cx="3030102" cy="2771164"/>
            <a:chOff x="2986329" y="3705836"/>
            <a:chExt cx="3030102" cy="2771164"/>
          </a:xfrm>
        </p:grpSpPr>
        <p:sp>
          <p:nvSpPr>
            <p:cNvPr id="49" name="Rounded Rectangle 48"/>
            <p:cNvSpPr/>
            <p:nvPr/>
          </p:nvSpPr>
          <p:spPr>
            <a:xfrm>
              <a:off x="2986329" y="3705836"/>
              <a:ext cx="3030102" cy="277116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sz="2400" b="1" dirty="0">
                  <a:solidFill>
                    <a:srgbClr val="FFC000"/>
                  </a:solidFill>
                </a:rPr>
                <a:t>3</a:t>
              </a:r>
              <a:r>
                <a:rPr lang="vi-VN" sz="2400" b="1" dirty="0">
                  <a:solidFill>
                    <a:srgbClr val="FFC000"/>
                  </a:solidFill>
                </a:rPr>
                <a:t>. </a:t>
              </a:r>
              <a:r>
                <a:rPr lang="en-US" sz="2400" b="1" dirty="0" err="1">
                  <a:solidFill>
                    <a:srgbClr val="FFC000"/>
                  </a:solidFill>
                </a:rPr>
                <a:t>Đi</a:t>
              </a:r>
              <a:r>
                <a:rPr lang="en-US" sz="2400" b="1" dirty="0">
                  <a:solidFill>
                    <a:srgbClr val="FFC000"/>
                  </a:solidFill>
                </a:rPr>
                <a:t> </a:t>
              </a:r>
              <a:r>
                <a:rPr lang="en-US" sz="2400" b="1" dirty="0" err="1">
                  <a:solidFill>
                    <a:srgbClr val="FFC000"/>
                  </a:solidFill>
                </a:rPr>
                <a:t>phía</a:t>
              </a:r>
              <a:r>
                <a:rPr lang="en-US" sz="2400" b="1" dirty="0">
                  <a:solidFill>
                    <a:srgbClr val="FFC000"/>
                  </a:solidFill>
                </a:rPr>
                <a:t> </a:t>
              </a:r>
              <a:r>
                <a:rPr lang="en-US" sz="2400" b="1" dirty="0" err="1">
                  <a:solidFill>
                    <a:srgbClr val="FFC000"/>
                  </a:solidFill>
                </a:rPr>
                <a:t>bên</a:t>
              </a:r>
              <a:r>
                <a:rPr lang="en-US" sz="2400" b="1" dirty="0">
                  <a:solidFill>
                    <a:srgbClr val="FFC000"/>
                  </a:solidFill>
                </a:rPr>
                <a:t> </a:t>
              </a:r>
              <a:r>
                <a:rPr lang="en-US" sz="2400" b="1" dirty="0" err="1">
                  <a:solidFill>
                    <a:srgbClr val="FFC000"/>
                  </a:solidFill>
                </a:rPr>
                <a:t>phải</a:t>
              </a:r>
              <a:endParaRPr lang="en-US" sz="2400" b="1" dirty="0">
                <a:solidFill>
                  <a:srgbClr val="FFC000"/>
                </a:solidFill>
              </a:endParaRPr>
            </a:p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780EC7-90CA-2575-A9FA-0677F1A76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29"/>
            <a:stretch/>
          </p:blipFill>
          <p:spPr>
            <a:xfrm>
              <a:off x="3178473" y="3885336"/>
              <a:ext cx="2619425" cy="2248764"/>
            </a:xfrm>
            <a:prstGeom prst="roundRect">
              <a:avLst/>
            </a:prstGeom>
          </p:spPr>
        </p:pic>
      </p:grpSp>
      <p:pic>
        <p:nvPicPr>
          <p:cNvPr id="4" name="Đ a 1">
            <a:hlinkClick r:id="" action="ppaction://media"/>
            <a:extLst>
              <a:ext uri="{FF2B5EF4-FFF2-40B4-BE49-F238E27FC236}">
                <a16:creationId xmlns:a16="http://schemas.microsoft.com/office/drawing/2014/main" id="{5ACC4B9F-F9D3-B666-8890-9BC5903A9D5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48000" y="51816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1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52166" y="300284"/>
            <a:ext cx="8287668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3" name="Oval 32"/>
          <p:cNvSpPr/>
          <p:nvPr/>
        </p:nvSpPr>
        <p:spPr>
          <a:xfrm>
            <a:off x="4724400" y="5386808"/>
            <a:ext cx="1600200" cy="16235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>
                <a:latin typeface=".VnAvant" pitchFamily="34" charset="0"/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4724400" y="5386808"/>
            <a:ext cx="1600200" cy="16235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>
                <a:latin typeface=".VnAvant" pitchFamily="34" charset="0"/>
              </a:rPr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4724400" y="5386808"/>
            <a:ext cx="1600200" cy="16235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>
                <a:latin typeface=".VnAvant" pitchFamily="34" charset="0"/>
              </a:rPr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4724400" y="5386808"/>
            <a:ext cx="1600200" cy="16235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>
                <a:latin typeface=".VnAvant" pitchFamily="34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4724400" y="5386808"/>
            <a:ext cx="1600200" cy="16235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00" b="1">
                <a:latin typeface=".VnAvant" pitchFamily="34" charset="0"/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4724400" y="5367101"/>
            <a:ext cx="1600200" cy="16235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.VnAvant" pitchFamily="34" charset="0"/>
              </a:rPr>
              <a:t>End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2133600" y="5676900"/>
            <a:ext cx="1524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Thời gian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A22C55-7D4A-22FE-B294-015136632C4B}"/>
              </a:ext>
            </a:extLst>
          </p:cNvPr>
          <p:cNvGrpSpPr/>
          <p:nvPr/>
        </p:nvGrpSpPr>
        <p:grpSpPr>
          <a:xfrm>
            <a:off x="2259624" y="1443884"/>
            <a:ext cx="3264877" cy="3537250"/>
            <a:chOff x="621322" y="1415750"/>
            <a:chExt cx="3264877" cy="3537250"/>
          </a:xfrm>
        </p:grpSpPr>
        <p:sp>
          <p:nvSpPr>
            <p:cNvPr id="8" name="Rounded Rectangle 7"/>
            <p:cNvSpPr/>
            <p:nvPr/>
          </p:nvSpPr>
          <p:spPr>
            <a:xfrm>
              <a:off x="621322" y="1415750"/>
              <a:ext cx="3264877" cy="353725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2000" b="1" dirty="0">
                <a:latin typeface="Times New Roman"/>
                <a:ea typeface="Times New Roman"/>
              </a:endParaRPr>
            </a:p>
            <a:p>
              <a:pPr algn="ctr"/>
              <a:endParaRPr lang="en-US" sz="2000" b="1" dirty="0">
                <a:latin typeface="Times New Roman"/>
                <a:ea typeface="Times New Roman"/>
              </a:endParaRPr>
            </a:p>
            <a:p>
              <a:pPr algn="ctr"/>
              <a:r>
                <a:rPr lang="en-US" sz="2000" b="1" dirty="0">
                  <a:latin typeface="Times New Roman"/>
                  <a:ea typeface="Times New Roman"/>
                </a:rPr>
                <a:t>1. </a:t>
              </a:r>
              <a:r>
                <a:rPr lang="en-US" sz="2000" b="1" dirty="0" err="1">
                  <a:latin typeface="Times New Roman"/>
                  <a:ea typeface="Times New Roman"/>
                </a:rPr>
                <a:t>Không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quan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sát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chạy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băng</a:t>
              </a:r>
              <a:r>
                <a:rPr lang="en-US" sz="2000" b="1" dirty="0">
                  <a:latin typeface="Times New Roman"/>
                  <a:ea typeface="Times New Roman"/>
                </a:rPr>
                <a:t> qua </a:t>
              </a:r>
              <a:r>
                <a:rPr lang="en-US" sz="2000" b="1" dirty="0" err="1">
                  <a:latin typeface="Times New Roman"/>
                  <a:ea typeface="Times New Roman"/>
                </a:rPr>
                <a:t>đường</a:t>
              </a:r>
              <a:r>
                <a:rPr lang="en-US" sz="2000" b="1" dirty="0">
                  <a:latin typeface="Times New Roman"/>
                  <a:ea typeface="Times New Roman"/>
                </a:rPr>
                <a:t>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424930-489A-4CE1-AE7F-9E9F6C778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3" r="2501" b="24444"/>
            <a:stretch/>
          </p:blipFill>
          <p:spPr>
            <a:xfrm>
              <a:off x="742070" y="1511937"/>
              <a:ext cx="3144129" cy="2594716"/>
            </a:xfrm>
            <a:prstGeom prst="round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07CCD9-D93A-D42D-715C-330A1B63E3FE}"/>
              </a:ext>
            </a:extLst>
          </p:cNvPr>
          <p:cNvGrpSpPr/>
          <p:nvPr/>
        </p:nvGrpSpPr>
        <p:grpSpPr>
          <a:xfrm>
            <a:off x="6324601" y="1443885"/>
            <a:ext cx="3264877" cy="3509115"/>
            <a:chOff x="4800600" y="1443884"/>
            <a:chExt cx="3264877" cy="3509115"/>
          </a:xfrm>
        </p:grpSpPr>
        <p:sp>
          <p:nvSpPr>
            <p:cNvPr id="9" name="Rounded Rectangle 8"/>
            <p:cNvSpPr/>
            <p:nvPr/>
          </p:nvSpPr>
          <p:spPr>
            <a:xfrm>
              <a:off x="4800600" y="1443884"/>
              <a:ext cx="3264877" cy="350911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endParaRPr lang="en-US" sz="1200" b="1" dirty="0">
                <a:latin typeface="Times New Roman"/>
                <a:ea typeface="Times New Roman"/>
              </a:endParaRPr>
            </a:p>
            <a:p>
              <a:pPr algn="ctr"/>
              <a:endParaRPr lang="en-US" sz="1200" b="1" dirty="0">
                <a:latin typeface="Times New Roman"/>
                <a:ea typeface="Times New Roman"/>
              </a:endParaRPr>
            </a:p>
            <a:p>
              <a:pPr algn="ctr"/>
              <a:endParaRPr lang="en-US" sz="1200" b="1" dirty="0">
                <a:latin typeface="Times New Roman"/>
                <a:ea typeface="Times New Roman"/>
              </a:endParaRPr>
            </a:p>
            <a:p>
              <a:pPr algn="ctr"/>
              <a:r>
                <a:rPr lang="en-US" sz="2000" b="1" dirty="0">
                  <a:latin typeface="Times New Roman"/>
                  <a:ea typeface="Times New Roman"/>
                </a:rPr>
                <a:t>2. </a:t>
              </a:r>
              <a:r>
                <a:rPr lang="en-US" sz="2000" b="1" dirty="0" err="1">
                  <a:latin typeface="Times New Roman"/>
                  <a:ea typeface="Times New Roman"/>
                </a:rPr>
                <a:t>Dừng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lại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quan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sát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tín</a:t>
              </a:r>
              <a:r>
                <a:rPr lang="en-US" sz="2000" b="1" dirty="0">
                  <a:latin typeface="Times New Roman"/>
                  <a:ea typeface="Times New Roman"/>
                </a:rPr>
                <a:t> </a:t>
              </a:r>
              <a:r>
                <a:rPr lang="en-US" sz="2000" b="1" dirty="0" err="1">
                  <a:latin typeface="Times New Roman"/>
                  <a:ea typeface="Times New Roman"/>
                </a:rPr>
                <a:t>hiệu</a:t>
              </a:r>
              <a:endParaRPr lang="en-US" sz="2000" dirty="0">
                <a:latin typeface="Times New Roman"/>
                <a:ea typeface="Times New Roman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C75637-8B03-7242-FC2F-D57406F49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" t="2326" r="4388" b="23255"/>
            <a:stretch/>
          </p:blipFill>
          <p:spPr>
            <a:xfrm>
              <a:off x="4985237" y="1647215"/>
              <a:ext cx="2895601" cy="2438400"/>
            </a:xfrm>
            <a:prstGeom prst="roundRect">
              <a:avLst/>
            </a:prstGeom>
          </p:spPr>
        </p:pic>
      </p:grpSp>
      <p:pic>
        <p:nvPicPr>
          <p:cNvPr id="2" name="câu 2">
            <a:hlinkClick r:id="" action="ppaction://media"/>
            <a:extLst>
              <a:ext uri="{FF2B5EF4-FFF2-40B4-BE49-F238E27FC236}">
                <a16:creationId xmlns:a16="http://schemas.microsoft.com/office/drawing/2014/main" id="{15982244-D172-31E2-C68A-998FFB4089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35034" y="30028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9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6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1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2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3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4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35" grpId="0" animBg="1"/>
      <p:bldP spid="36" grpId="0" animBg="1"/>
      <p:bldP spid="38" grpId="0" animBg="1"/>
      <p:bldP spid="39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52166" y="300284"/>
            <a:ext cx="8287668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24602" y="1383667"/>
            <a:ext cx="3915233" cy="35091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b="1" dirty="0">
              <a:latin typeface="Times New Roman"/>
              <a:ea typeface="Times New Roman"/>
            </a:endParaRPr>
          </a:p>
          <a:p>
            <a:pPr algn="ctr"/>
            <a:endParaRPr lang="en-US" sz="1200" b="1" dirty="0">
              <a:latin typeface="Times New Roman"/>
              <a:ea typeface="Times New Roman"/>
            </a:endParaRPr>
          </a:p>
          <a:p>
            <a:pPr algn="ctr"/>
            <a:endParaRPr lang="en-US" sz="1200" b="1" dirty="0">
              <a:latin typeface="Times New Roman"/>
              <a:ea typeface="Times New Roman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Dừng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hiệu</a:t>
            </a:r>
            <a:endParaRPr lang="en-US" sz="24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45323" y="1415750"/>
            <a:ext cx="3722079" cy="35372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1200" dirty="0">
              <a:latin typeface="Times New Roman"/>
              <a:ea typeface="Times New Roman"/>
            </a:endParaRPr>
          </a:p>
          <a:p>
            <a:pPr algn="ctr"/>
            <a:endParaRPr lang="en-US" sz="2000" b="1" dirty="0">
              <a:latin typeface="Times New Roman"/>
              <a:ea typeface="Times New Roman"/>
            </a:endParaRPr>
          </a:p>
          <a:p>
            <a:pPr algn="ctr"/>
            <a:endParaRPr lang="en-US" sz="2000" b="1" dirty="0">
              <a:latin typeface="Times New Roman"/>
              <a:ea typeface="Times New Roman"/>
            </a:endParaRPr>
          </a:p>
          <a:p>
            <a:pPr algn="ctr"/>
            <a:r>
              <a:rPr lang="en-US" sz="2400" b="1" dirty="0">
                <a:latin typeface="Times New Roman"/>
                <a:ea typeface="Times New Roman"/>
              </a:rPr>
              <a:t>1. </a:t>
            </a:r>
            <a:r>
              <a:rPr lang="en-US" sz="2400" b="1" dirty="0" err="1">
                <a:latin typeface="Times New Roman"/>
                <a:ea typeface="Times New Roman"/>
              </a:rPr>
              <a:t>Không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quan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sát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chạy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băng</a:t>
            </a:r>
            <a:r>
              <a:rPr lang="en-US" sz="2400" b="1" dirty="0">
                <a:latin typeface="Times New Roman"/>
                <a:ea typeface="Times New Roman"/>
              </a:rPr>
              <a:t> qua </a:t>
            </a:r>
            <a:r>
              <a:rPr lang="en-US" sz="2400" b="1" dirty="0" err="1">
                <a:latin typeface="Times New Roman"/>
                <a:ea typeface="Times New Roman"/>
              </a:rPr>
              <a:t>đường</a:t>
            </a:r>
            <a:r>
              <a:rPr lang="en-US" sz="2400" b="1" dirty="0">
                <a:latin typeface="Times New Roman"/>
                <a:ea typeface="Times New Roman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24930-489A-4CE1-AE7F-9E9F6C778D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r="2501" b="24444"/>
          <a:stretch/>
        </p:blipFill>
        <p:spPr>
          <a:xfrm>
            <a:off x="2199250" y="1490899"/>
            <a:ext cx="3515751" cy="259471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C75637-8B03-7242-FC2F-D57406F493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t="2326" r="4388" b="23255"/>
          <a:stretch/>
        </p:blipFill>
        <p:spPr>
          <a:xfrm>
            <a:off x="6513497" y="1490899"/>
            <a:ext cx="3537441" cy="2438400"/>
          </a:xfrm>
          <a:prstGeom prst="roundRect">
            <a:avLst/>
          </a:prstGeom>
        </p:spPr>
      </p:pic>
      <p:pic>
        <p:nvPicPr>
          <p:cNvPr id="2" name="Đa2">
            <a:hlinkClick r:id="" action="ppaction://media"/>
            <a:extLst>
              <a:ext uri="{FF2B5EF4-FFF2-40B4-BE49-F238E27FC236}">
                <a16:creationId xmlns:a16="http://schemas.microsoft.com/office/drawing/2014/main" id="{ECCF01B2-D041-EA0E-53C3-822F3DCE24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19400" y="597039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97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5801" y="96437"/>
            <a:ext cx="94131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: 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9154800" y="5418744"/>
            <a:ext cx="1425188" cy="1439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9154800" y="5500298"/>
            <a:ext cx="1439256" cy="1439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9185280" y="5494437"/>
            <a:ext cx="1439256" cy="1439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223926" y="5494437"/>
            <a:ext cx="1439256" cy="1439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9163006" y="5461983"/>
            <a:ext cx="1439256" cy="1439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.VnAvant" pitchFamily="34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9185280" y="5461983"/>
            <a:ext cx="1439256" cy="1439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.VnAvant" pitchFamily="34" charset="0"/>
              </a:rPr>
              <a:t>End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362201" y="5649583"/>
            <a:ext cx="1390311" cy="719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Bắt đầu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DC3D9-AD83-32C7-A7E2-8A014D7FF9C6}"/>
              </a:ext>
            </a:extLst>
          </p:cNvPr>
          <p:cNvGrpSpPr/>
          <p:nvPr/>
        </p:nvGrpSpPr>
        <p:grpSpPr>
          <a:xfrm>
            <a:off x="1969744" y="697874"/>
            <a:ext cx="3897657" cy="2902576"/>
            <a:chOff x="445743" y="697874"/>
            <a:chExt cx="3897657" cy="2902576"/>
          </a:xfrm>
        </p:grpSpPr>
        <p:sp>
          <p:nvSpPr>
            <p:cNvPr id="7" name="Rounded Rectangle 6"/>
            <p:cNvSpPr/>
            <p:nvPr/>
          </p:nvSpPr>
          <p:spPr>
            <a:xfrm>
              <a:off x="445743" y="697874"/>
              <a:ext cx="3897657" cy="290257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D5DA09-EF32-21C4-1533-BB36559BD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71" y="1007913"/>
              <a:ext cx="3555245" cy="2049133"/>
            </a:xfrm>
            <a:prstGeom prst="round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48A84FC-3C58-F1F4-C24E-55765BBCD642}"/>
              </a:ext>
            </a:extLst>
          </p:cNvPr>
          <p:cNvGrpSpPr/>
          <p:nvPr/>
        </p:nvGrpSpPr>
        <p:grpSpPr>
          <a:xfrm>
            <a:off x="6058487" y="619658"/>
            <a:ext cx="4082429" cy="2980793"/>
            <a:chOff x="4534486" y="619657"/>
            <a:chExt cx="4082429" cy="2980793"/>
          </a:xfrm>
        </p:grpSpPr>
        <p:sp>
          <p:nvSpPr>
            <p:cNvPr id="8" name="Rounded Rectangle 7"/>
            <p:cNvSpPr/>
            <p:nvPr/>
          </p:nvSpPr>
          <p:spPr>
            <a:xfrm>
              <a:off x="4534486" y="619657"/>
              <a:ext cx="4082429" cy="298079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FD6FA5-6530-EACC-95F5-61C693DCD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394" y="814086"/>
              <a:ext cx="3962401" cy="2436786"/>
            </a:xfrm>
            <a:prstGeom prst="round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6B1883-060C-6092-2932-BA8D8F2BE154}"/>
              </a:ext>
            </a:extLst>
          </p:cNvPr>
          <p:cNvGrpSpPr/>
          <p:nvPr/>
        </p:nvGrpSpPr>
        <p:grpSpPr>
          <a:xfrm>
            <a:off x="3932640" y="3678668"/>
            <a:ext cx="4082429" cy="2980793"/>
            <a:chOff x="2408639" y="3678667"/>
            <a:chExt cx="4082429" cy="2980793"/>
          </a:xfrm>
        </p:grpSpPr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6A19F307-F18E-894C-EACB-8A8AA60FA121}"/>
                </a:ext>
              </a:extLst>
            </p:cNvPr>
            <p:cNvSpPr/>
            <p:nvPr/>
          </p:nvSpPr>
          <p:spPr>
            <a:xfrm>
              <a:off x="2408639" y="3678667"/>
              <a:ext cx="4082429" cy="298079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56A4BF-B26F-B648-A9B7-73C192AA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999" y="3909317"/>
              <a:ext cx="3707707" cy="2553636"/>
            </a:xfrm>
            <a:prstGeom prst="roundRect">
              <a:avLst/>
            </a:prstGeom>
          </p:spPr>
        </p:pic>
      </p:grpSp>
      <p:pic>
        <p:nvPicPr>
          <p:cNvPr id="2" name="câu 3">
            <a:hlinkClick r:id="" action="ppaction://media"/>
            <a:extLst>
              <a:ext uri="{FF2B5EF4-FFF2-40B4-BE49-F238E27FC236}">
                <a16:creationId xmlns:a16="http://schemas.microsoft.com/office/drawing/2014/main" id="{BA2B9BDB-8808-8201-6741-5362B2C0AC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58400" y="4768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0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3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4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5801" y="96437"/>
            <a:ext cx="94131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: 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58487" y="619658"/>
            <a:ext cx="4082429" cy="298079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69744" y="697874"/>
            <a:ext cx="3897657" cy="290257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FFFFFF"/>
              </a:solidFill>
              <a:ea typeface="Times New Roman"/>
              <a:cs typeface="Times New Roma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D5DA09-EF32-21C4-1533-BB36559BDD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72" y="1007914"/>
            <a:ext cx="3555245" cy="2049133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FD6FA5-6530-EACC-95F5-61C693DCDC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95" y="814086"/>
            <a:ext cx="3962401" cy="2436786"/>
          </a:xfrm>
          <a:prstGeom prst="round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DDD662-E4E3-9834-458B-4294E8FBAD1E}"/>
              </a:ext>
            </a:extLst>
          </p:cNvPr>
          <p:cNvGrpSpPr/>
          <p:nvPr/>
        </p:nvGrpSpPr>
        <p:grpSpPr>
          <a:xfrm>
            <a:off x="3932640" y="3678668"/>
            <a:ext cx="4082429" cy="2980793"/>
            <a:chOff x="2408639" y="3678667"/>
            <a:chExt cx="4082429" cy="2980793"/>
          </a:xfrm>
        </p:grpSpPr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6A19F307-F18E-894C-EACB-8A8AA60FA121}"/>
                </a:ext>
              </a:extLst>
            </p:cNvPr>
            <p:cNvSpPr/>
            <p:nvPr/>
          </p:nvSpPr>
          <p:spPr>
            <a:xfrm>
              <a:off x="2408639" y="3678667"/>
              <a:ext cx="4082429" cy="298079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56A4BF-B26F-B648-A9B7-73C192AA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632" y="3886200"/>
              <a:ext cx="3707707" cy="2553636"/>
            </a:xfrm>
            <a:prstGeom prst="roundRect">
              <a:avLst/>
            </a:prstGeom>
          </p:spPr>
        </p:pic>
      </p:grpSp>
      <p:pic>
        <p:nvPicPr>
          <p:cNvPr id="4" name="Đa4">
            <a:hlinkClick r:id="" action="ppaction://media"/>
            <a:extLst>
              <a:ext uri="{FF2B5EF4-FFF2-40B4-BE49-F238E27FC236}">
                <a16:creationId xmlns:a16="http://schemas.microsoft.com/office/drawing/2014/main" id="{04CB0C09-48A2-48F7-6125-4F58EEB04B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14600" y="516301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40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14D048-73E3-4817-BE52-A73C606E254B}: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ED96E5-B196-4365-9851-0B4C3D7DCAB8}: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27F15E-C196-4E4A-82EA-D64387F66477}:2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27F15E-C196-4E4A-82EA-D64387F66477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14D048-73E3-4817-BE52-A73C606E254B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EC86D4-932D-41AB-8CFD-B6412F8994AF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EC86D4-932D-41AB-8CFD-B6412F8994AF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ACD0A8-128E-4934-995F-559F9F41062A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ACD0A8-128E-4934-995F-559F9F41062A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82C2BE-C9F8-46D9-ABE8-D1EEB7A0A15B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82C2BE-C9F8-46D9-ABE8-D1EEB7A0A15B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ED96E5-B196-4365-9851-0B4C3D7DCAB8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649</Words>
  <Application>Microsoft Office PowerPoint</Application>
  <PresentationFormat>Widescreen</PresentationFormat>
  <Paragraphs>263</Paragraphs>
  <Slides>15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2024-03-07T08:01:33Z</dcterms:created>
  <dcterms:modified xsi:type="dcterms:W3CDTF">2025-03-24T07:26:44Z</dcterms:modified>
</cp:coreProperties>
</file>