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11430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3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tách khép chân qua 5 ô, đập và bắt bóng</a:t>
                      </a:r>
                      <a:endParaRPr lang="en-US" altLang="nl-NL" sz="3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Phân biệt hình vuông, hình tam giác, chữ nhật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05/2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ngôn ngữ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Truyện: Chuyện thần kì của mùa xuân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06/2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 mỹ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KN ca hát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“Mùa xuân đến rồi”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nl-NL" sz="3200" b="1" i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 mỹ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vườn cây của bé(Đề tài)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vật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Mùa xuân nho nhỏ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03/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07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Vũ Thị Vóc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</Words>
  <Application>WPS Presentation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phuongthao vu</cp:lastModifiedBy>
  <cp:revision>51</cp:revision>
  <cp:lastPrinted>2024-09-19T11:01:00Z</cp:lastPrinted>
  <dcterms:created xsi:type="dcterms:W3CDTF">2006-08-16T00:00:00Z</dcterms:created>
  <dcterms:modified xsi:type="dcterms:W3CDTF">2025-01-24T02:25:17Z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1033-12.2.0.19805</vt:lpwstr>
  </property>
</Properties>
</file>