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ppt/media/audio3.wav" ContentType="audio/x-wav"/>
  <Override PartName="/ppt/media/audio4.wav" ContentType="audio/x-wav"/>
  <Override PartName="/ppt/media/audio8.wav" ContentType="audio/x-wav"/>
  <Override PartName="/ppt/media/audio9.wav" ContentType="audio/x-wav"/>
  <Override PartName="/ppt/media/audio10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embeddedFontLst>
    <p:embeddedFont>
      <p:font typeface=".VnAvant" panose="020B7200000000000000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8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C21A-F2AB-4EF8-B828-625642FDA5D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AF38-B81D-4D62-BE07-F154864D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slide" Target="slide3.xml"/><Relationship Id="rId5" Type="http://schemas.openxmlformats.org/officeDocument/2006/relationships/audio" Target="../media/audio4.wav"/><Relationship Id="rId10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12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4.png"/><Relationship Id="rId5" Type="http://schemas.openxmlformats.org/officeDocument/2006/relationships/audio" Target="../media/audio10.wav"/><Relationship Id="rId10" Type="http://schemas.openxmlformats.org/officeDocument/2006/relationships/image" Target="../media/image2.gif"/><Relationship Id="rId4" Type="http://schemas.openxmlformats.org/officeDocument/2006/relationships/audio" Target="../media/audio9.wav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38"/>
            <a:ext cx="12192000" cy="70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9292" y="2864256"/>
            <a:ext cx="10733416" cy="144655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prst="relaxedInset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8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ocuments\rung chuông vàng\quả chuôn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54" y="3444"/>
            <a:ext cx="3206718" cy="32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279" y="1135585"/>
            <a:ext cx="9423977" cy="263290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 dirty="0">
                <a:latin typeface=".VnAvant" pitchFamily="34" charset="0"/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 dirty="0">
                <a:latin typeface=".VnAvant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 dirty="0">
                <a:latin typeface=".VnAvant" pitchFamily="34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.VnAvant" pitchFamily="34" charset="0"/>
              </a:rPr>
              <a:t>End</a:t>
            </a:r>
          </a:p>
        </p:txBody>
      </p:sp>
      <p:pic>
        <p:nvPicPr>
          <p:cNvPr id="19" name="Picture 2" descr="C:\Users\ADMIN\Documents\rung chuông vàng\quả chuông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1" y="-144117"/>
            <a:ext cx="1451840" cy="14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ADMIN\Documents\rung chuông vàng\hoa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219" y="3749"/>
            <a:ext cx="1154749" cy="8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62539" y="264676"/>
            <a:ext cx="9334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20346" y="4902677"/>
            <a:ext cx="1524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9279" y="4200100"/>
            <a:ext cx="9399741" cy="26579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19394" y="1854352"/>
            <a:ext cx="1520097" cy="58314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19394" y="4200100"/>
            <a:ext cx="1520097" cy="58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hoi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2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3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4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iang đúng rồ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918 0.2282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1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 rồi gia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2" grpId="0" animBg="1"/>
      <p:bldP spid="22" grpId="1" animBg="1"/>
      <p:bldP spid="26" grpId="0"/>
      <p:bldP spid="26" grpId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72" y="827921"/>
            <a:ext cx="7504867" cy="263290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 dirty="0">
                <a:latin typeface=".VnAvant" pitchFamily="34" charset="0"/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 dirty="0">
                <a:latin typeface=".VnAvant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 dirty="0">
                <a:latin typeface=".VnAvant" pitchFamily="34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07971" y="5740877"/>
            <a:ext cx="971472" cy="98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.VnAvant" pitchFamily="34" charset="0"/>
              </a:rPr>
              <a:t>End</a:t>
            </a:r>
          </a:p>
        </p:txBody>
      </p:sp>
      <p:pic>
        <p:nvPicPr>
          <p:cNvPr id="19" name="Picture 2" descr="C:\Users\ADMIN\Documents\rung chuông vàng\quả chuông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1" y="-144117"/>
            <a:ext cx="1451840" cy="14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ADMIN\Documents\rung chuông vàng\hoa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219" y="3749"/>
            <a:ext cx="1154749" cy="8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00014" y="15689"/>
            <a:ext cx="9701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20346" y="4902677"/>
            <a:ext cx="1524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72" y="3830462"/>
            <a:ext cx="7504867" cy="26579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394" y="1854352"/>
            <a:ext cx="1520097" cy="58314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9394" y="4200100"/>
            <a:ext cx="1520097" cy="58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dapan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-dapan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2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3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4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iang đúng rồ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7812 0.1919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1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 rồi gia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2" grpId="0" animBg="1"/>
      <p:bldP spid="22" grpId="1" animBg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58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.VnAvant</vt:lpstr>
      <vt:lpstr>Arial</vt:lpstr>
      <vt:lpstr>Times New Roman</vt:lpstr>
      <vt:lpstr>Calibri Light</vt:lpstr>
      <vt:lpstr>Calibri</vt:lpstr>
      <vt:lpstr>Office Theme</vt:lpstr>
      <vt:lpstr>PowerPoint Presentation</vt:lpstr>
      <vt:lpstr>Đáp án 1</vt:lpstr>
      <vt:lpstr>Đáp án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2024-03-11T14:50:37Z</dcterms:created>
  <dcterms:modified xsi:type="dcterms:W3CDTF">2024-03-12T14:59:44Z</dcterms:modified>
</cp:coreProperties>
</file>