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72" r:id="rId5"/>
    <p:sldId id="268" r:id="rId6"/>
    <p:sldId id="264" r:id="rId7"/>
    <p:sldId id="265" r:id="rId8"/>
    <p:sldId id="263" r:id="rId9"/>
    <p:sldId id="262" r:id="rId10"/>
    <p:sldId id="269" r:id="rId11"/>
    <p:sldId id="260" r:id="rId12"/>
    <p:sldId id="261" r:id="rId13"/>
    <p:sldId id="267" r:id="rId14"/>
    <p:sldId id="273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8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9842-5731-48CC-BA59-CDDABACE12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5.wdp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6.jp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6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ền Cảnh Quan Thiên Nhiên Với Thiết Kế Ngộ Nghĩnh Phù Hợp Với Trẻ Em, Thiên  Nhiên, Lý Lịch, Buồn Cười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54486" y="2872455"/>
            <a:ext cx="6982698" cy="843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MÀU ĐỎ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0307" y="777519"/>
            <a:ext cx="434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LÊ THIỆN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0307" y="3931666"/>
            <a:ext cx="402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1218" y="1933302"/>
            <a:ext cx="60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3205" y="4840127"/>
            <a:ext cx="668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mầm non tuyệt đẹp">
            <a:extLst>
              <a:ext uri="{FF2B5EF4-FFF2-40B4-BE49-F238E27FC236}">
                <a16:creationId xmlns:a16="http://schemas.microsoft.com/office/drawing/2014/main" id="{990A4D20-288C-4391-BD43-31725FBD8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/>
        </p:blipFill>
        <p:spPr bwMode="auto">
          <a:xfrm>
            <a:off x="-1" y="-83503"/>
            <a:ext cx="12192001" cy="69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2E797-329A-E43E-BE51-CB0665347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608" y="305234"/>
            <a:ext cx="9486900" cy="5321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A245C-4A47-7848-D470-74B6B39DE7EC}"/>
              </a:ext>
            </a:extLst>
          </p:cNvPr>
          <p:cNvSpPr txBox="1"/>
          <p:nvPr/>
        </p:nvSpPr>
        <p:spPr>
          <a:xfrm>
            <a:off x="4021724" y="5626792"/>
            <a:ext cx="3950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6F3373-3BF1-9B1B-9170-BD0DBEF4A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63" cy="6858000"/>
          </a:xfrm>
          <a:prstGeom prst="rect">
            <a:avLst/>
          </a:prstGeom>
        </p:spPr>
      </p:pic>
      <p:sp>
        <p:nvSpPr>
          <p:cNvPr id="4" name="AutoShape 2" descr="Phim Hoạt Hình Vẽ Tay Cây Xanh | Công cụ đồ họa AI Tải xuống miễn phí -  Pikbest">
            <a:extLst>
              <a:ext uri="{FF2B5EF4-FFF2-40B4-BE49-F238E27FC236}">
                <a16:creationId xmlns:a16="http://schemas.microsoft.com/office/drawing/2014/main" id="{15D21BBA-3376-6491-F8AE-5192CCF47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07298" y="3276600"/>
            <a:ext cx="3841102" cy="384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4B8D1-97CC-D607-50F4-EFC7CD80A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14363" y="-528638"/>
            <a:ext cx="7557883" cy="7386637"/>
          </a:xfrm>
          <a:prstGeom prst="rect">
            <a:avLst/>
          </a:prstGeom>
        </p:spPr>
      </p:pic>
      <p:pic>
        <p:nvPicPr>
          <p:cNvPr id="1032" name="Picture 8" descr="Rổ Vuông | Nhựa Nam Dương| Nhựa Gia Dụng">
            <a:extLst>
              <a:ext uri="{FF2B5EF4-FFF2-40B4-BE49-F238E27FC236}">
                <a16:creationId xmlns:a16="http://schemas.microsoft.com/office/drawing/2014/main" id="{D03B1264-0A0C-FA56-170C-1283297C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62" y="2907652"/>
            <a:ext cx="4578998" cy="45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74B04-9B01-2C11-20A2-7E5EDAA2A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0556" l="10000" r="91944">
                        <a14:foregroundMark x1="76389" y1="8333" x2="76389" y2="8333"/>
                        <a14:foregroundMark x1="61944" y1="23889" x2="75833" y2="9167"/>
                        <a14:foregroundMark x1="75833" y1="9167" x2="76111" y2="8333"/>
                        <a14:foregroundMark x1="52778" y1="22222" x2="53056" y2="3889"/>
                        <a14:foregroundMark x1="74444" y1="2500" x2="74444" y2="2500"/>
                        <a14:foregroundMark x1="92222" y1="48056" x2="92222" y2="48056"/>
                        <a14:foregroundMark x1="10278" y1="45000" x2="10278" y2="45000"/>
                        <a14:foregroundMark x1="51944" y1="90556" x2="51944" y2="90556"/>
                        <a14:foregroundMark x1="61944" y1="90556" x2="70278" y2="89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693" y="2091029"/>
            <a:ext cx="1116660" cy="1116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6BA505-DC2F-EB2A-9FC5-CC0E34DE0C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0556" l="10000" r="91944">
                        <a14:foregroundMark x1="76389" y1="8333" x2="76389" y2="8333"/>
                        <a14:foregroundMark x1="61944" y1="23889" x2="75833" y2="9167"/>
                        <a14:foregroundMark x1="75833" y1="9167" x2="76111" y2="8333"/>
                        <a14:foregroundMark x1="52778" y1="22222" x2="53056" y2="3889"/>
                        <a14:foregroundMark x1="74444" y1="2500" x2="74444" y2="2500"/>
                        <a14:foregroundMark x1="92222" y1="48056" x2="92222" y2="48056"/>
                        <a14:foregroundMark x1="10278" y1="45000" x2="10278" y2="45000"/>
                        <a14:foregroundMark x1="51944" y1="90556" x2="51944" y2="90556"/>
                        <a14:foregroundMark x1="61944" y1="90556" x2="70278" y2="89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7740" y="1108030"/>
            <a:ext cx="1065951" cy="10659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950774-449B-B743-EF04-DBD7D681C9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0556" l="10000" r="91944">
                        <a14:foregroundMark x1="76389" y1="8333" x2="76389" y2="8333"/>
                        <a14:foregroundMark x1="61944" y1="23889" x2="75833" y2="9167"/>
                        <a14:foregroundMark x1="75833" y1="9167" x2="76111" y2="8333"/>
                        <a14:foregroundMark x1="52778" y1="22222" x2="53056" y2="3889"/>
                        <a14:foregroundMark x1="74444" y1="2500" x2="74444" y2="2500"/>
                        <a14:foregroundMark x1="92222" y1="48056" x2="92222" y2="48056"/>
                        <a14:foregroundMark x1="10278" y1="45000" x2="10278" y2="45000"/>
                        <a14:foregroundMark x1="51944" y1="90556" x2="51944" y2="90556"/>
                        <a14:foregroundMark x1="61944" y1="90556" x2="70278" y2="89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985" y="2091029"/>
            <a:ext cx="1065951" cy="106595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2D168D2B-C6AA-A06B-F3BC-F661A1C57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6034" y="780458"/>
            <a:ext cx="945557" cy="9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Fail-sound-effect-www_tiengdong_com">
            <a:hlinkClick r:id="" action="ppaction://media"/>
            <a:extLst>
              <a:ext uri="{FF2B5EF4-FFF2-40B4-BE49-F238E27FC236}">
                <a16:creationId xmlns:a16="http://schemas.microsoft.com/office/drawing/2014/main" id="{8422DCFB-560E-4C09-C8E8-969A05F43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7025" y="7856537"/>
            <a:ext cx="487363" cy="4873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44A937-B4A1-B370-78BF-11864D4419FD}"/>
              </a:ext>
            </a:extLst>
          </p:cNvPr>
          <p:cNvSpPr txBox="1"/>
          <p:nvPr/>
        </p:nvSpPr>
        <p:spPr>
          <a:xfrm>
            <a:off x="5429250" y="327589"/>
            <a:ext cx="613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giỏ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2DB28E87-2BD1-2F77-DB5A-CFFB538E8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8968" y="885770"/>
            <a:ext cx="945557" cy="9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ail-sound-effect-www_tiengdong_com">
            <a:hlinkClick r:id="" action="ppaction://media"/>
            <a:extLst>
              <a:ext uri="{FF2B5EF4-FFF2-40B4-BE49-F238E27FC236}">
                <a16:creationId xmlns:a16="http://schemas.microsoft.com/office/drawing/2014/main" id="{240B4FAD-BB17-7D6F-63DB-5F49D4462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50886" y="76384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2.29167E-6 -1.48148E-6 L 0.10378 0.00139 C 0.11654 0.00232 0.11953 0.00833 0.1306 0.01296 C 0.14232 0.01783 0.15469 0.0206 0.16628 0.02639 C 0.17162 0.02871 0.17709 0.03148 0.18255 0.03403 C 0.19167 0.03773 0.20104 0.04074 0.21016 0.04537 C 0.21693 0.04815 0.22331 0.05185 0.22995 0.0544 C 0.23334 0.05625 0.23698 0.05648 0.24037 0.05833 C 0.24818 0.06227 0.25586 0.0669 0.26341 0.07176 C 0.26732 0.07431 0.2711 0.07685 0.275 0.0794 C 0.2836 0.08449 0.2836 0.08426 0.29024 0.08704 C 0.30209 0.09861 0.28906 0.08704 0.30404 0.09607 C 0.30638 0.09792 0.3086 0.10023 0.31094 0.10208 C 0.31159 0.10255 0.32943 0.11435 0.3319 0.11528 L 0.34115 0.11898 C 0.34492 0.12246 0.34844 0.12593 0.35261 0.12871 C 0.3793 0.1463 0.36472 0.1338 0.39063 0.14931 C 0.43464 0.1757 0.40521 0.1581 0.43464 0.18171 C 0.4431 0.1882 0.4517 0.19421 0.46003 0.2007 C 0.4625 0.20232 0.46498 0.20371 0.46706 0.20602 C 0.46901 0.2088 0.47097 0.21134 0.47292 0.21366 C 0.47461 0.21597 0.47696 0.21736 0.47852 0.21945 C 0.48073 0.22246 0.48242 0.22593 0.48438 0.22894 C 0.4987 0.24977 0.49466 0.24514 0.50534 0.25533 C 0.50638 0.2581 0.50742 0.26065 0.50873 0.26296 C 0.5125 0.27083 0.51693 0.27778 0.52018 0.28588 C 0.52526 0.29792 0.52461 0.29746 0.53073 0.30833 C 0.53177 0.31065 0.53295 0.3125 0.53412 0.31435 C 0.53529 0.31551 0.53633 0.3169 0.53776 0.31829 C 0.5392 0.32246 0.54219 0.33125 0.54466 0.33496 C 0.54584 0.33727 0.54779 0.33889 0.54922 0.34074 C 0.55078 0.34884 0.55 0.34445 0.5517 0.3544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7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1.11111E-6 L 0.13802 0.00162 C 0.14336 0.00185 0.16276 0.00694 0.17109 0.01111 C 0.18307 0.01736 0.19609 0.02083 0.20703 0.03032 C 0.21627 0.03866 0.2263 0.04514 0.23463 0.05532 C 0.23828 0.05949 0.24167 0.06458 0.2457 0.06852 C 0.2487 0.07176 0.25221 0.07361 0.25521 0.07616 C 0.26393 0.08449 0.2664 0.09097 0.27461 0.10116 C 0.27943 0.10741 0.28463 0.11273 0.28997 0.11852 C 0.30612 0.16366 0.2845 0.10579 0.31198 0.16829 C 0.31862 0.18403 0.32474 0.20023 0.33138 0.21643 C 0.33372 0.22245 0.33542 0.2294 0.33802 0.23542 C 0.3401 0.24005 0.34271 0.24421 0.34518 0.24861 C 0.34648 0.25509 0.34935 0.26805 0.35182 0.27384 C 0.35338 0.27662 0.3556 0.2787 0.35742 0.28148 C 0.35859 0.2831 0.35924 0.28518 0.36015 0.28704 C 0.36146 0.28889 0.36315 0.29051 0.36445 0.29282 C 0.36758 0.29907 0.36706 0.30417 0.37122 0.30995 C 0.37357 0.31319 0.37656 0.31574 0.37943 0.31759 C 0.38685 0.32268 0.39127 0.32407 0.39883 0.32523 C 0.42877 0.33055 0.42344 0.32893 0.45677 0.33125 L 0.48047 0.3368 L 0.49713 0.34676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3.75E-6 -0.00023 C 0.07656 0.00069 0.08802 -0.00856 0.14687 0.01412 C 0.16601 0.02153 0.21653 0.0412 0.24218 0.05949 C 0.24791 0.06343 0.25286 0.06921 0.25846 0.07384 C 0.27135 0.08449 0.28541 0.09282 0.29804 0.10486 C 0.32734 0.13264 0.31185 0.1169 0.34843 0.15718 C 0.35338 0.16273 0.37708 0.18866 0.38112 0.1956 C 0.38437 0.20093 0.38711 0.20648 0.39075 0.21181 C 0.39349 0.2162 0.39739 0.21944 0.40013 0.22431 C 0.40716 0.23611 0.41367 0.24838 0.4207 0.26042 C 0.42174 0.2625 0.43958 0.29167 0.44101 0.29491 C 0.44323 0.29977 0.44505 0.30509 0.44804 0.30926 C 0.44987 0.31319 0.4526 0.31644 0.45468 0.32037 C 0.45742 0.32546 0.46002 0.33125 0.46276 0.33657 C 0.46536 0.34144 0.46875 0.34583 0.47109 0.35139 C 0.49544 0.41042 0.47395 0.3706 0.49414 0.40532 C 0.50078 0.43241 0.49505 0.41157 0.50494 0.44005 C 0.50638 0.44398 0.50755 0.44838 0.50911 0.45278 C 0.51015 0.45556 0.51211 0.45833 0.51341 0.46181 C 0.51497 0.4669 0.51588 0.47269 0.51731 0.47801 C 0.51849 0.48218 0.51979 0.48634 0.52135 0.49074 C 0.52239 0.49375 0.52461 0.49653 0.52526 0.49977 C 0.5263 0.50278 0.52526 0.50579 0.52526 0.50926 " pathEditMode="relative" rAng="0" ptsTypes="AAAAA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ẽ Cỏ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3AA7D76B-EC14-D85E-52DF-1685C234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167" l="500" r="98083">
                        <a14:foregroundMark x1="5667" y1="70500" x2="5667" y2="70500"/>
                        <a14:foregroundMark x1="12667" y1="92417" x2="12667" y2="92417"/>
                        <a14:foregroundMark x1="13750" y1="89833" x2="48833" y2="92917"/>
                        <a14:foregroundMark x1="48833" y1="92917" x2="90333" y2="91167"/>
                        <a14:foregroundMark x1="90333" y1="91167" x2="92500" y2="70083"/>
                        <a14:foregroundMark x1="92500" y1="70083" x2="87500" y2="61083"/>
                        <a14:foregroundMark x1="87500" y1="61083" x2="82500" y2="61167"/>
                        <a14:foregroundMark x1="98917" y1="58417" x2="96250" y2="82417"/>
                        <a14:foregroundMark x1="96250" y1="82417" x2="86000" y2="97583"/>
                        <a14:foregroundMark x1="86000" y1="97583" x2="80000" y2="99667"/>
                        <a14:foregroundMark x1="80000" y1="99667" x2="4917" y2="92750"/>
                        <a14:foregroundMark x1="4917" y1="92750" x2="2917" y2="90583"/>
                        <a14:foregroundMark x1="8583" y1="99167" x2="38417" y2="98667"/>
                        <a14:foregroundMark x1="2917" y1="86083" x2="500" y2="68917"/>
                        <a14:foregroundMark x1="95500" y1="58417" x2="98000" y2="66667"/>
                        <a14:foregroundMark x1="98000" y1="66667" x2="98083" y2="8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6881"/>
            <a:ext cx="12192000" cy="88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AA4062AF-4744-05E0-05FF-E0435570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8510" y="3121520"/>
            <a:ext cx="41243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í quyết vẽ hoa tulip ấn tượng nhất và những mẫu tranh hoa tulip đẹp dễ vẽ">
            <a:extLst>
              <a:ext uri="{FF2B5EF4-FFF2-40B4-BE49-F238E27FC236}">
                <a16:creationId xmlns:a16="http://schemas.microsoft.com/office/drawing/2014/main" id="{3FFBFFE6-55C1-C113-707F-18CF80A7E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78" b="98889" l="10000" r="90000">
                        <a14:foregroundMark x1="70500" y1="15333" x2="70500" y2="15333"/>
                        <a14:foregroundMark x1="67375" y1="9778" x2="66875" y2="22889"/>
                        <a14:foregroundMark x1="66875" y1="22889" x2="75125" y2="24000"/>
                        <a14:foregroundMark x1="75125" y1="24000" x2="70750" y2="16000"/>
                        <a14:foregroundMark x1="51625" y1="62444" x2="55875" y2="87111"/>
                        <a14:foregroundMark x1="56875" y1="99111" x2="64000" y2="97778"/>
                        <a14:foregroundMark x1="67875" y1="3778" x2="67875" y2="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25" r="7000"/>
          <a:stretch/>
        </p:blipFill>
        <p:spPr bwMode="auto">
          <a:xfrm>
            <a:off x="3607622" y="1151352"/>
            <a:ext cx="3186113" cy="34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E8D8211-96C4-6A54-E46A-904EC5C18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50" b="97750" l="13167" r="88167">
                        <a14:foregroundMark x1="56000" y1="5750" x2="56000" y2="5750"/>
                        <a14:foregroundMark x1="50333" y1="83333" x2="50333" y2="83333"/>
                        <a14:foregroundMark x1="25917" y1="89000" x2="50333" y2="90917"/>
                        <a14:foregroundMark x1="73583" y1="66000" x2="74417" y2="77667"/>
                        <a14:foregroundMark x1="49750" y1="40500" x2="52417" y2="97833"/>
                        <a14:foregroundMark x1="88167" y1="63500" x2="84583" y2="75167"/>
                        <a14:foregroundMark x1="13167" y1="76750" x2="18500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t="-2726" r="5324" b="1"/>
          <a:stretch/>
        </p:blipFill>
        <p:spPr bwMode="auto">
          <a:xfrm>
            <a:off x="125223" y="2167003"/>
            <a:ext cx="2777624" cy="307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ail-sound-effect-www_tiengdong_com">
            <a:hlinkClick r:id="" action="ppaction://media"/>
            <a:extLst>
              <a:ext uri="{FF2B5EF4-FFF2-40B4-BE49-F238E27FC236}">
                <a16:creationId xmlns:a16="http://schemas.microsoft.com/office/drawing/2014/main" id="{54596A9D-ADE3-8D77-D0F7-875F749A27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9425" y="8008937"/>
            <a:ext cx="487363" cy="487363"/>
          </a:xfrm>
          <a:prstGeom prst="rect">
            <a:avLst/>
          </a:prstGeom>
        </p:spPr>
      </p:pic>
      <p:pic>
        <p:nvPicPr>
          <p:cNvPr id="3" name="Fail-sound-effect-www_tiengdong_com">
            <a:hlinkClick r:id="" action="ppaction://media"/>
            <a:extLst>
              <a:ext uri="{FF2B5EF4-FFF2-40B4-BE49-F238E27FC236}">
                <a16:creationId xmlns:a16="http://schemas.microsoft.com/office/drawing/2014/main" id="{6160BD73-D285-D07F-8471-BABE3CC3E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1825" y="8161337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B4B34-9D18-66AC-AE71-985E2C0521DB}"/>
              </a:ext>
            </a:extLst>
          </p:cNvPr>
          <p:cNvSpPr txBox="1"/>
          <p:nvPr/>
        </p:nvSpPr>
        <p:spPr>
          <a:xfrm>
            <a:off x="3743232" y="257175"/>
            <a:ext cx="624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3" t="305" r="10249" b="-305"/>
          <a:stretch/>
        </p:blipFill>
        <p:spPr bwMode="auto">
          <a:xfrm>
            <a:off x="2790099" y="3366042"/>
            <a:ext cx="2753140" cy="375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Fail-sound-effect-www_tiengdong_com">
            <a:hlinkClick r:id="" action="ppaction://media"/>
            <a:extLst>
              <a:ext uri="{FF2B5EF4-FFF2-40B4-BE49-F238E27FC236}">
                <a16:creationId xmlns:a16="http://schemas.microsoft.com/office/drawing/2014/main" id="{3595DC68-10DE-5573-5463-B745A3F34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1825" y="81613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3 0.11389 L -0.01393 0.11412 C 0.00638 0.11435 0.01263 0.11459 0.03568 0.11459 C 0.04675 0.11482 0.05808 0.11482 0.06914 0.11482 L 0.20938 0.11459 C 0.2306 0.11459 0.25183 0.11459 0.27292 0.11459 C 0.28464 0.11435 0.30768 0.11412 0.30768 0.11435 C 0.31055 0.11412 0.31315 0.11389 0.31602 0.11389 C 0.31875 0.11389 0.32227 0.11366 0.32513 0.11366 C 0.3474 0.11273 0.33112 0.1132 0.34466 0.11273 C 0.34623 0.1125 0.3474 0.1125 0.34935 0.11227 C 0.37227 0.11088 0.34115 0.1132 0.36224 0.11181 C 0.36576 0.11134 0.36862 0.11111 0.37253 0.11088 C 0.37448 0.11088 0.3763 0.11065 0.37839 0.11065 C 0.38021 0.11042 0.38242 0.11042 0.38412 0.11042 C 0.40065 0.10926 0.38503 0.10996 0.39792 0.10949 C 0.39922 0.10926 0.40013 0.10926 0.40157 0.10903 C 0.40287 0.10903 0.40495 0.1088 0.40625 0.1088 C 0.41485 0.1081 0.40235 0.1088 0.41198 0.10834 L 0.41328 0.1081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518 L 1.25E-6 0.03634 C 0.01328 0.04074 0.01068 0.03958 0.02682 0.04398 C 0.03516 0.04514 0.0431 0.04722 0.05234 0.04953 C 0.09414 0.05509 0.06159 0.05069 0.08841 0.05393 C 0.0918 0.05393 0.09544 0.05509 0.09896 0.05509 C 0.10195 0.05602 0.10482 0.05602 0.10807 0.05717 C 0.125 0.05833 0.13724 0.05926 0.15377 0.05926 C 0.15872 0.06065 0.16354 0.06065 0.16849 0.06065 C 0.17956 0.06065 0.22643 0.06065 0.24453 0.05926 C 0.24883 0.05833 0.25299 0.05833 0.25729 0.05833 C 0.26185 0.05833 0.26575 0.05717 0.27005 0.05717 C 0.27969 0.05717 0.28906 0.05717 0.2987 0.05602 C 0.35417 0.05278 0.27786 0.05717 0.33581 0.05509 C 0.33984 0.05509 0.35456 0.05278 0.35781 0.05278 C 0.38216 0.05069 0.36484 0.05278 0.38711 0.05069 C 0.39036 0.05069 0.39375 0.05069 0.397 0.05069 C 0.39752 0.05069 0.42044 0.04953 0.42448 0.04953 L 0.51406 0.04953 C 0.5151 0.04838 0.53476 0.04722 0.53633 0.04722 C 0.53906 0.04722 0.54141 0.04629 0.54375 0.04629 C 0.54818 0.04514 0.55638 0.04305 0.55638 0.04398 C 0.56042 0.04074 0.5569 0.04305 0.56289 0.03958 C 0.5681 0.0375 0.56432 0.03842 0.56901 0.03518 C 0.57005 0.03518 0.57109 0.03426 0.57213 0.03426 C 0.57318 0.0331 0.57435 0.03194 0.57539 0.03194 C 0.57604 0.03078 0.57643 0.03078 0.57747 0.02963 C 0.57864 0.02963 0.58021 0.0287 0.58177 0.0287 C 0.58268 0.02754 0.58281 0.02639 0.58385 0.02546 C 0.58463 0.02546 0.58542 0.0243 0.58594 0.0243 C 0.58737 0.02338 0.58594 0.02338 0.5888 0.02338 " pathEditMode="relative" rAng="0" ptsTypes="AAAAAAAAAAAAAAAAAAAAAAAAAAAAA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0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mầm non đẹp nhất và quyến rũ">
            <a:extLst>
              <a:ext uri="{FF2B5EF4-FFF2-40B4-BE49-F238E27FC236}">
                <a16:creationId xmlns:a16="http://schemas.microsoft.com/office/drawing/2014/main" id="{230FF953-911A-D971-AF24-42E02C96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3" y="6532"/>
            <a:ext cx="12203633" cy="68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2803" y="766339"/>
            <a:ext cx="9594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486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ppt - Tuyển chọn những mẫu hình nền PowerPoint thú vị">
            <a:extLst>
              <a:ext uri="{FF2B5EF4-FFF2-40B4-BE49-F238E27FC236}">
                <a16:creationId xmlns:a16="http://schemas.microsoft.com/office/drawing/2014/main" id="{A84A9619-0CDE-09BA-07EB-1931C50E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12275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6479" y="2159742"/>
            <a:ext cx="100455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0+ hình nền powerpoint cho trẻ mầm no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3977" y="1349042"/>
            <a:ext cx="89240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VÀ HẸN GẶP LẠI!</a:t>
            </a:r>
          </a:p>
        </p:txBody>
      </p:sp>
      <p:pic>
        <p:nvPicPr>
          <p:cNvPr id="5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99" end="926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4190" y="1933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ppt - Tuyển chọn những mẫu hình nền PowerPoint thú vị">
            <a:extLst>
              <a:ext uri="{FF2B5EF4-FFF2-40B4-BE49-F238E27FC236}">
                <a16:creationId xmlns:a16="http://schemas.microsoft.com/office/drawing/2014/main" id="{A84A9619-0CDE-09BA-07EB-1931C50E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12275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675" y="797884"/>
            <a:ext cx="100455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3340" y="3290874"/>
            <a:ext cx="1034037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- 1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đỏ,1               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6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ppt - Tuyển chọn những mẫu hình nền PowerPoint thú vị">
            <a:extLst>
              <a:ext uri="{FF2B5EF4-FFF2-40B4-BE49-F238E27FC236}">
                <a16:creationId xmlns:a16="http://schemas.microsoft.com/office/drawing/2014/main" id="{A84A9619-0CDE-09BA-07EB-1931C50E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12275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3340" y="1133342"/>
            <a:ext cx="100455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ppt - Tuyển chọn những mẫu hình nền PowerPoint thú vị">
            <a:extLst>
              <a:ext uri="{FF2B5EF4-FFF2-40B4-BE49-F238E27FC236}">
                <a16:creationId xmlns:a16="http://schemas.microsoft.com/office/drawing/2014/main" id="{A84A9619-0CDE-09BA-07EB-1931C50E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12275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4966" y="2382725"/>
            <a:ext cx="10045521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ầm non tuyệt đẹp">
            <a:extLst>
              <a:ext uri="{FF2B5EF4-FFF2-40B4-BE49-F238E27FC236}">
                <a16:creationId xmlns:a16="http://schemas.microsoft.com/office/drawing/2014/main" id="{5AB9C93C-9A44-99A7-4475-DA0A60BF0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/>
        </p:blipFill>
        <p:spPr bwMode="auto">
          <a:xfrm>
            <a:off x="-1" y="-83503"/>
            <a:ext cx="12192001" cy="69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EE8A5-E113-3F25-47DC-38DF0BAB2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0" b="92500" l="10000" r="90938">
                        <a14:foregroundMark x1="56719" y1="8906" x2="56719" y2="8906"/>
                        <a14:foregroundMark x1="90938" y1="36563" x2="90938" y2="36563"/>
                        <a14:foregroundMark x1="51406" y1="92500" x2="51406" y2="9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3509" y="495221"/>
            <a:ext cx="5335929" cy="5335929"/>
          </a:xfrm>
          <a:prstGeom prst="rect">
            <a:avLst/>
          </a:prstGeom>
        </p:spPr>
      </p:pic>
      <p:pic>
        <p:nvPicPr>
          <p:cNvPr id="4" name="1-efek-sound-3-220030">
            <a:hlinkClick r:id="" action="ppaction://media"/>
            <a:extLst>
              <a:ext uri="{FF2B5EF4-FFF2-40B4-BE49-F238E27FC236}">
                <a16:creationId xmlns:a16="http://schemas.microsoft.com/office/drawing/2014/main" id="{4D36032E-C3A2-4BC2-4A67-C19C55376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3100" y="641350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AAF4F-34BE-AB53-2784-75BF9BA3DAC2}"/>
              </a:ext>
            </a:extLst>
          </p:cNvPr>
          <p:cNvSpPr txBox="1"/>
          <p:nvPr/>
        </p:nvSpPr>
        <p:spPr>
          <a:xfrm>
            <a:off x="4159057" y="5831150"/>
            <a:ext cx="430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4D840-A960-097A-B046-8A34A7321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88DB6D-4D50-C2E1-16DC-6FAC07F7F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0556" l="10000" r="91944">
                        <a14:foregroundMark x1="76389" y1="8333" x2="76389" y2="8333"/>
                        <a14:foregroundMark x1="61944" y1="23889" x2="75833" y2="9167"/>
                        <a14:foregroundMark x1="75833" y1="9167" x2="76111" y2="8333"/>
                        <a14:foregroundMark x1="52778" y1="22222" x2="53056" y2="3889"/>
                        <a14:foregroundMark x1="74444" y1="2500" x2="74444" y2="2500"/>
                        <a14:foregroundMark x1="92222" y1="48056" x2="92222" y2="48056"/>
                        <a14:foregroundMark x1="10278" y1="45000" x2="10278" y2="45000"/>
                        <a14:foregroundMark x1="51944" y1="90556" x2="51944" y2="90556"/>
                        <a14:foregroundMark x1="61944" y1="90556" x2="70278" y2="89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7284" y="736555"/>
            <a:ext cx="5121320" cy="5121320"/>
          </a:xfrm>
          <a:prstGeom prst="rect">
            <a:avLst/>
          </a:prstGeom>
        </p:spPr>
      </p:pic>
      <p:pic>
        <p:nvPicPr>
          <p:cNvPr id="4" name="1-efek-sound-3-220030">
            <a:hlinkClick r:id="" action="ppaction://media"/>
            <a:extLst>
              <a:ext uri="{FF2B5EF4-FFF2-40B4-BE49-F238E27FC236}">
                <a16:creationId xmlns:a16="http://schemas.microsoft.com/office/drawing/2014/main" id="{C21BB182-E447-4904-6F22-0822C79ED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3100" y="641350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8895" y="5711606"/>
            <a:ext cx="430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4D840-A960-097A-B046-8A34A7321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63" cy="6858000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176A64E-2C63-21AA-3790-802A32208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788257" y="57150"/>
            <a:ext cx="4356377" cy="59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-efek-sound-3-220030">
            <a:hlinkClick r:id="" action="ppaction://media"/>
            <a:extLst>
              <a:ext uri="{FF2B5EF4-FFF2-40B4-BE49-F238E27FC236}">
                <a16:creationId xmlns:a16="http://schemas.microsoft.com/office/drawing/2014/main" id="{475E1DB0-317A-DB7D-41E9-6F1FFC653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71512" y="2803848"/>
            <a:ext cx="487363" cy="487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059" y="603790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E7758-D6E7-F7CC-3B26-1D970A921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6F1B2F-D167-DBAD-4794-7BB6F67CDFFF}"/>
              </a:ext>
            </a:extLst>
          </p:cNvPr>
          <p:cNvSpPr/>
          <p:nvPr/>
        </p:nvSpPr>
        <p:spPr>
          <a:xfrm>
            <a:off x="2305318" y="2267248"/>
            <a:ext cx="76371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thông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minh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the-cooking-happy-food-music-247323">
            <a:hlinkClick r:id="" action="ppaction://media"/>
            <a:extLst>
              <a:ext uri="{FF2B5EF4-FFF2-40B4-BE49-F238E27FC236}">
                <a16:creationId xmlns:a16="http://schemas.microsoft.com/office/drawing/2014/main" id="{74CA86D7-165F-A5F7-0D71-DEE5B3782F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02112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BC7A7-2E96-E6F8-1827-4188595DD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" y="0"/>
            <a:ext cx="121890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57D9DF-147C-BAEE-20FB-8D8A19718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96184" y="768221"/>
            <a:ext cx="9486900" cy="5321558"/>
          </a:xfrm>
          <a:prstGeom prst="rect">
            <a:avLst/>
          </a:prstGeom>
        </p:spPr>
      </p:pic>
      <p:pic>
        <p:nvPicPr>
          <p:cNvPr id="3074" name="Picture 2" descr="Bật mí 5 tác dụng không ngờ của quả cam">
            <a:extLst>
              <a:ext uri="{FF2B5EF4-FFF2-40B4-BE49-F238E27FC236}">
                <a16:creationId xmlns:a16="http://schemas.microsoft.com/office/drawing/2014/main" id="{85067A44-7B7E-2BE9-CC91-4617100C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5" b="90854" l="9961" r="89844">
                        <a14:foregroundMark x1="15039" y1="21138" x2="39648" y2="11789"/>
                        <a14:foregroundMark x1="39648" y1="11789" x2="43164" y2="11992"/>
                        <a14:foregroundMark x1="36914" y1="6504" x2="50586" y2="9350"/>
                        <a14:foregroundMark x1="50586" y1="9350" x2="50195" y2="10163"/>
                        <a14:foregroundMark x1="35156" y1="6098" x2="35156" y2="6098"/>
                        <a14:foregroundMark x1="33789" y1="5285" x2="36328" y2="4675"/>
                        <a14:foregroundMark x1="49023" y1="90854" x2="62695" y2="89634"/>
                        <a14:foregroundMark x1="62695" y1="89634" x2="63086" y2="89431"/>
                        <a14:foregroundMark x1="41406" y1="90244" x2="45703" y2="90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31" y="897732"/>
            <a:ext cx="48768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71C2F-0AA1-FE6A-EE44-8B05E05D8DC6}"/>
              </a:ext>
            </a:extLst>
          </p:cNvPr>
          <p:cNvSpPr txBox="1"/>
          <p:nvPr/>
        </p:nvSpPr>
        <p:spPr>
          <a:xfrm>
            <a:off x="3454564" y="312957"/>
            <a:ext cx="3950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Fail-sound-effect-www_tiengdong_com">
            <a:hlinkClick r:id="" action="ppaction://media"/>
            <a:extLst>
              <a:ext uri="{FF2B5EF4-FFF2-40B4-BE49-F238E27FC236}">
                <a16:creationId xmlns:a16="http://schemas.microsoft.com/office/drawing/2014/main" id="{03EE5051-B880-5202-7278-4CFFA14B0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511.9718"/>
                  </p14:bmkLst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473" y="7505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9" dur="4548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512)">
                                          <p:cBhvr>
                                            <p:cTn id="9" dur="4548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356</Words>
  <Application>Microsoft Office PowerPoint</Application>
  <PresentationFormat>Widescreen</PresentationFormat>
  <Paragraphs>38</Paragraphs>
  <Slides>15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41</cp:revision>
  <dcterms:created xsi:type="dcterms:W3CDTF">2021-10-18T13:28:23Z</dcterms:created>
  <dcterms:modified xsi:type="dcterms:W3CDTF">2024-10-24T01:17:56Z</dcterms:modified>
</cp:coreProperties>
</file>