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8" r:id="rId6"/>
    <p:sldId id="264" r:id="rId7"/>
    <p:sldId id="275" r:id="rId8"/>
    <p:sldId id="265" r:id="rId9"/>
    <p:sldId id="279" r:id="rId10"/>
    <p:sldId id="263" r:id="rId11"/>
    <p:sldId id="267" r:id="rId12"/>
    <p:sldId id="27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9842-5731-48CC-BA59-CDDABACE125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B0AE-EBFF-4A8C-9197-D7962391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Cảnh Quan Thiên Nhiên Với Thiết Kế Ngộ Nghĩnh Phù Hợp Với Trẻ Em, Thiên  Nhiên, Lý Lịch, Buồn Cười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54486" y="2872455"/>
            <a:ext cx="6982698" cy="843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BIẾT: MỘT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NHIỀU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307" y="777519"/>
            <a:ext cx="434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LÊ THIỆN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0307" y="3931666"/>
            <a:ext cx="40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218" y="1933302"/>
            <a:ext cx="60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3205" y="4840127"/>
            <a:ext cx="668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E7758-D6E7-F7CC-3B26-1D970A921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7470" cy="69454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6F1B2F-D167-DBAD-4794-7BB6F67CDFFF}"/>
              </a:ext>
            </a:extLst>
          </p:cNvPr>
          <p:cNvSpPr/>
          <p:nvPr/>
        </p:nvSpPr>
        <p:spPr>
          <a:xfrm>
            <a:off x="2355149" y="3185318"/>
            <a:ext cx="76371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the-cooking-happy-food-music-247323">
            <a:hlinkClick r:id="" action="ppaction://media"/>
            <a:extLst>
              <a:ext uri="{FF2B5EF4-FFF2-40B4-BE49-F238E27FC236}">
                <a16:creationId xmlns:a16="http://schemas.microsoft.com/office/drawing/2014/main" id="{74CA86D7-165F-A5F7-0D71-DEE5B3782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02112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ầm non đẹp nhất và quyến rũ">
            <a:extLst>
              <a:ext uri="{FF2B5EF4-FFF2-40B4-BE49-F238E27FC236}">
                <a16:creationId xmlns:a16="http://schemas.microsoft.com/office/drawing/2014/main" id="{230FF953-911A-D971-AF24-42E02C96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3" y="6532"/>
            <a:ext cx="12203633" cy="68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2803" y="766339"/>
            <a:ext cx="992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309" y="2220902"/>
            <a:ext cx="102515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+ hình nền powerpoint cho trẻ mầm no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3977" y="1349042"/>
            <a:ext cx="8924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VÀ HẸN GẶP LẠI!</a:t>
            </a:r>
          </a:p>
        </p:txBody>
      </p:sp>
      <p:pic>
        <p:nvPicPr>
          <p:cNvPr id="5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99" end="92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90" y="1933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3340" y="3316631"/>
            <a:ext cx="1034037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Đồ dùng của cô: 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Mô hình con gà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 trứng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Đồ dùng của trẻ: Rổ đựng tranh lô tô 1 quả trứng- nhiều quả trứng, 1con gà-nhiều con gà đủ số lượng trẻ.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340" y="849399"/>
            <a:ext cx="10045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AutoNum type="romanUcPeriod"/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675" y="746976"/>
            <a:ext cx="10045521" cy="41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cùng bé.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Cùng cố câu trả lời.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A84A9619-0CDE-09BA-07EB-1931C50E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41" y="0"/>
            <a:ext cx="12275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4966" y="2382725"/>
            <a:ext cx="100455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tuyệt đẹp">
            <a:extLst>
              <a:ext uri="{FF2B5EF4-FFF2-40B4-BE49-F238E27FC236}">
                <a16:creationId xmlns:a16="http://schemas.microsoft.com/office/drawing/2014/main" id="{5AB9C93C-9A44-99A7-4475-DA0A60BF0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>
            <a:off x="0" y="0"/>
            <a:ext cx="12192001" cy="69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D36032E-C3A2-4BC2-4A67-C19C55376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43100" y="64135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AAF4F-34BE-AB53-2784-75BF9BA3DAC2}"/>
              </a:ext>
            </a:extLst>
          </p:cNvPr>
          <p:cNvSpPr txBox="1"/>
          <p:nvPr/>
        </p:nvSpPr>
        <p:spPr>
          <a:xfrm>
            <a:off x="4280080" y="5320161"/>
            <a:ext cx="430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6"/>
          <a:srcRect l="6435" t="11973" r="5503" b="11534"/>
          <a:stretch/>
        </p:blipFill>
        <p:spPr>
          <a:xfrm>
            <a:off x="4639235" y="990974"/>
            <a:ext cx="3550024" cy="41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4" y="-121024"/>
            <a:ext cx="12189063" cy="6858000"/>
          </a:xfrm>
          <a:prstGeom prst="rect">
            <a:avLst/>
          </a:prstGeom>
        </p:spPr>
      </p:pic>
      <p:pic>
        <p:nvPicPr>
          <p:cNvPr id="4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C21BB182-E447-4904-6F22-0822C79ED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43100" y="641350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6472" y="5388440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6"/>
          <a:srcRect l="4759" t="4280" r="7239" b="4853"/>
          <a:stretch/>
        </p:blipFill>
        <p:spPr bwMode="auto">
          <a:xfrm>
            <a:off x="3975566" y="336177"/>
            <a:ext cx="4926387" cy="499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4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pic>
        <p:nvPicPr>
          <p:cNvPr id="6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75E1DB0-317A-DB7D-41E9-6F1FFC653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71512" y="2803848"/>
            <a:ext cx="487363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59" y="603790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9341" t="10185" r="13525" b="5088"/>
          <a:stretch/>
        </p:blipFill>
        <p:spPr>
          <a:xfrm>
            <a:off x="3414305" y="522236"/>
            <a:ext cx="5360452" cy="52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pic>
        <p:nvPicPr>
          <p:cNvPr id="6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75E1DB0-317A-DB7D-41E9-6F1FFC653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71512" y="2803848"/>
            <a:ext cx="487363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2456" y="598672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6"/>
          <a:srcRect l="11860" t="14423" r="15704" b="13942"/>
          <a:stretch/>
        </p:blipFill>
        <p:spPr bwMode="auto">
          <a:xfrm>
            <a:off x="2573186" y="476519"/>
            <a:ext cx="6738240" cy="5326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61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4D840-A960-097A-B046-8A34A732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63" cy="6858000"/>
          </a:xfrm>
          <a:prstGeom prst="rect">
            <a:avLst/>
          </a:prstGeom>
        </p:spPr>
      </p:pic>
      <p:pic>
        <p:nvPicPr>
          <p:cNvPr id="6" name="1-efek-sound-3-220030">
            <a:hlinkClick r:id="" action="ppaction://media"/>
            <a:extLst>
              <a:ext uri="{FF2B5EF4-FFF2-40B4-BE49-F238E27FC236}">
                <a16:creationId xmlns:a16="http://schemas.microsoft.com/office/drawing/2014/main" id="{475E1DB0-317A-DB7D-41E9-6F1FFC653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71512" y="2803848"/>
            <a:ext cx="487363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59" y="603790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6"/>
          <a:srcRect t="11854"/>
          <a:stretch/>
        </p:blipFill>
        <p:spPr>
          <a:xfrm>
            <a:off x="2306927" y="485775"/>
            <a:ext cx="7506773" cy="53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343</Words>
  <Application>Microsoft Office PowerPoint</Application>
  <PresentationFormat>Widescreen</PresentationFormat>
  <Paragraphs>37</Paragraphs>
  <Slides>13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62</cp:revision>
  <dcterms:created xsi:type="dcterms:W3CDTF">2021-10-18T13:28:23Z</dcterms:created>
  <dcterms:modified xsi:type="dcterms:W3CDTF">2024-12-13T06:10:21Z</dcterms:modified>
</cp:coreProperties>
</file>