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7.wav" ContentType="audio/x-wav"/>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33"/>
  </p:notesMasterIdLst>
  <p:sldIdLst>
    <p:sldId id="258" r:id="rId4"/>
    <p:sldId id="381" r:id="rId5"/>
    <p:sldId id="382" r:id="rId6"/>
    <p:sldId id="259" r:id="rId7"/>
    <p:sldId id="383" r:id="rId8"/>
    <p:sldId id="300" r:id="rId9"/>
    <p:sldId id="302" r:id="rId10"/>
    <p:sldId id="304" r:id="rId11"/>
    <p:sldId id="306" r:id="rId12"/>
    <p:sldId id="309" r:id="rId13"/>
    <p:sldId id="310" r:id="rId14"/>
    <p:sldId id="312" r:id="rId15"/>
    <p:sldId id="314" r:id="rId16"/>
    <p:sldId id="366" r:id="rId17"/>
    <p:sldId id="369" r:id="rId18"/>
    <p:sldId id="371" r:id="rId19"/>
    <p:sldId id="373" r:id="rId20"/>
    <p:sldId id="356" r:id="rId21"/>
    <p:sldId id="376" r:id="rId22"/>
    <p:sldId id="378" r:id="rId23"/>
    <p:sldId id="380" r:id="rId24"/>
    <p:sldId id="346" r:id="rId25"/>
    <p:sldId id="384" r:id="rId26"/>
    <p:sldId id="353" r:id="rId27"/>
    <p:sldId id="267" r:id="rId28"/>
    <p:sldId id="268" r:id="rId29"/>
    <p:sldId id="269" r:id="rId30"/>
    <p:sldId id="316" r:id="rId31"/>
    <p:sldId id="27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56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8594-7684-4CD9-9258-0B94889F98E7}" type="datetimeFigureOut">
              <a:rPr lang="en-US" smtClean="0"/>
              <a:t>10/23/2024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512B86-046C-4C7B-AB8C-7AFCAF05E2E4}" type="slidenum">
              <a:rPr lang="en-US" smtClean="0"/>
              <a:t>‹#›</a:t>
            </a:fld>
            <a:endParaRPr lang="en-US"/>
          </a:p>
        </p:txBody>
      </p:sp>
    </p:spTree>
    <p:extLst>
      <p:ext uri="{BB962C8B-B14F-4D97-AF65-F5344CB8AC3E}">
        <p14:creationId xmlns:p14="http://schemas.microsoft.com/office/powerpoint/2010/main" val="325834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08780-6006-4EA1-8AB4-4FA3E7FEE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7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08780-6006-4EA1-8AB4-4FA3E7FEE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20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30EAC-8E9C-44DD-9F93-FDDEA12B3E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61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30EAC-8E9C-44DD-9F93-FDDEA12B3E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239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30EAC-8E9C-44DD-9F93-FDDEA12B3E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517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9FDE6F-9415-4521-BC5F-FAF4F28F15D5}"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224538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9FDE6F-9415-4521-BC5F-FAF4F28F15D5}"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237618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9FDE6F-9415-4521-BC5F-FAF4F28F15D5}"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3492809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22012" indent="0" algn="ctr">
              <a:buNone/>
              <a:defRPr>
                <a:solidFill>
                  <a:schemeClr val="tx1">
                    <a:tint val="75000"/>
                  </a:schemeClr>
                </a:solidFill>
              </a:defRPr>
            </a:lvl2pPr>
            <a:lvl3pPr marL="844022" indent="0" algn="ctr">
              <a:buNone/>
              <a:defRPr>
                <a:solidFill>
                  <a:schemeClr val="tx1">
                    <a:tint val="75000"/>
                  </a:schemeClr>
                </a:solidFill>
              </a:defRPr>
            </a:lvl3pPr>
            <a:lvl4pPr marL="1266033" indent="0" algn="ctr">
              <a:buNone/>
              <a:defRPr>
                <a:solidFill>
                  <a:schemeClr val="tx1">
                    <a:tint val="75000"/>
                  </a:schemeClr>
                </a:solidFill>
              </a:defRPr>
            </a:lvl4pPr>
            <a:lvl5pPr marL="1688045" indent="0" algn="ctr">
              <a:buNone/>
              <a:defRPr>
                <a:solidFill>
                  <a:schemeClr val="tx1">
                    <a:tint val="75000"/>
                  </a:schemeClr>
                </a:solidFill>
              </a:defRPr>
            </a:lvl5pPr>
            <a:lvl6pPr marL="2110055" indent="0" algn="ctr">
              <a:buNone/>
              <a:defRPr>
                <a:solidFill>
                  <a:schemeClr val="tx1">
                    <a:tint val="75000"/>
                  </a:schemeClr>
                </a:solidFill>
              </a:defRPr>
            </a:lvl6pPr>
            <a:lvl7pPr marL="2532067" indent="0" algn="ctr">
              <a:buNone/>
              <a:defRPr>
                <a:solidFill>
                  <a:schemeClr val="tx1">
                    <a:tint val="75000"/>
                  </a:schemeClr>
                </a:solidFill>
              </a:defRPr>
            </a:lvl7pPr>
            <a:lvl8pPr marL="2954078" indent="0" algn="ctr">
              <a:buNone/>
              <a:defRPr>
                <a:solidFill>
                  <a:schemeClr val="tx1">
                    <a:tint val="75000"/>
                  </a:schemeClr>
                </a:solidFill>
              </a:defRPr>
            </a:lvl8pPr>
            <a:lvl9pPr marL="33760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1B8D54-9E41-4A87-9CE9-D988A01BE0DC}"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98885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1B8D54-9E41-4A87-9CE9-D988A01BE0DC}"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2665776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7"/>
            <a:ext cx="7772400" cy="1362075"/>
          </a:xfrm>
        </p:spPr>
        <p:txBody>
          <a:bodyPr anchor="t"/>
          <a:lstStyle>
            <a:lvl1pPr algn="l">
              <a:defRPr sz="3692" b="1" cap="all"/>
            </a:lvl1pPr>
          </a:lstStyle>
          <a:p>
            <a:r>
              <a:rPr lang="en-US"/>
              <a:t>Click to edit Master title style</a:t>
            </a:r>
          </a:p>
        </p:txBody>
      </p:sp>
      <p:sp>
        <p:nvSpPr>
          <p:cNvPr id="3" name="Text Placeholder 2"/>
          <p:cNvSpPr>
            <a:spLocks noGrp="1"/>
          </p:cNvSpPr>
          <p:nvPr>
            <p:ph type="body" idx="1"/>
          </p:nvPr>
        </p:nvSpPr>
        <p:spPr>
          <a:xfrm>
            <a:off x="722312" y="2906713"/>
            <a:ext cx="7772400" cy="1500187"/>
          </a:xfrm>
        </p:spPr>
        <p:txBody>
          <a:bodyPr anchor="b"/>
          <a:lstStyle>
            <a:lvl1pPr marL="0" indent="0">
              <a:buNone/>
              <a:defRPr sz="1847">
                <a:solidFill>
                  <a:schemeClr val="tx1">
                    <a:tint val="75000"/>
                  </a:schemeClr>
                </a:solidFill>
              </a:defRPr>
            </a:lvl1pPr>
            <a:lvl2pPr marL="422012" indent="0">
              <a:buNone/>
              <a:defRPr sz="1661">
                <a:solidFill>
                  <a:schemeClr val="tx1">
                    <a:tint val="75000"/>
                  </a:schemeClr>
                </a:solidFill>
              </a:defRPr>
            </a:lvl2pPr>
            <a:lvl3pPr marL="844022" indent="0">
              <a:buNone/>
              <a:defRPr sz="1477">
                <a:solidFill>
                  <a:schemeClr val="tx1">
                    <a:tint val="75000"/>
                  </a:schemeClr>
                </a:solidFill>
              </a:defRPr>
            </a:lvl3pPr>
            <a:lvl4pPr marL="1266033" indent="0">
              <a:buNone/>
              <a:defRPr sz="1292">
                <a:solidFill>
                  <a:schemeClr val="tx1">
                    <a:tint val="75000"/>
                  </a:schemeClr>
                </a:solidFill>
              </a:defRPr>
            </a:lvl4pPr>
            <a:lvl5pPr marL="1688045" indent="0">
              <a:buNone/>
              <a:defRPr sz="1292">
                <a:solidFill>
                  <a:schemeClr val="tx1">
                    <a:tint val="75000"/>
                  </a:schemeClr>
                </a:solidFill>
              </a:defRPr>
            </a:lvl5pPr>
            <a:lvl6pPr marL="2110055" indent="0">
              <a:buNone/>
              <a:defRPr sz="1292">
                <a:solidFill>
                  <a:schemeClr val="tx1">
                    <a:tint val="75000"/>
                  </a:schemeClr>
                </a:solidFill>
              </a:defRPr>
            </a:lvl6pPr>
            <a:lvl7pPr marL="2532067" indent="0">
              <a:buNone/>
              <a:defRPr sz="1292">
                <a:solidFill>
                  <a:schemeClr val="tx1">
                    <a:tint val="75000"/>
                  </a:schemeClr>
                </a:solidFill>
              </a:defRPr>
            </a:lvl7pPr>
            <a:lvl8pPr marL="2954078" indent="0">
              <a:buNone/>
              <a:defRPr sz="1292">
                <a:solidFill>
                  <a:schemeClr val="tx1">
                    <a:tint val="75000"/>
                  </a:schemeClr>
                </a:solidFill>
              </a:defRPr>
            </a:lvl8pPr>
            <a:lvl9pPr marL="3376090" indent="0">
              <a:buNone/>
              <a:defRPr sz="12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1B8D54-9E41-4A87-9CE9-D988A01BE0DC}"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3428081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2" y="1600206"/>
            <a:ext cx="4381500" cy="4525963"/>
          </a:xfrm>
        </p:spPr>
        <p:txBody>
          <a:bodyPr/>
          <a:lstStyle>
            <a:lvl1pPr>
              <a:defRPr sz="2584"/>
            </a:lvl1pPr>
            <a:lvl2pPr>
              <a:defRPr sz="2216"/>
            </a:lvl2pPr>
            <a:lvl3pPr>
              <a:defRPr sz="1847"/>
            </a:lvl3pPr>
            <a:lvl4pPr>
              <a:defRPr sz="1661"/>
            </a:lvl4pPr>
            <a:lvl5pPr>
              <a:defRPr sz="1661"/>
            </a:lvl5pPr>
            <a:lvl6pPr>
              <a:defRPr sz="1661"/>
            </a:lvl6pPr>
            <a:lvl7pPr>
              <a:defRPr sz="1661"/>
            </a:lvl7pPr>
            <a:lvl8pPr>
              <a:defRPr sz="1661"/>
            </a:lvl8pPr>
            <a:lvl9pPr>
              <a:defRPr sz="16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2" y="1600206"/>
            <a:ext cx="4381500" cy="4525963"/>
          </a:xfrm>
        </p:spPr>
        <p:txBody>
          <a:bodyPr/>
          <a:lstStyle>
            <a:lvl1pPr>
              <a:defRPr sz="2584"/>
            </a:lvl1pPr>
            <a:lvl2pPr>
              <a:defRPr sz="2216"/>
            </a:lvl2pPr>
            <a:lvl3pPr>
              <a:defRPr sz="1847"/>
            </a:lvl3pPr>
            <a:lvl4pPr>
              <a:defRPr sz="1661"/>
            </a:lvl4pPr>
            <a:lvl5pPr>
              <a:defRPr sz="1661"/>
            </a:lvl5pPr>
            <a:lvl6pPr>
              <a:defRPr sz="1661"/>
            </a:lvl6pPr>
            <a:lvl7pPr>
              <a:defRPr sz="1661"/>
            </a:lvl7pPr>
            <a:lvl8pPr>
              <a:defRPr sz="1661"/>
            </a:lvl8pPr>
            <a:lvl9pPr>
              <a:defRPr sz="16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1B8D54-9E41-4A87-9CE9-D988A01BE0DC}"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2958298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16" b="1"/>
            </a:lvl1pPr>
            <a:lvl2pPr marL="422012" indent="0">
              <a:buNone/>
              <a:defRPr sz="1847" b="1"/>
            </a:lvl2pPr>
            <a:lvl3pPr marL="844022" indent="0">
              <a:buNone/>
              <a:defRPr sz="1661" b="1"/>
            </a:lvl3pPr>
            <a:lvl4pPr marL="1266033" indent="0">
              <a:buNone/>
              <a:defRPr sz="1477" b="1"/>
            </a:lvl4pPr>
            <a:lvl5pPr marL="1688045" indent="0">
              <a:buNone/>
              <a:defRPr sz="1477" b="1"/>
            </a:lvl5pPr>
            <a:lvl6pPr marL="2110055" indent="0">
              <a:buNone/>
              <a:defRPr sz="1477" b="1"/>
            </a:lvl6pPr>
            <a:lvl7pPr marL="2532067" indent="0">
              <a:buNone/>
              <a:defRPr sz="1477" b="1"/>
            </a:lvl7pPr>
            <a:lvl8pPr marL="2954078" indent="0">
              <a:buNone/>
              <a:defRPr sz="1477" b="1"/>
            </a:lvl8pPr>
            <a:lvl9pPr marL="3376090" indent="0">
              <a:buNone/>
              <a:defRPr sz="1477"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16"/>
            </a:lvl1pPr>
            <a:lvl2pPr>
              <a:defRPr sz="1847"/>
            </a:lvl2pPr>
            <a:lvl3pPr>
              <a:defRPr sz="1661"/>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6" cy="639762"/>
          </a:xfrm>
        </p:spPr>
        <p:txBody>
          <a:bodyPr anchor="b"/>
          <a:lstStyle>
            <a:lvl1pPr marL="0" indent="0">
              <a:buNone/>
              <a:defRPr sz="2216" b="1"/>
            </a:lvl1pPr>
            <a:lvl2pPr marL="422012" indent="0">
              <a:buNone/>
              <a:defRPr sz="1847" b="1"/>
            </a:lvl2pPr>
            <a:lvl3pPr marL="844022" indent="0">
              <a:buNone/>
              <a:defRPr sz="1661" b="1"/>
            </a:lvl3pPr>
            <a:lvl4pPr marL="1266033" indent="0">
              <a:buNone/>
              <a:defRPr sz="1477" b="1"/>
            </a:lvl4pPr>
            <a:lvl5pPr marL="1688045" indent="0">
              <a:buNone/>
              <a:defRPr sz="1477" b="1"/>
            </a:lvl5pPr>
            <a:lvl6pPr marL="2110055" indent="0">
              <a:buNone/>
              <a:defRPr sz="1477" b="1"/>
            </a:lvl6pPr>
            <a:lvl7pPr marL="2532067" indent="0">
              <a:buNone/>
              <a:defRPr sz="1477" b="1"/>
            </a:lvl7pPr>
            <a:lvl8pPr marL="2954078" indent="0">
              <a:buNone/>
              <a:defRPr sz="1477" b="1"/>
            </a:lvl8pPr>
            <a:lvl9pPr marL="3376090"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645025" y="2174875"/>
            <a:ext cx="4041776" cy="3951288"/>
          </a:xfrm>
        </p:spPr>
        <p:txBody>
          <a:bodyPr/>
          <a:lstStyle>
            <a:lvl1pPr>
              <a:defRPr sz="2216"/>
            </a:lvl1pPr>
            <a:lvl2pPr>
              <a:defRPr sz="1847"/>
            </a:lvl2pPr>
            <a:lvl3pPr>
              <a:defRPr sz="1661"/>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1B8D54-9E41-4A87-9CE9-D988A01BE0DC}" type="datetimeFigureOut">
              <a:rPr lang="en-US" smtClean="0"/>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320417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1B8D54-9E41-4A87-9CE9-D988A01BE0DC}" type="datetimeFigureOut">
              <a:rPr lang="en-US" smtClean="0"/>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749718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1B8D54-9E41-4A87-9CE9-D988A01BE0DC}" type="datetimeFigureOut">
              <a:rPr lang="en-US" smtClean="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551547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847" b="1"/>
            </a:lvl1pPr>
          </a:lstStyle>
          <a:p>
            <a:r>
              <a:rPr lang="en-US"/>
              <a:t>Click to edit Master title style</a:t>
            </a:r>
          </a:p>
        </p:txBody>
      </p:sp>
      <p:sp>
        <p:nvSpPr>
          <p:cNvPr id="3" name="Content Placeholder 2"/>
          <p:cNvSpPr>
            <a:spLocks noGrp="1"/>
          </p:cNvSpPr>
          <p:nvPr>
            <p:ph idx="1"/>
          </p:nvPr>
        </p:nvSpPr>
        <p:spPr>
          <a:xfrm>
            <a:off x="3575051" y="273057"/>
            <a:ext cx="5111750" cy="5853113"/>
          </a:xfrm>
        </p:spPr>
        <p:txBody>
          <a:bodyPr/>
          <a:lstStyle>
            <a:lvl1pPr>
              <a:defRPr sz="2954"/>
            </a:lvl1pPr>
            <a:lvl2pPr>
              <a:defRPr sz="2584"/>
            </a:lvl2pPr>
            <a:lvl3pPr>
              <a:defRPr sz="2216"/>
            </a:lvl3pPr>
            <a:lvl4pPr>
              <a:defRPr sz="1847"/>
            </a:lvl4pPr>
            <a:lvl5pPr>
              <a:defRPr sz="1847"/>
            </a:lvl5pPr>
            <a:lvl6pPr>
              <a:defRPr sz="1847"/>
            </a:lvl6pPr>
            <a:lvl7pPr>
              <a:defRPr sz="1847"/>
            </a:lvl7pPr>
            <a:lvl8pPr>
              <a:defRPr sz="1847"/>
            </a:lvl8pPr>
            <a:lvl9pPr>
              <a:defRPr sz="18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292"/>
            </a:lvl1pPr>
            <a:lvl2pPr marL="422012" indent="0">
              <a:buNone/>
              <a:defRPr sz="1108"/>
            </a:lvl2pPr>
            <a:lvl3pPr marL="844022" indent="0">
              <a:buNone/>
              <a:defRPr sz="923"/>
            </a:lvl3pPr>
            <a:lvl4pPr marL="1266033" indent="0">
              <a:buNone/>
              <a:defRPr sz="831"/>
            </a:lvl4pPr>
            <a:lvl5pPr marL="1688045" indent="0">
              <a:buNone/>
              <a:defRPr sz="831"/>
            </a:lvl5pPr>
            <a:lvl6pPr marL="2110055" indent="0">
              <a:buNone/>
              <a:defRPr sz="831"/>
            </a:lvl6pPr>
            <a:lvl7pPr marL="2532067" indent="0">
              <a:buNone/>
              <a:defRPr sz="831"/>
            </a:lvl7pPr>
            <a:lvl8pPr marL="2954078" indent="0">
              <a:buNone/>
              <a:defRPr sz="831"/>
            </a:lvl8pPr>
            <a:lvl9pPr marL="3376090" indent="0">
              <a:buNone/>
              <a:defRPr sz="831"/>
            </a:lvl9pPr>
          </a:lstStyle>
          <a:p>
            <a:pPr lvl="0"/>
            <a:r>
              <a:rPr lang="en-US"/>
              <a:t>Click to edit Master text styles</a:t>
            </a:r>
          </a:p>
        </p:txBody>
      </p:sp>
      <p:sp>
        <p:nvSpPr>
          <p:cNvPr id="5" name="Date Placeholder 4"/>
          <p:cNvSpPr>
            <a:spLocks noGrp="1"/>
          </p:cNvSpPr>
          <p:nvPr>
            <p:ph type="dt" sz="half" idx="10"/>
          </p:nvPr>
        </p:nvSpPr>
        <p:spPr/>
        <p:txBody>
          <a:bodyPr/>
          <a:lstStyle/>
          <a:p>
            <a:fld id="{861B8D54-9E41-4A87-9CE9-D988A01BE0DC}"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137858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9FDE6F-9415-4521-BC5F-FAF4F28F15D5}"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2170641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4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954"/>
            </a:lvl1pPr>
            <a:lvl2pPr marL="422012" indent="0">
              <a:buNone/>
              <a:defRPr sz="2584"/>
            </a:lvl2pPr>
            <a:lvl3pPr marL="844022" indent="0">
              <a:buNone/>
              <a:defRPr sz="2216"/>
            </a:lvl3pPr>
            <a:lvl4pPr marL="1266033" indent="0">
              <a:buNone/>
              <a:defRPr sz="1847"/>
            </a:lvl4pPr>
            <a:lvl5pPr marL="1688045" indent="0">
              <a:buNone/>
              <a:defRPr sz="1847"/>
            </a:lvl5pPr>
            <a:lvl6pPr marL="2110055" indent="0">
              <a:buNone/>
              <a:defRPr sz="1847"/>
            </a:lvl6pPr>
            <a:lvl7pPr marL="2532067" indent="0">
              <a:buNone/>
              <a:defRPr sz="1847"/>
            </a:lvl7pPr>
            <a:lvl8pPr marL="2954078" indent="0">
              <a:buNone/>
              <a:defRPr sz="1847"/>
            </a:lvl8pPr>
            <a:lvl9pPr marL="3376090" indent="0">
              <a:buNone/>
              <a:defRPr sz="1847"/>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2"/>
            </a:lvl1pPr>
            <a:lvl2pPr marL="422012" indent="0">
              <a:buNone/>
              <a:defRPr sz="1108"/>
            </a:lvl2pPr>
            <a:lvl3pPr marL="844022" indent="0">
              <a:buNone/>
              <a:defRPr sz="923"/>
            </a:lvl3pPr>
            <a:lvl4pPr marL="1266033" indent="0">
              <a:buNone/>
              <a:defRPr sz="831"/>
            </a:lvl4pPr>
            <a:lvl5pPr marL="1688045" indent="0">
              <a:buNone/>
              <a:defRPr sz="831"/>
            </a:lvl5pPr>
            <a:lvl6pPr marL="2110055" indent="0">
              <a:buNone/>
              <a:defRPr sz="831"/>
            </a:lvl6pPr>
            <a:lvl7pPr marL="2532067" indent="0">
              <a:buNone/>
              <a:defRPr sz="831"/>
            </a:lvl7pPr>
            <a:lvl8pPr marL="2954078" indent="0">
              <a:buNone/>
              <a:defRPr sz="831"/>
            </a:lvl8pPr>
            <a:lvl9pPr marL="3376090" indent="0">
              <a:buNone/>
              <a:defRPr sz="831"/>
            </a:lvl9pPr>
          </a:lstStyle>
          <a:p>
            <a:pPr lvl="0"/>
            <a:r>
              <a:rPr lang="en-US"/>
              <a:t>Click to edit Master text styles</a:t>
            </a:r>
          </a:p>
        </p:txBody>
      </p:sp>
      <p:sp>
        <p:nvSpPr>
          <p:cNvPr id="5" name="Date Placeholder 4"/>
          <p:cNvSpPr>
            <a:spLocks noGrp="1"/>
          </p:cNvSpPr>
          <p:nvPr>
            <p:ph type="dt" sz="half" idx="10"/>
          </p:nvPr>
        </p:nvSpPr>
        <p:spPr/>
        <p:txBody>
          <a:bodyPr/>
          <a:lstStyle/>
          <a:p>
            <a:fld id="{861B8D54-9E41-4A87-9CE9-D988A01BE0DC}"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3036503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1B8D54-9E41-4A87-9CE9-D988A01BE0DC}"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1444323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5"/>
            <a:ext cx="222885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3" y="274645"/>
            <a:ext cx="653415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1B8D54-9E41-4A87-9CE9-D988A01BE0DC}"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04473-C726-4A33-A263-0E9A5145C467}" type="slidenum">
              <a:rPr lang="en-US" smtClean="0"/>
              <a:t>‹#›</a:t>
            </a:fld>
            <a:endParaRPr lang="en-US"/>
          </a:p>
        </p:txBody>
      </p:sp>
    </p:spTree>
    <p:extLst>
      <p:ext uri="{BB962C8B-B14F-4D97-AF65-F5344CB8AC3E}">
        <p14:creationId xmlns:p14="http://schemas.microsoft.com/office/powerpoint/2010/main" val="3570775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8C4B6-3C77-B911-FAC9-167ACD3544D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2428963-907E-5EAC-1324-0B4FA03EC8C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9F0B5EE-17DD-452B-3C3B-C6847CCCD062}"/>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5" name="Footer Placeholder 4">
            <a:extLst>
              <a:ext uri="{FF2B5EF4-FFF2-40B4-BE49-F238E27FC236}">
                <a16:creationId xmlns:a16="http://schemas.microsoft.com/office/drawing/2014/main" id="{4A5B40D1-E5AF-3B69-02B4-4C1C166C0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80100-7BC0-7E70-7DF0-C8A528A0658F}"/>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221177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CECF-EDF7-EE17-BA19-3ABBCC251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62E1F2-522A-70B7-7FD6-B5FEB1EEB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7DAFD-786D-31BC-31B4-5AF20E6AA546}"/>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5" name="Footer Placeholder 4">
            <a:extLst>
              <a:ext uri="{FF2B5EF4-FFF2-40B4-BE49-F238E27FC236}">
                <a16:creationId xmlns:a16="http://schemas.microsoft.com/office/drawing/2014/main" id="{BC437A05-E5EE-992C-0D3C-3D52F096C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EE50A-5B1B-4B40-942F-1D3169509DA4}"/>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3836542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D878-8ACF-7082-2B3D-314F2574CC7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3206689-1A03-0E92-F6DB-9D789E218DE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3488D0-AA0B-D905-AF2A-2B527DF217F0}"/>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5" name="Footer Placeholder 4">
            <a:extLst>
              <a:ext uri="{FF2B5EF4-FFF2-40B4-BE49-F238E27FC236}">
                <a16:creationId xmlns:a16="http://schemas.microsoft.com/office/drawing/2014/main" id="{9915C435-3150-6FDD-8901-A258D8DC0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35EDE-CCC6-F4BA-FD72-631FFF2F0D66}"/>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2219516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B747-3759-5A0A-CD58-5D266EDF22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3C0A0-9BC5-3604-AB19-46880E1997D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EA39A-2647-8124-A86E-6D42FE7EB2D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4754C-4B19-0357-A7F4-D1EA90E00B19}"/>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6" name="Footer Placeholder 5">
            <a:extLst>
              <a:ext uri="{FF2B5EF4-FFF2-40B4-BE49-F238E27FC236}">
                <a16:creationId xmlns:a16="http://schemas.microsoft.com/office/drawing/2014/main" id="{1ADC2045-A723-75AD-22CC-0596A84C7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86C98-B072-49B3-49B8-D12AC57490FD}"/>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2711078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FB9F-268B-0C0D-C65A-E594112376A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9F4C33-2475-49CD-9B34-501CB3F7AE8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B8BB71-B46C-1526-20F5-DAD13FCA903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FE61C1-00B2-E446-BBE7-371E6FABB87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E58261F-8F7C-AFCB-4817-6F98384048D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987FDA-C8EA-6059-D0E9-ED2FEBEA33CB}"/>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8" name="Footer Placeholder 7">
            <a:extLst>
              <a:ext uri="{FF2B5EF4-FFF2-40B4-BE49-F238E27FC236}">
                <a16:creationId xmlns:a16="http://schemas.microsoft.com/office/drawing/2014/main" id="{0E7014FD-E25A-84F4-B33F-4042483E1B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481CB6-3824-B79D-D1A7-8DAD520CD609}"/>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4073974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80F5-B418-136B-958A-158F5704A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BCCAED-A821-1851-48BE-D842E93785C5}"/>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4" name="Footer Placeholder 3">
            <a:extLst>
              <a:ext uri="{FF2B5EF4-FFF2-40B4-BE49-F238E27FC236}">
                <a16:creationId xmlns:a16="http://schemas.microsoft.com/office/drawing/2014/main" id="{8FFDDE89-4E92-8D4B-31B8-0172B81D54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2EC1E2-4DA8-5AE1-8FCC-B3BFBEA06A0B}"/>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2481029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64C71C-B7AF-047A-96B0-ACED3933FD2A}"/>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3" name="Footer Placeholder 2">
            <a:extLst>
              <a:ext uri="{FF2B5EF4-FFF2-40B4-BE49-F238E27FC236}">
                <a16:creationId xmlns:a16="http://schemas.microsoft.com/office/drawing/2014/main" id="{6EEDB871-8644-F48B-521F-EC859DE998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46B9E-6BF7-B8D1-65D6-537F25C68BC5}"/>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3469404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9FDE6F-9415-4521-BC5F-FAF4F28F15D5}"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3120277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D9D15-C24C-E544-A5E9-5C650F76740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FF8444A-CED7-2E8A-AB55-DB3DF29D759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D9DFC0-4AC3-AB6B-35B1-E3D635276B0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FFFF54B-B496-DB48-1E91-E951B8147A94}"/>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6" name="Footer Placeholder 5">
            <a:extLst>
              <a:ext uri="{FF2B5EF4-FFF2-40B4-BE49-F238E27FC236}">
                <a16:creationId xmlns:a16="http://schemas.microsoft.com/office/drawing/2014/main" id="{B7316FDC-0D6C-953E-65FA-DC4EF704D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D1CE0-4185-2224-CF52-6933EE578E07}"/>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3108185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D188-ED47-46E1-45D0-9A601BC0090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6F2088-0C69-4250-5460-A9DD7A74A40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9901F3F-986C-5B27-30C3-4B714556F6A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F03A0AC-1004-A721-08AE-4C7B0D3AFFB1}"/>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6" name="Footer Placeholder 5">
            <a:extLst>
              <a:ext uri="{FF2B5EF4-FFF2-40B4-BE49-F238E27FC236}">
                <a16:creationId xmlns:a16="http://schemas.microsoft.com/office/drawing/2014/main" id="{68F9A3E9-0CBE-E148-C63F-79A389A04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00C2A-8B87-BB44-93D3-F79BFE56B31A}"/>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249749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D169-2EE9-C87D-A31F-011C5CEC8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CD7373-292D-4E87-BA98-EAC45E4E2B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8A6AA-35A6-D813-122D-15081142E616}"/>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5" name="Footer Placeholder 4">
            <a:extLst>
              <a:ext uri="{FF2B5EF4-FFF2-40B4-BE49-F238E27FC236}">
                <a16:creationId xmlns:a16="http://schemas.microsoft.com/office/drawing/2014/main" id="{9CCB6623-E596-F9D0-0F2A-D65D2A1AD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8B5F1-1FA1-33CE-FEB7-E5CAAD40D1AF}"/>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1589217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4F26D4-C833-8CC1-B007-81A2C9084F9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FCD528-C54C-1488-9751-CD8F082BE0F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60ACF-1BAD-A2CF-85CB-CF3FEE714D1E}"/>
              </a:ext>
            </a:extLst>
          </p:cNvPr>
          <p:cNvSpPr>
            <a:spLocks noGrp="1"/>
          </p:cNvSpPr>
          <p:nvPr>
            <p:ph type="dt" sz="half" idx="10"/>
          </p:nvPr>
        </p:nvSpPr>
        <p:spPr/>
        <p:txBody>
          <a:bodyPr/>
          <a:lstStyle/>
          <a:p>
            <a:fld id="{4DEA1221-037E-4810-8C83-55B8F58AD98C}" type="datetimeFigureOut">
              <a:rPr lang="en-US" smtClean="0"/>
              <a:t>10/23/2024</a:t>
            </a:fld>
            <a:endParaRPr lang="en-US"/>
          </a:p>
        </p:txBody>
      </p:sp>
      <p:sp>
        <p:nvSpPr>
          <p:cNvPr id="5" name="Footer Placeholder 4">
            <a:extLst>
              <a:ext uri="{FF2B5EF4-FFF2-40B4-BE49-F238E27FC236}">
                <a16:creationId xmlns:a16="http://schemas.microsoft.com/office/drawing/2014/main" id="{0294A6C1-E104-196A-C4F0-C4ED1F89B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DEBF9-E9E9-C429-F530-F955821643D8}"/>
              </a:ext>
            </a:extLst>
          </p:cNvPr>
          <p:cNvSpPr>
            <a:spLocks noGrp="1"/>
          </p:cNvSpPr>
          <p:nvPr>
            <p:ph type="sldNum" sz="quarter" idx="12"/>
          </p:nvPr>
        </p:nvSpPr>
        <p:spPr/>
        <p:txBody>
          <a:bodyPr/>
          <a:lstStyle/>
          <a:p>
            <a:fld id="{4B75A231-607C-4F0B-BC71-BD75EB8A473F}" type="slidenum">
              <a:rPr lang="en-US" smtClean="0"/>
              <a:t>‹#›</a:t>
            </a:fld>
            <a:endParaRPr lang="en-US"/>
          </a:p>
        </p:txBody>
      </p:sp>
    </p:spTree>
    <p:extLst>
      <p:ext uri="{BB962C8B-B14F-4D97-AF65-F5344CB8AC3E}">
        <p14:creationId xmlns:p14="http://schemas.microsoft.com/office/powerpoint/2010/main" val="262820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9FDE6F-9415-4521-BC5F-FAF4F28F15D5}"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137437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9FDE6F-9415-4521-BC5F-FAF4F28F15D5}" type="datetimeFigureOut">
              <a:rPr lang="en-US" smtClean="0"/>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174780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9FDE6F-9415-4521-BC5F-FAF4F28F15D5}" type="datetimeFigureOut">
              <a:rPr lang="en-US" smtClean="0"/>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233785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9FDE6F-9415-4521-BC5F-FAF4F28F15D5}" type="datetimeFigureOut">
              <a:rPr lang="en-US" smtClean="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377753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9FDE6F-9415-4521-BC5F-FAF4F28F15D5}"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78854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9FDE6F-9415-4521-BC5F-FAF4F28F15D5}"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13C0D-286B-4C53-83C8-9DB41646B610}" type="slidenum">
              <a:rPr lang="en-US" smtClean="0"/>
              <a:t>‹#›</a:t>
            </a:fld>
            <a:endParaRPr lang="en-US"/>
          </a:p>
        </p:txBody>
      </p:sp>
    </p:spTree>
    <p:extLst>
      <p:ext uri="{BB962C8B-B14F-4D97-AF65-F5344CB8AC3E}">
        <p14:creationId xmlns:p14="http://schemas.microsoft.com/office/powerpoint/2010/main" val="3383332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9FDE6F-9415-4521-BC5F-FAF4F28F15D5}" type="datetimeFigureOut">
              <a:rPr lang="en-US" smtClean="0"/>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3C0D-286B-4C53-83C8-9DB41646B610}" type="slidenum">
              <a:rPr lang="en-US" smtClean="0"/>
              <a:t>‹#›</a:t>
            </a:fld>
            <a:endParaRPr lang="en-US"/>
          </a:p>
        </p:txBody>
      </p:sp>
    </p:spTree>
    <p:extLst>
      <p:ext uri="{BB962C8B-B14F-4D97-AF65-F5344CB8AC3E}">
        <p14:creationId xmlns:p14="http://schemas.microsoft.com/office/powerpoint/2010/main" val="2947562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7"/>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861B8D54-9E41-4A87-9CE9-D988A01BE0DC}" type="datetimeFigureOut">
              <a:rPr lang="en-US" smtClean="0"/>
              <a:t>10/23/2024</a:t>
            </a:fld>
            <a:endParaRPr lang="en-US"/>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6356357"/>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B6E04473-C726-4A33-A263-0E9A5145C467}" type="slidenum">
              <a:rPr lang="en-US" smtClean="0"/>
              <a:t>‹#›</a:t>
            </a:fld>
            <a:endParaRPr lang="en-US"/>
          </a:p>
        </p:txBody>
      </p:sp>
    </p:spTree>
    <p:extLst>
      <p:ext uri="{BB962C8B-B14F-4D97-AF65-F5344CB8AC3E}">
        <p14:creationId xmlns:p14="http://schemas.microsoft.com/office/powerpoint/2010/main" val="1073396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844022" rtl="0" eaLnBrk="1" latinLnBrk="0" hangingPunct="1">
        <a:spcBef>
          <a:spcPct val="0"/>
        </a:spcBef>
        <a:buNone/>
        <a:defRPr sz="4062" kern="1200">
          <a:solidFill>
            <a:schemeClr val="tx1"/>
          </a:solidFill>
          <a:latin typeface="+mj-lt"/>
          <a:ea typeface="+mj-ea"/>
          <a:cs typeface="+mj-cs"/>
        </a:defRPr>
      </a:lvl1pPr>
    </p:titleStyle>
    <p:bodyStyle>
      <a:lvl1pPr marL="316508" indent="-316508" algn="l" defTabSz="844022"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769" indent="-263757" algn="l" defTabSz="844022" rtl="0" eaLnBrk="1" latinLnBrk="0" hangingPunct="1">
        <a:spcBef>
          <a:spcPct val="20000"/>
        </a:spcBef>
        <a:buFont typeface="Arial" pitchFamily="34" charset="0"/>
        <a:buChar char="–"/>
        <a:defRPr sz="2584" kern="1200">
          <a:solidFill>
            <a:schemeClr val="tx1"/>
          </a:solidFill>
          <a:latin typeface="+mn-lt"/>
          <a:ea typeface="+mn-ea"/>
          <a:cs typeface="+mn-cs"/>
        </a:defRPr>
      </a:lvl2pPr>
      <a:lvl3pPr marL="1055027" indent="-211006" algn="l" defTabSz="844022" rtl="0" eaLnBrk="1" latinLnBrk="0" hangingPunct="1">
        <a:spcBef>
          <a:spcPct val="20000"/>
        </a:spcBef>
        <a:buFont typeface="Arial" pitchFamily="34" charset="0"/>
        <a:buChar char="•"/>
        <a:defRPr sz="2216" kern="1200">
          <a:solidFill>
            <a:schemeClr val="tx1"/>
          </a:solidFill>
          <a:latin typeface="+mn-lt"/>
          <a:ea typeface="+mn-ea"/>
          <a:cs typeface="+mn-cs"/>
        </a:defRPr>
      </a:lvl3pPr>
      <a:lvl4pPr marL="1477039" indent="-211006" algn="l" defTabSz="844022" rtl="0" eaLnBrk="1" latinLnBrk="0" hangingPunct="1">
        <a:spcBef>
          <a:spcPct val="20000"/>
        </a:spcBef>
        <a:buFont typeface="Arial" pitchFamily="34" charset="0"/>
        <a:buChar char="–"/>
        <a:defRPr sz="1847" kern="1200">
          <a:solidFill>
            <a:schemeClr val="tx1"/>
          </a:solidFill>
          <a:latin typeface="+mn-lt"/>
          <a:ea typeface="+mn-ea"/>
          <a:cs typeface="+mn-cs"/>
        </a:defRPr>
      </a:lvl4pPr>
      <a:lvl5pPr marL="1899050" indent="-211006" algn="l" defTabSz="844022" rtl="0" eaLnBrk="1" latinLnBrk="0" hangingPunct="1">
        <a:spcBef>
          <a:spcPct val="20000"/>
        </a:spcBef>
        <a:buFont typeface="Arial" pitchFamily="34" charset="0"/>
        <a:buChar char="»"/>
        <a:defRPr sz="1847" kern="1200">
          <a:solidFill>
            <a:schemeClr val="tx1"/>
          </a:solidFill>
          <a:latin typeface="+mn-lt"/>
          <a:ea typeface="+mn-ea"/>
          <a:cs typeface="+mn-cs"/>
        </a:defRPr>
      </a:lvl5pPr>
      <a:lvl6pPr marL="2321061" indent="-211006" algn="l" defTabSz="844022" rtl="0" eaLnBrk="1" latinLnBrk="0" hangingPunct="1">
        <a:spcBef>
          <a:spcPct val="20000"/>
        </a:spcBef>
        <a:buFont typeface="Arial" pitchFamily="34" charset="0"/>
        <a:buChar char="•"/>
        <a:defRPr sz="1847" kern="1200">
          <a:solidFill>
            <a:schemeClr val="tx1"/>
          </a:solidFill>
          <a:latin typeface="+mn-lt"/>
          <a:ea typeface="+mn-ea"/>
          <a:cs typeface="+mn-cs"/>
        </a:defRPr>
      </a:lvl6pPr>
      <a:lvl7pPr marL="2743072" indent="-211006" algn="l" defTabSz="844022" rtl="0" eaLnBrk="1" latinLnBrk="0" hangingPunct="1">
        <a:spcBef>
          <a:spcPct val="20000"/>
        </a:spcBef>
        <a:buFont typeface="Arial" pitchFamily="34" charset="0"/>
        <a:buChar char="•"/>
        <a:defRPr sz="1847" kern="1200">
          <a:solidFill>
            <a:schemeClr val="tx1"/>
          </a:solidFill>
          <a:latin typeface="+mn-lt"/>
          <a:ea typeface="+mn-ea"/>
          <a:cs typeface="+mn-cs"/>
        </a:defRPr>
      </a:lvl7pPr>
      <a:lvl8pPr marL="3165083" indent="-211006" algn="l" defTabSz="844022" rtl="0" eaLnBrk="1" latinLnBrk="0" hangingPunct="1">
        <a:spcBef>
          <a:spcPct val="20000"/>
        </a:spcBef>
        <a:buFont typeface="Arial" pitchFamily="34" charset="0"/>
        <a:buChar char="•"/>
        <a:defRPr sz="1847" kern="1200">
          <a:solidFill>
            <a:schemeClr val="tx1"/>
          </a:solidFill>
          <a:latin typeface="+mn-lt"/>
          <a:ea typeface="+mn-ea"/>
          <a:cs typeface="+mn-cs"/>
        </a:defRPr>
      </a:lvl8pPr>
      <a:lvl9pPr marL="3587095" indent="-211006" algn="l" defTabSz="844022" rtl="0" eaLnBrk="1" latinLnBrk="0" hangingPunct="1">
        <a:spcBef>
          <a:spcPct val="20000"/>
        </a:spcBef>
        <a:buFont typeface="Arial" pitchFamily="34" charset="0"/>
        <a:buChar char="•"/>
        <a:defRPr sz="1847" kern="1200">
          <a:solidFill>
            <a:schemeClr val="tx1"/>
          </a:solidFill>
          <a:latin typeface="+mn-lt"/>
          <a:ea typeface="+mn-ea"/>
          <a:cs typeface="+mn-cs"/>
        </a:defRPr>
      </a:lvl9pPr>
    </p:bodyStyle>
    <p:otherStyle>
      <a:defPPr>
        <a:defRPr lang="en-US"/>
      </a:defPPr>
      <a:lvl1pPr marL="0" algn="l" defTabSz="844022" rtl="0" eaLnBrk="1" latinLnBrk="0" hangingPunct="1">
        <a:defRPr sz="1661" kern="1200">
          <a:solidFill>
            <a:schemeClr val="tx1"/>
          </a:solidFill>
          <a:latin typeface="+mn-lt"/>
          <a:ea typeface="+mn-ea"/>
          <a:cs typeface="+mn-cs"/>
        </a:defRPr>
      </a:lvl1pPr>
      <a:lvl2pPr marL="422012" algn="l" defTabSz="844022" rtl="0" eaLnBrk="1" latinLnBrk="0" hangingPunct="1">
        <a:defRPr sz="1661" kern="1200">
          <a:solidFill>
            <a:schemeClr val="tx1"/>
          </a:solidFill>
          <a:latin typeface="+mn-lt"/>
          <a:ea typeface="+mn-ea"/>
          <a:cs typeface="+mn-cs"/>
        </a:defRPr>
      </a:lvl2pPr>
      <a:lvl3pPr marL="844022" algn="l" defTabSz="844022" rtl="0" eaLnBrk="1" latinLnBrk="0" hangingPunct="1">
        <a:defRPr sz="1661" kern="1200">
          <a:solidFill>
            <a:schemeClr val="tx1"/>
          </a:solidFill>
          <a:latin typeface="+mn-lt"/>
          <a:ea typeface="+mn-ea"/>
          <a:cs typeface="+mn-cs"/>
        </a:defRPr>
      </a:lvl3pPr>
      <a:lvl4pPr marL="1266033" algn="l" defTabSz="844022" rtl="0" eaLnBrk="1" latinLnBrk="0" hangingPunct="1">
        <a:defRPr sz="1661" kern="1200">
          <a:solidFill>
            <a:schemeClr val="tx1"/>
          </a:solidFill>
          <a:latin typeface="+mn-lt"/>
          <a:ea typeface="+mn-ea"/>
          <a:cs typeface="+mn-cs"/>
        </a:defRPr>
      </a:lvl4pPr>
      <a:lvl5pPr marL="1688045" algn="l" defTabSz="844022" rtl="0" eaLnBrk="1" latinLnBrk="0" hangingPunct="1">
        <a:defRPr sz="1661" kern="1200">
          <a:solidFill>
            <a:schemeClr val="tx1"/>
          </a:solidFill>
          <a:latin typeface="+mn-lt"/>
          <a:ea typeface="+mn-ea"/>
          <a:cs typeface="+mn-cs"/>
        </a:defRPr>
      </a:lvl5pPr>
      <a:lvl6pPr marL="2110055" algn="l" defTabSz="844022" rtl="0" eaLnBrk="1" latinLnBrk="0" hangingPunct="1">
        <a:defRPr sz="1661" kern="1200">
          <a:solidFill>
            <a:schemeClr val="tx1"/>
          </a:solidFill>
          <a:latin typeface="+mn-lt"/>
          <a:ea typeface="+mn-ea"/>
          <a:cs typeface="+mn-cs"/>
        </a:defRPr>
      </a:lvl6pPr>
      <a:lvl7pPr marL="2532067" algn="l" defTabSz="844022" rtl="0" eaLnBrk="1" latinLnBrk="0" hangingPunct="1">
        <a:defRPr sz="1661" kern="1200">
          <a:solidFill>
            <a:schemeClr val="tx1"/>
          </a:solidFill>
          <a:latin typeface="+mn-lt"/>
          <a:ea typeface="+mn-ea"/>
          <a:cs typeface="+mn-cs"/>
        </a:defRPr>
      </a:lvl7pPr>
      <a:lvl8pPr marL="2954078" algn="l" defTabSz="844022" rtl="0" eaLnBrk="1" latinLnBrk="0" hangingPunct="1">
        <a:defRPr sz="1661" kern="1200">
          <a:solidFill>
            <a:schemeClr val="tx1"/>
          </a:solidFill>
          <a:latin typeface="+mn-lt"/>
          <a:ea typeface="+mn-ea"/>
          <a:cs typeface="+mn-cs"/>
        </a:defRPr>
      </a:lvl8pPr>
      <a:lvl9pPr marL="3376090" algn="l" defTabSz="844022" rtl="0" eaLnBrk="1" latinLnBrk="0" hangingPunct="1">
        <a:defRPr sz="166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6DBFBC-0CDB-083F-507A-84AFC7F0E44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EC207A-B4EB-C57A-D1CA-E848C75556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174D6-798F-B0D5-F9BC-8DB8F3A5E25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EA1221-037E-4810-8C83-55B8F58AD98C}" type="datetimeFigureOut">
              <a:rPr lang="en-US" smtClean="0"/>
              <a:t>10/23/2024</a:t>
            </a:fld>
            <a:endParaRPr lang="en-US"/>
          </a:p>
        </p:txBody>
      </p:sp>
      <p:sp>
        <p:nvSpPr>
          <p:cNvPr id="5" name="Footer Placeholder 4">
            <a:extLst>
              <a:ext uri="{FF2B5EF4-FFF2-40B4-BE49-F238E27FC236}">
                <a16:creationId xmlns:a16="http://schemas.microsoft.com/office/drawing/2014/main" id="{C9C93321-7950-6660-9B2B-20219577141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2C7443-D9CB-F18C-4050-A5B3677D696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75A231-607C-4F0B-BC71-BD75EB8A473F}" type="slidenum">
              <a:rPr lang="en-US" smtClean="0"/>
              <a:t>‹#›</a:t>
            </a:fld>
            <a:endParaRPr lang="en-US"/>
          </a:p>
        </p:txBody>
      </p:sp>
    </p:spTree>
    <p:extLst>
      <p:ext uri="{BB962C8B-B14F-4D97-AF65-F5344CB8AC3E}">
        <p14:creationId xmlns:p14="http://schemas.microsoft.com/office/powerpoint/2010/main" val="3382294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slide" Target="slide13.xml"/></Relationships>
</file>

<file path=ppt/slides/_rels/slide11.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1.gif"/><Relationship Id="rId3" Type="http://schemas.openxmlformats.org/officeDocument/2006/relationships/image" Target="../media/image12.png"/><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14.gif"/><Relationship Id="rId11" Type="http://schemas.openxmlformats.org/officeDocument/2006/relationships/image" Target="../media/image19.gif"/><Relationship Id="rId5" Type="http://schemas.openxmlformats.org/officeDocument/2006/relationships/image" Target="../media/image13.png"/><Relationship Id="rId10" Type="http://schemas.openxmlformats.org/officeDocument/2006/relationships/image" Target="../media/image18.gif"/><Relationship Id="rId4" Type="http://schemas.openxmlformats.org/officeDocument/2006/relationships/slide" Target="slide8.xml"/><Relationship Id="rId9" Type="http://schemas.openxmlformats.org/officeDocument/2006/relationships/image" Target="../media/image17.gif"/><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slide" Target="slide13.xml"/><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slide" Target="slide15.xml"/><Relationship Id="rId4" Type="http://schemas.openxmlformats.org/officeDocument/2006/relationships/slide" Target="slide8.xml"/><Relationship Id="rId9" Type="http://schemas.openxmlformats.org/officeDocument/2006/relationships/audio" Target="../media/audio4.wav"/></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g"/><Relationship Id="rId7"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37.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slide" Target="slide9.xml"/><Relationship Id="rId5" Type="http://schemas.openxmlformats.org/officeDocument/2006/relationships/image" Target="../media/image5.pn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1.gif"/><Relationship Id="rId3" Type="http://schemas.openxmlformats.org/officeDocument/2006/relationships/image" Target="../media/image12.png"/><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14.gif"/><Relationship Id="rId11" Type="http://schemas.openxmlformats.org/officeDocument/2006/relationships/image" Target="../media/image19.gif"/><Relationship Id="rId5" Type="http://schemas.openxmlformats.org/officeDocument/2006/relationships/image" Target="../media/image13.png"/><Relationship Id="rId10" Type="http://schemas.openxmlformats.org/officeDocument/2006/relationships/image" Target="../media/image18.gif"/><Relationship Id="rId4" Type="http://schemas.openxmlformats.org/officeDocument/2006/relationships/slide" Target="slide6.xml"/><Relationship Id="rId9" Type="http://schemas.openxmlformats.org/officeDocument/2006/relationships/image" Target="../media/image17.gif"/><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4.wav"/><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slide" Target="slide8.xml"/><Relationship Id="rId10" Type="http://schemas.openxmlformats.org/officeDocument/2006/relationships/audio" Target="../media/audio4.wav"/><Relationship Id="rId4" Type="http://schemas.openxmlformats.org/officeDocument/2006/relationships/image" Target="../media/image23.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slide" Target="slide8.xml"/><Relationship Id="rId10" Type="http://schemas.openxmlformats.org/officeDocument/2006/relationships/audio" Target="../media/audio5.wav"/><Relationship Id="rId4" Type="http://schemas.openxmlformats.org/officeDocument/2006/relationships/image" Target="../media/image23.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662046" y="533400"/>
            <a:ext cx="7819907" cy="577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ts val="0"/>
              </a:spcBef>
              <a:spcAft>
                <a:spcPts val="1200"/>
              </a:spcAft>
              <a:buFontTx/>
              <a:buNone/>
            </a:pPr>
            <a:r>
              <a:rPr lang="vi-VN" sz="1800" b="1" dirty="0">
                <a:solidFill>
                  <a:srgbClr val="0000FF"/>
                </a:solidFill>
                <a:latin typeface="Times New Roman" pitchFamily="18" charset="0"/>
                <a:cs typeface="Times New Roman" pitchFamily="18" charset="0"/>
              </a:rPr>
              <a:t>ỦY BAN NHÂN DÂN HUYỆN AN DƯƠNG </a:t>
            </a:r>
          </a:p>
          <a:p>
            <a:pPr algn="ctr" eaLnBrk="1" hangingPunct="1">
              <a:lnSpc>
                <a:spcPct val="120000"/>
              </a:lnSpc>
              <a:spcBef>
                <a:spcPts val="0"/>
              </a:spcBef>
              <a:spcAft>
                <a:spcPts val="1200"/>
              </a:spcAft>
              <a:buFontTx/>
              <a:buNone/>
            </a:pPr>
            <a:r>
              <a:rPr lang="vi-VN" sz="1800" b="1" dirty="0">
                <a:solidFill>
                  <a:srgbClr val="0000FF"/>
                </a:solidFill>
                <a:latin typeface="Times New Roman" pitchFamily="18" charset="0"/>
                <a:cs typeface="Times New Roman" pitchFamily="18" charset="0"/>
              </a:rPr>
              <a:t>TRƯỜNG MẦM NON LÊ THIỆN</a:t>
            </a:r>
            <a:endParaRPr lang="en-US" sz="1800" b="1" dirty="0">
              <a:solidFill>
                <a:srgbClr val="0000FF"/>
              </a:solidFill>
              <a:latin typeface="Times New Roman" pitchFamily="18" charset="0"/>
              <a:cs typeface="Times New Roman" pitchFamily="18" charset="0"/>
            </a:endParaRPr>
          </a:p>
          <a:p>
            <a:pPr algn="ctr" eaLnBrk="1" hangingPunct="1">
              <a:spcBef>
                <a:spcPts val="600"/>
              </a:spcBef>
              <a:spcAft>
                <a:spcPts val="600"/>
              </a:spcAft>
              <a:buFontTx/>
              <a:buNone/>
            </a:pPr>
            <a:endParaRPr lang="vi-VN" sz="2400" b="1" dirty="0">
              <a:solidFill>
                <a:srgbClr val="FF0000"/>
              </a:solidFill>
              <a:latin typeface="Times New Roman" pitchFamily="18" charset="0"/>
              <a:cs typeface="Times New Roman" pitchFamily="18" charset="0"/>
            </a:endParaRPr>
          </a:p>
          <a:p>
            <a:pPr algn="ctr" eaLnBrk="1" hangingPunct="1">
              <a:spcBef>
                <a:spcPts val="600"/>
              </a:spcBef>
              <a:spcAft>
                <a:spcPts val="600"/>
              </a:spcAft>
              <a:buFontTx/>
              <a:buNone/>
            </a:pPr>
            <a:r>
              <a:rPr lang="en-US" sz="2800" b="1" dirty="0">
                <a:solidFill>
                  <a:srgbClr val="FF0000"/>
                </a:solidFill>
                <a:latin typeface="Times New Roman" pitchFamily="18" charset="0"/>
                <a:cs typeface="Times New Roman" pitchFamily="18" charset="0"/>
              </a:rPr>
              <a:t>CUỘC THI THIẾT KẾ BÀI GIẢNG </a:t>
            </a:r>
            <a:r>
              <a:rPr lang="vi-VN" sz="2800" b="1" dirty="0">
                <a:solidFill>
                  <a:srgbClr val="FF0000"/>
                </a:solidFill>
                <a:latin typeface="Times New Roman" pitchFamily="18" charset="0"/>
                <a:cs typeface="Times New Roman" pitchFamily="18" charset="0"/>
              </a:rPr>
              <a:t>ĐIỆN TỬ</a:t>
            </a:r>
            <a:endParaRPr lang="en-US" sz="2800" b="1" dirty="0">
              <a:solidFill>
                <a:srgbClr val="FF0000"/>
              </a:solidFill>
              <a:latin typeface="Times New Roman" pitchFamily="18" charset="0"/>
              <a:cs typeface="Times New Roman" pitchFamily="18" charset="0"/>
            </a:endParaRPr>
          </a:p>
          <a:p>
            <a:pPr marL="739775" algn="just" eaLnBrk="1" hangingPunct="1">
              <a:spcBef>
                <a:spcPct val="0"/>
              </a:spcBef>
              <a:buFontTx/>
              <a:buNone/>
            </a:pPr>
            <a:endParaRPr lang="vi-VN" sz="1800" b="1" dirty="0">
              <a:solidFill>
                <a:srgbClr val="0000FF"/>
              </a:solidFill>
              <a:latin typeface="Times New Roman" pitchFamily="18" charset="0"/>
              <a:cs typeface="Times New Roman" pitchFamily="18" charset="0"/>
            </a:endParaRPr>
          </a:p>
          <a:p>
            <a:pPr marL="739775" algn="just" eaLnBrk="1" hangingPunct="1">
              <a:spcBef>
                <a:spcPct val="0"/>
              </a:spcBef>
              <a:buFontTx/>
              <a:buNone/>
            </a:pPr>
            <a:r>
              <a:rPr lang="en-US" sz="2000" b="1" dirty="0">
                <a:solidFill>
                  <a:srgbClr val="0000FF"/>
                </a:solidFill>
                <a:latin typeface="Times New Roman" pitchFamily="18" charset="0"/>
                <a:cs typeface="Times New Roman" pitchFamily="18" charset="0"/>
              </a:rPr>
              <a:t>LĨNH VỰC: PHÁT TRIỂN </a:t>
            </a:r>
            <a:r>
              <a:rPr lang="vi-VN" sz="2000" b="1" dirty="0">
                <a:solidFill>
                  <a:srgbClr val="0000FF"/>
                </a:solidFill>
                <a:latin typeface="Times New Roman" pitchFamily="18" charset="0"/>
                <a:cs typeface="Times New Roman" pitchFamily="18" charset="0"/>
              </a:rPr>
              <a:t>NHẬN THỨC</a:t>
            </a:r>
            <a:endParaRPr lang="en-US" sz="2000" b="1" dirty="0">
              <a:solidFill>
                <a:srgbClr val="0000FF"/>
              </a:solidFill>
              <a:latin typeface="Times New Roman" pitchFamily="18" charset="0"/>
              <a:cs typeface="Times New Roman" pitchFamily="18" charset="0"/>
            </a:endParaRPr>
          </a:p>
          <a:p>
            <a:pPr marL="739775" algn="just" eaLnBrk="1" hangingPunct="1">
              <a:spcBef>
                <a:spcPct val="0"/>
              </a:spcBef>
              <a:buFontTx/>
              <a:buNone/>
            </a:pPr>
            <a:r>
              <a:rPr lang="en-US" sz="2000" b="1" dirty="0">
                <a:solidFill>
                  <a:srgbClr val="0000FF"/>
                </a:solidFill>
                <a:latin typeface="Times New Roman" pitchFamily="18" charset="0"/>
                <a:cs typeface="Times New Roman" pitchFamily="18" charset="0"/>
              </a:rPr>
              <a:t>ĐỀ TÀI:      </a:t>
            </a:r>
            <a:r>
              <a:rPr lang="vi-VN" sz="2000" b="1" dirty="0">
                <a:solidFill>
                  <a:srgbClr val="0000FF"/>
                </a:solidFill>
                <a:latin typeface="Times New Roman" pitchFamily="18" charset="0"/>
                <a:cs typeface="Times New Roman" pitchFamily="18" charset="0"/>
              </a:rPr>
              <a:t>SỐ </a:t>
            </a:r>
            <a:r>
              <a:rPr lang="en-US" sz="2000" b="1" dirty="0">
                <a:solidFill>
                  <a:srgbClr val="0000FF"/>
                </a:solidFill>
                <a:latin typeface="Times New Roman" pitchFamily="18" charset="0"/>
                <a:cs typeface="Times New Roman" pitchFamily="18" charset="0"/>
              </a:rPr>
              <a:t>6 TIẾT 1</a:t>
            </a:r>
          </a:p>
          <a:p>
            <a:pPr marL="739775" algn="just" eaLnBrk="1" hangingPunct="1">
              <a:spcBef>
                <a:spcPct val="0"/>
              </a:spcBef>
              <a:buFontTx/>
              <a:buNone/>
            </a:pPr>
            <a:r>
              <a:rPr lang="en-US" sz="2000" b="1" dirty="0">
                <a:solidFill>
                  <a:srgbClr val="0000FF"/>
                </a:solidFill>
                <a:latin typeface="Times New Roman" pitchFamily="18" charset="0"/>
                <a:cs typeface="Times New Roman" pitchFamily="18" charset="0"/>
              </a:rPr>
              <a:t>ĐỘ TUỔI: 5</a:t>
            </a:r>
            <a:r>
              <a:rPr lang="vi-VN" sz="2000" b="1" dirty="0">
                <a:solidFill>
                  <a:srgbClr val="0000FF"/>
                </a:solidFill>
                <a:latin typeface="Times New Roman" pitchFamily="18" charset="0"/>
                <a:cs typeface="Times New Roman" pitchFamily="18" charset="0"/>
              </a:rPr>
              <a:t> – </a:t>
            </a:r>
            <a:r>
              <a:rPr lang="en-US" sz="2000" b="1" dirty="0">
                <a:solidFill>
                  <a:srgbClr val="0000FF"/>
                </a:solidFill>
                <a:latin typeface="Times New Roman" pitchFamily="18" charset="0"/>
                <a:cs typeface="Times New Roman" pitchFamily="18" charset="0"/>
              </a:rPr>
              <a:t>6</a:t>
            </a:r>
            <a:r>
              <a:rPr lang="vi-VN" sz="2000" b="1" dirty="0">
                <a:solidFill>
                  <a:srgbClr val="0000FF"/>
                </a:solidFill>
                <a:latin typeface="Times New Roman" pitchFamily="18" charset="0"/>
                <a:cs typeface="Times New Roman" pitchFamily="18" charset="0"/>
              </a:rPr>
              <a:t> tuổi</a:t>
            </a:r>
          </a:p>
          <a:p>
            <a:pPr marL="739775" algn="just" eaLnBrk="1" hangingPunct="1">
              <a:spcBef>
                <a:spcPct val="0"/>
              </a:spcBef>
              <a:buFontTx/>
              <a:buNone/>
            </a:pPr>
            <a:r>
              <a:rPr lang="vi-VN" sz="2000" b="1" dirty="0">
                <a:solidFill>
                  <a:srgbClr val="0000FF"/>
                </a:solidFill>
                <a:latin typeface="Times New Roman" pitchFamily="18" charset="0"/>
                <a:cs typeface="Times New Roman" pitchFamily="18" charset="0"/>
              </a:rPr>
              <a:t>Nhóm tác giả: Đào Thị Hồng Vân – </a:t>
            </a:r>
            <a:r>
              <a:rPr lang="en-US" sz="2000" b="1" dirty="0" err="1">
                <a:solidFill>
                  <a:srgbClr val="0000FF"/>
                </a:solidFill>
                <a:latin typeface="Times New Roman" pitchFamily="18" charset="0"/>
                <a:cs typeface="Times New Roman" pitchFamily="18" charset="0"/>
              </a:rPr>
              <a:t>Nguyễn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Thị</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Thùy</a:t>
            </a:r>
            <a:r>
              <a:rPr lang="en-US" sz="2000" b="1" dirty="0">
                <a:solidFill>
                  <a:srgbClr val="0000FF"/>
                </a:solidFill>
                <a:latin typeface="Times New Roman" pitchFamily="18" charset="0"/>
                <a:cs typeface="Times New Roman" pitchFamily="18" charset="0"/>
              </a:rPr>
              <a:t> Dung</a:t>
            </a:r>
            <a:endParaRPr lang="vi-VN" sz="2000" b="1" dirty="0">
              <a:solidFill>
                <a:srgbClr val="0000FF"/>
              </a:solidFill>
              <a:latin typeface="Times New Roman" pitchFamily="18" charset="0"/>
              <a:cs typeface="Times New Roman" pitchFamily="18" charset="0"/>
            </a:endParaRPr>
          </a:p>
          <a:p>
            <a:pPr algn="just" eaLnBrk="1" hangingPunct="1">
              <a:spcBef>
                <a:spcPct val="0"/>
              </a:spcBef>
              <a:buFontTx/>
              <a:buNone/>
            </a:pPr>
            <a:r>
              <a:rPr lang="en-US" sz="2000" b="1" dirty="0">
                <a:solidFill>
                  <a:srgbClr val="0000FF"/>
                </a:solidFill>
                <a:latin typeface="Times New Roman" pitchFamily="18" charset="0"/>
                <a:cs typeface="Times New Roman" pitchFamily="18" charset="0"/>
              </a:rPr>
              <a:t>             Email: </a:t>
            </a:r>
            <a:r>
              <a:rPr lang="vi-VN" sz="2000" b="1" dirty="0">
                <a:solidFill>
                  <a:srgbClr val="0000FF"/>
                </a:solidFill>
                <a:latin typeface="Times New Roman" pitchFamily="18" charset="0"/>
                <a:cs typeface="Times New Roman" pitchFamily="18" charset="0"/>
              </a:rPr>
              <a:t>vandaoks81</a:t>
            </a:r>
            <a:r>
              <a:rPr lang="en-US" sz="2000" b="1" dirty="0">
                <a:solidFill>
                  <a:srgbClr val="0000FF"/>
                </a:solidFill>
                <a:latin typeface="Times New Roman" pitchFamily="18" charset="0"/>
                <a:cs typeface="Times New Roman" pitchFamily="18" charset="0"/>
              </a:rPr>
              <a:t>@gmail.com</a:t>
            </a:r>
            <a:endParaRPr lang="en-US" sz="2000" b="1" u="sng" dirty="0">
              <a:solidFill>
                <a:srgbClr val="0000FF"/>
              </a:solidFill>
              <a:latin typeface="Times New Roman" pitchFamily="18" charset="0"/>
              <a:cs typeface="Times New Roman" pitchFamily="18" charset="0"/>
            </a:endParaRPr>
          </a:p>
          <a:p>
            <a:pPr algn="just" eaLnBrk="1" hangingPunct="1">
              <a:spcBef>
                <a:spcPct val="0"/>
              </a:spcBef>
              <a:buFontTx/>
              <a:buNone/>
            </a:pP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Điện</a:t>
            </a:r>
            <a:r>
              <a:rPr lang="en-US" sz="2000" b="1" dirty="0">
                <a:solidFill>
                  <a:srgbClr val="0000FF"/>
                </a:solidFill>
                <a:latin typeface="Times New Roman" pitchFamily="18" charset="0"/>
                <a:cs typeface="Times New Roman" pitchFamily="18" charset="0"/>
              </a:rPr>
              <a:t> thoại: </a:t>
            </a:r>
            <a:r>
              <a:rPr lang="vi-VN" sz="2000" b="1" dirty="0">
                <a:solidFill>
                  <a:srgbClr val="0000FF"/>
                </a:solidFill>
                <a:latin typeface="Times New Roman" pitchFamily="18" charset="0"/>
                <a:cs typeface="Times New Roman" pitchFamily="18" charset="0"/>
              </a:rPr>
              <a:t>0</a:t>
            </a:r>
            <a:r>
              <a:rPr lang="en-US" sz="2000" b="1" dirty="0">
                <a:solidFill>
                  <a:srgbClr val="0000FF"/>
                </a:solidFill>
                <a:latin typeface="Times New Roman" pitchFamily="18" charset="0"/>
                <a:cs typeface="Times New Roman" pitchFamily="18" charset="0"/>
              </a:rPr>
              <a:t>816386268</a:t>
            </a:r>
          </a:p>
          <a:p>
            <a:pPr algn="just" eaLnBrk="1" hangingPunct="1">
              <a:spcBef>
                <a:spcPct val="0"/>
              </a:spcBef>
              <a:buFontTx/>
              <a:buNone/>
            </a:pP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Trường</a:t>
            </a:r>
            <a:r>
              <a:rPr lang="en-US" sz="2000" b="1" dirty="0">
                <a:solidFill>
                  <a:srgbClr val="0000FF"/>
                </a:solidFill>
                <a:latin typeface="Times New Roman" pitchFamily="18" charset="0"/>
                <a:cs typeface="Times New Roman" pitchFamily="18" charset="0"/>
              </a:rPr>
              <a:t> mầm non </a:t>
            </a:r>
            <a:r>
              <a:rPr lang="en-US" sz="2000" b="1" dirty="0" err="1">
                <a:solidFill>
                  <a:srgbClr val="0000FF"/>
                </a:solidFill>
                <a:latin typeface="Times New Roman" pitchFamily="18" charset="0"/>
                <a:cs typeface="Times New Roman" pitchFamily="18" charset="0"/>
              </a:rPr>
              <a:t>Lê</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Thiệ</a:t>
            </a:r>
            <a:r>
              <a:rPr lang="vi-VN" sz="2000" b="1" dirty="0">
                <a:solidFill>
                  <a:srgbClr val="0000FF"/>
                </a:solidFill>
                <a:latin typeface="Times New Roman" pitchFamily="18" charset="0"/>
                <a:cs typeface="Times New Roman" pitchFamily="18" charset="0"/>
              </a:rPr>
              <a:t>n</a:t>
            </a:r>
            <a:r>
              <a:rPr lang="en-US" sz="2000" b="1" dirty="0">
                <a:solidFill>
                  <a:srgbClr val="0000FF"/>
                </a:solidFill>
                <a:latin typeface="Times New Roman" pitchFamily="18" charset="0"/>
                <a:cs typeface="Times New Roman" pitchFamily="18" charset="0"/>
              </a:rPr>
              <a:t> - An Dương - Hải Phòng</a:t>
            </a:r>
          </a:p>
          <a:p>
            <a:pPr eaLnBrk="1" hangingPunct="1">
              <a:spcBef>
                <a:spcPct val="0"/>
              </a:spcBef>
              <a:buFontTx/>
              <a:buNone/>
            </a:pPr>
            <a:endParaRPr lang="en-US" sz="2000" b="1" dirty="0">
              <a:solidFill>
                <a:srgbClr val="0000FF"/>
              </a:solidFill>
              <a:latin typeface="Times New Roman" pitchFamily="18" charset="0"/>
              <a:cs typeface="Times New Roman" pitchFamily="18" charset="0"/>
            </a:endParaRPr>
          </a:p>
          <a:p>
            <a:pPr algn="ctr" eaLnBrk="1" hangingPunct="1">
              <a:spcBef>
                <a:spcPct val="0"/>
              </a:spcBef>
              <a:buFontTx/>
              <a:buNone/>
            </a:pPr>
            <a:r>
              <a:rPr lang="en-US" sz="2000" b="1" dirty="0" err="1">
                <a:solidFill>
                  <a:srgbClr val="0000FF"/>
                </a:solidFill>
                <a:latin typeface="Times New Roman" pitchFamily="18" charset="0"/>
                <a:cs typeface="Times New Roman" pitchFamily="18" charset="0"/>
              </a:rPr>
              <a:t>Tháng</a:t>
            </a:r>
            <a:r>
              <a:rPr lang="en-US" sz="2000" b="1" dirty="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1</a:t>
            </a:r>
            <a:r>
              <a:rPr lang="en-US" sz="2000" b="1" dirty="0">
                <a:solidFill>
                  <a:srgbClr val="0000FF"/>
                </a:solidFill>
                <a:latin typeface="Times New Roman" pitchFamily="18" charset="0"/>
                <a:cs typeface="Times New Roman" pitchFamily="18" charset="0"/>
              </a:rPr>
              <a:t>0</a:t>
            </a:r>
            <a:r>
              <a:rPr lang="vi-VN" sz="2000" b="1" dirty="0">
                <a:solidFill>
                  <a:srgbClr val="0000FF"/>
                </a:solidFill>
                <a:latin typeface="Times New Roman" pitchFamily="18" charset="0"/>
                <a:cs typeface="Times New Roman" pitchFamily="18" charset="0"/>
              </a:rPr>
              <a:t>/202</a:t>
            </a:r>
            <a:r>
              <a:rPr lang="en-US" sz="2000" b="1" dirty="0">
                <a:solidFill>
                  <a:srgbClr val="0000FF"/>
                </a:solidFill>
                <a:latin typeface="Times New Roman" pitchFamily="18" charset="0"/>
                <a:cs typeface="Times New Roman" pitchFamily="18" charset="0"/>
              </a:rPr>
              <a:t>4</a:t>
            </a:r>
          </a:p>
          <a:p>
            <a:pPr algn="ctr" eaLnBrk="1" hangingPunct="1">
              <a:spcBef>
                <a:spcPct val="0"/>
              </a:spcBef>
              <a:buFontTx/>
              <a:buNone/>
            </a:pPr>
            <a:endParaRPr lang="en-US" sz="1800" b="1" dirty="0">
              <a:solidFill>
                <a:srgbClr val="660066"/>
              </a:solidFill>
              <a:latin typeface="Times New Roman" pitchFamily="18" charset="0"/>
              <a:cs typeface="Times New Roman" pitchFamily="18" charset="0"/>
            </a:endParaRPr>
          </a:p>
          <a:p>
            <a:pPr algn="ctr" eaLnBrk="1" hangingPunct="1">
              <a:spcBef>
                <a:spcPct val="0"/>
              </a:spcBef>
              <a:buFontTx/>
              <a:buNone/>
            </a:pPr>
            <a:endParaRPr lang="en-US" sz="1800" b="1" dirty="0">
              <a:solidFill>
                <a:srgbClr val="660066"/>
              </a:solidFill>
              <a:latin typeface="Times New Roman" pitchFamily="18" charset="0"/>
              <a:cs typeface="Times New Roman" pitchFamily="18" charset="0"/>
            </a:endParaRPr>
          </a:p>
        </p:txBody>
      </p:sp>
    </p:spTree>
    <p:extLst>
      <p:ext uri="{BB962C8B-B14F-4D97-AF65-F5344CB8AC3E}">
        <p14:creationId xmlns:p14="http://schemas.microsoft.com/office/powerpoint/2010/main" val="17406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67966"/>
            <a:ext cx="9143999" cy="513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1" descr="dongho"/>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375" y="800100"/>
            <a:ext cx="809625" cy="9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102"/>
          <p:cNvSpPr>
            <a:spLocks noChangeArrowheads="1"/>
          </p:cNvSpPr>
          <p:nvPr/>
        </p:nvSpPr>
        <p:spPr bwMode="auto">
          <a:xfrm>
            <a:off x="447675" y="1085850"/>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675">
                <a:solidFill>
                  <a:srgbClr val="FF3300"/>
                </a:solidFill>
                <a:latin typeface=".VnBodoniH" pitchFamily="34" charset="0"/>
              </a:rPr>
              <a:t>HÕt giê</a:t>
            </a:r>
          </a:p>
        </p:txBody>
      </p:sp>
      <p:sp>
        <p:nvSpPr>
          <p:cNvPr id="26" name="Oval 108"/>
          <p:cNvSpPr>
            <a:spLocks noChangeArrowheads="1"/>
          </p:cNvSpPr>
          <p:nvPr/>
        </p:nvSpPr>
        <p:spPr bwMode="auto">
          <a:xfrm>
            <a:off x="447675" y="1085850"/>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1</a:t>
            </a:r>
          </a:p>
        </p:txBody>
      </p:sp>
      <p:sp>
        <p:nvSpPr>
          <p:cNvPr id="27" name="Oval 109"/>
          <p:cNvSpPr>
            <a:spLocks noChangeArrowheads="1"/>
          </p:cNvSpPr>
          <p:nvPr/>
        </p:nvSpPr>
        <p:spPr bwMode="auto">
          <a:xfrm>
            <a:off x="447675" y="1103709"/>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2</a:t>
            </a:r>
          </a:p>
        </p:txBody>
      </p:sp>
      <p:sp>
        <p:nvSpPr>
          <p:cNvPr id="28" name="Oval 110"/>
          <p:cNvSpPr>
            <a:spLocks noChangeArrowheads="1"/>
          </p:cNvSpPr>
          <p:nvPr/>
        </p:nvSpPr>
        <p:spPr bwMode="auto">
          <a:xfrm>
            <a:off x="447675" y="1107396"/>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3</a:t>
            </a:r>
          </a:p>
        </p:txBody>
      </p:sp>
      <p:sp>
        <p:nvSpPr>
          <p:cNvPr id="29" name="Oval 111"/>
          <p:cNvSpPr>
            <a:spLocks noChangeArrowheads="1"/>
          </p:cNvSpPr>
          <p:nvPr/>
        </p:nvSpPr>
        <p:spPr bwMode="auto">
          <a:xfrm>
            <a:off x="447675" y="1096046"/>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4</a:t>
            </a:r>
          </a:p>
        </p:txBody>
      </p:sp>
      <p:sp>
        <p:nvSpPr>
          <p:cNvPr id="30" name="Oval 112"/>
          <p:cNvSpPr>
            <a:spLocks noChangeArrowheads="1"/>
          </p:cNvSpPr>
          <p:nvPr/>
        </p:nvSpPr>
        <p:spPr bwMode="auto">
          <a:xfrm>
            <a:off x="447675" y="1103709"/>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5</a:t>
            </a:r>
          </a:p>
        </p:txBody>
      </p:sp>
      <p:sp>
        <p:nvSpPr>
          <p:cNvPr id="31" name="Oval 113"/>
          <p:cNvSpPr>
            <a:spLocks noChangeArrowheads="1"/>
          </p:cNvSpPr>
          <p:nvPr/>
        </p:nvSpPr>
        <p:spPr bwMode="auto">
          <a:xfrm>
            <a:off x="447675" y="1085850"/>
            <a:ext cx="514350" cy="457200"/>
          </a:xfrm>
          <a:prstGeom prst="ellipse">
            <a:avLst/>
          </a:prstGeom>
          <a:solidFill>
            <a:srgbClr val="FFCC99"/>
          </a:solidFill>
          <a:ln w="76200" cmpd="tri">
            <a:solidFill>
              <a:schemeClr val="tx1"/>
            </a:solidFill>
            <a:round/>
            <a:headEnd/>
            <a:tailEnd/>
          </a:ln>
        </p:spPr>
        <p:txBody>
          <a:bodyPr wrap="none" anchor="ctr"/>
          <a:lstStyle/>
          <a:p>
            <a:pPr algn="ctr" defTabSz="685800"/>
            <a:endParaRPr lang="en-US" sz="3600">
              <a:solidFill>
                <a:prstClr val="black"/>
              </a:solidFill>
              <a:latin typeface=".VnBodoniH" pitchFamily="34" charset="0"/>
            </a:endParaRPr>
          </a:p>
        </p:txBody>
      </p:sp>
      <p:pic>
        <p:nvPicPr>
          <p:cNvPr id="1031" name="Picture 7" descr="D:\CAC SLIDE DAY TRE NAM 2015 - 2016 CAC CHU DIEM\CHU CAI + DONG VAT + RAU CUA QUA DA SUA NAM 2014 - 2015\CHU DE THUC VAT\TRANH HOA CO MAU\ho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335" y="1225901"/>
            <a:ext cx="3086100" cy="313858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CAC SLIDE DAY TRE NAM 2015 - 2016 CAC CHU DIEM\CHU CAI + DONG VAT + RAU CUA QUA DA SUA NAM 2014 - 2015\CHU DE THUC VAT\TRANH HOA CO MAU\chua-hoa-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949" y="773668"/>
            <a:ext cx="3364706" cy="36004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hlinkClick r:id="rId8" action="ppaction://hlinksldjump"/>
          </p:cNvPr>
          <p:cNvSpPr/>
          <p:nvPr/>
        </p:nvSpPr>
        <p:spPr>
          <a:xfrm>
            <a:off x="845345" y="4674786"/>
            <a:ext cx="3609976" cy="1015663"/>
          </a:xfrm>
          <a:prstGeom prst="rect">
            <a:avLst/>
          </a:prstGeom>
          <a:solidFill>
            <a:schemeClr val="accent1">
              <a:lumMod val="20000"/>
              <a:lumOff val="80000"/>
            </a:schemeClr>
          </a:solidFill>
          <a:ln>
            <a:solidFill>
              <a:schemeClr val="tx1"/>
            </a:solidFill>
          </a:ln>
        </p:spPr>
        <p:txBody>
          <a:bodyPr wrap="square">
            <a:spAutoFit/>
          </a:bodyPr>
          <a:lstStyle/>
          <a:p>
            <a:pPr defTabSz="685800"/>
            <a:r>
              <a:rPr lang="en-US" sz="6000" b="1" dirty="0">
                <a:solidFill>
                  <a:srgbClr val="FF0000"/>
                </a:solidFill>
                <a:latin typeface="Arial" pitchFamily="34" charset="0"/>
                <a:cs typeface="Arial" pitchFamily="34" charset="0"/>
              </a:rPr>
              <a:t>A</a:t>
            </a:r>
            <a:r>
              <a:rPr lang="en-US"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Chậu</a:t>
            </a:r>
            <a:r>
              <a:rPr lang="en-US" sz="2250"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hoa</a:t>
            </a:r>
            <a:r>
              <a:rPr lang="en-US" sz="2250" b="1" dirty="0">
                <a:solidFill>
                  <a:srgbClr val="FF0000"/>
                </a:solidFill>
                <a:latin typeface="Arial" pitchFamily="34" charset="0"/>
                <a:cs typeface="Arial" pitchFamily="34" charset="0"/>
              </a:rPr>
              <a:t> </a:t>
            </a:r>
            <a:r>
              <a:rPr lang="en-US" sz="2250" b="1" dirty="0">
                <a:solidFill>
                  <a:srgbClr val="FF0000"/>
                </a:solidFill>
                <a:latin typeface=".VnArial" panose="020BE200000000000000" pitchFamily="34" charset="0"/>
                <a:cs typeface="Arial" pitchFamily="34" charset="0"/>
              </a:rPr>
              <a:t>®</a:t>
            </a:r>
            <a:r>
              <a:rPr lang="en-US" sz="2250" b="1" dirty="0" err="1">
                <a:solidFill>
                  <a:srgbClr val="FF0000"/>
                </a:solidFill>
                <a:latin typeface=".VnArial" panose="020BE200000000000000" pitchFamily="34" charset="0"/>
                <a:cs typeface="Arial" pitchFamily="34" charset="0"/>
              </a:rPr>
              <a:t>ång</a:t>
            </a:r>
            <a:r>
              <a:rPr lang="en-US" sz="2250" b="1" dirty="0">
                <a:solidFill>
                  <a:srgbClr val="FF0000"/>
                </a:solidFill>
                <a:latin typeface=".VnArial" panose="020BE200000000000000" pitchFamily="34" charset="0"/>
                <a:cs typeface="Arial" pitchFamily="34" charset="0"/>
              </a:rPr>
              <a:t> </a:t>
            </a:r>
            <a:r>
              <a:rPr lang="en-US" sz="2250" b="1" dirty="0" err="1">
                <a:solidFill>
                  <a:srgbClr val="FF0000"/>
                </a:solidFill>
                <a:latin typeface=".VnArial" panose="020BE200000000000000" pitchFamily="34" charset="0"/>
                <a:cs typeface="Arial" pitchFamily="34" charset="0"/>
              </a:rPr>
              <a:t>tiÒn</a:t>
            </a:r>
            <a:endParaRPr lang="en-US" sz="2250" b="1" dirty="0">
              <a:solidFill>
                <a:srgbClr val="FF0000"/>
              </a:solidFill>
              <a:latin typeface=".VnArial" panose="020BE200000000000000" pitchFamily="34" charset="0"/>
              <a:cs typeface="Arial" pitchFamily="34" charset="0"/>
            </a:endParaRPr>
          </a:p>
        </p:txBody>
      </p:sp>
      <p:sp>
        <p:nvSpPr>
          <p:cNvPr id="19" name="Rectangle 18">
            <a:hlinkClick r:id="rId9" action="ppaction://hlinksldjump"/>
          </p:cNvPr>
          <p:cNvSpPr/>
          <p:nvPr/>
        </p:nvSpPr>
        <p:spPr>
          <a:xfrm>
            <a:off x="5212556" y="4682100"/>
            <a:ext cx="3086099" cy="1015663"/>
          </a:xfrm>
          <a:prstGeom prst="rect">
            <a:avLst/>
          </a:prstGeom>
          <a:solidFill>
            <a:schemeClr val="accent1">
              <a:lumMod val="20000"/>
              <a:lumOff val="80000"/>
            </a:schemeClr>
          </a:solidFill>
          <a:ln>
            <a:solidFill>
              <a:schemeClr val="tx1"/>
            </a:solidFill>
          </a:ln>
        </p:spPr>
        <p:txBody>
          <a:bodyPr wrap="square">
            <a:spAutoFit/>
          </a:bodyPr>
          <a:lstStyle/>
          <a:p>
            <a:pPr defTabSz="685800"/>
            <a:r>
              <a:rPr lang="en-US" sz="6000" b="1" dirty="0">
                <a:solidFill>
                  <a:srgbClr val="FF0000"/>
                </a:solidFill>
                <a:latin typeface="Arial" pitchFamily="34" charset="0"/>
                <a:cs typeface="Arial" pitchFamily="34" charset="0"/>
              </a:rPr>
              <a:t>B</a:t>
            </a:r>
            <a:r>
              <a:rPr lang="en-US"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Chậu</a:t>
            </a:r>
            <a:r>
              <a:rPr lang="en-US" sz="2250"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hoa</a:t>
            </a:r>
            <a:r>
              <a:rPr lang="en-US" sz="2250" b="1" dirty="0">
                <a:solidFill>
                  <a:srgbClr val="FF0000"/>
                </a:solidFill>
                <a:latin typeface="Arial" pitchFamily="34" charset="0"/>
                <a:cs typeface="Arial" pitchFamily="34" charset="0"/>
              </a:rPr>
              <a:t> </a:t>
            </a:r>
            <a:r>
              <a:rPr lang="en-US" sz="2250" b="1" dirty="0" err="1">
                <a:solidFill>
                  <a:srgbClr val="FF0000"/>
                </a:solidFill>
                <a:latin typeface=".VnArial" panose="020BE200000000000000" pitchFamily="34" charset="0"/>
                <a:cs typeface="Arial" pitchFamily="34" charset="0"/>
              </a:rPr>
              <a:t>hång</a:t>
            </a:r>
            <a:r>
              <a:rPr lang="en-US" sz="2250" b="1" dirty="0">
                <a:solidFill>
                  <a:srgbClr val="FF0000"/>
                </a:solidFill>
                <a:latin typeface=".VnArial" panose="020BE200000000000000" pitchFamily="34" charset="0"/>
                <a:cs typeface="Arial" pitchFamily="34" charset="0"/>
              </a:rPr>
              <a:t> </a:t>
            </a:r>
          </a:p>
        </p:txBody>
      </p:sp>
    </p:spTree>
    <p:extLst>
      <p:ext uri="{BB962C8B-B14F-4D97-AF65-F5344CB8AC3E}">
        <p14:creationId xmlns:p14="http://schemas.microsoft.com/office/powerpoint/2010/main" val="2923952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1000"/>
                                        <p:tgtEl>
                                          <p:spTgt spid="1033"/>
                                        </p:tgtEl>
                                      </p:cBhvr>
                                    </p:animEffect>
                                    <p:anim calcmode="lin" valueType="num">
                                      <p:cBhvr>
                                        <p:cTn id="8" dur="1000" fill="hold"/>
                                        <p:tgtEl>
                                          <p:spTgt spid="1033"/>
                                        </p:tgtEl>
                                        <p:attrNameLst>
                                          <p:attrName>ppt_x</p:attrName>
                                        </p:attrNameLst>
                                      </p:cBhvr>
                                      <p:tavLst>
                                        <p:tav tm="0">
                                          <p:val>
                                            <p:strVal val="#ppt_x"/>
                                          </p:val>
                                        </p:tav>
                                        <p:tav tm="100000">
                                          <p:val>
                                            <p:strVal val="#ppt_x"/>
                                          </p:val>
                                        </p:tav>
                                      </p:tavLst>
                                    </p:anim>
                                    <p:anim calcmode="lin" valueType="num">
                                      <p:cBhvr>
                                        <p:cTn id="9" dur="1000" fill="hold"/>
                                        <p:tgtEl>
                                          <p:spTgt spid="10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31"/>
                                        </p:tgtEl>
                                        <p:attrNameLst>
                                          <p:attrName>style.visibility</p:attrName>
                                        </p:attrNameLst>
                                      </p:cBhvr>
                                      <p:to>
                                        <p:strVal val="visible"/>
                                      </p:to>
                                    </p:set>
                                    <p:animEffect transition="in" filter="fade">
                                      <p:cBhvr>
                                        <p:cTn id="18" dur="1000"/>
                                        <p:tgtEl>
                                          <p:spTgt spid="1031"/>
                                        </p:tgtEl>
                                      </p:cBhvr>
                                    </p:animEffect>
                                    <p:anim calcmode="lin" valueType="num">
                                      <p:cBhvr>
                                        <p:cTn id="19" dur="1000" fill="hold"/>
                                        <p:tgtEl>
                                          <p:spTgt spid="1031"/>
                                        </p:tgtEl>
                                        <p:attrNameLst>
                                          <p:attrName>ppt_x</p:attrName>
                                        </p:attrNameLst>
                                      </p:cBhvr>
                                      <p:tavLst>
                                        <p:tav tm="0">
                                          <p:val>
                                            <p:strVal val="#ppt_x"/>
                                          </p:val>
                                        </p:tav>
                                        <p:tav tm="100000">
                                          <p:val>
                                            <p:strVal val="#ppt_x"/>
                                          </p:val>
                                        </p:tav>
                                      </p:tavLst>
                                    </p:anim>
                                    <p:anim calcmode="lin" valueType="num">
                                      <p:cBhvr>
                                        <p:cTn id="20" dur="1000" fill="hold"/>
                                        <p:tgtEl>
                                          <p:spTgt spid="103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 presetClass="exit" presetSubtype="16" fill="hold" grpId="0" nodeType="afterEffect">
                                  <p:stCondLst>
                                    <p:cond delay="0"/>
                                  </p:stCondLst>
                                  <p:childTnLst>
                                    <p:animEffect transition="out" filter="box(in)">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hammer.wav"/>
                                        </p:tgtEl>
                                      </p:cMediaNode>
                                    </p:audio>
                                  </p:subTnLst>
                                </p:cTn>
                              </p:par>
                              <p:par>
                                <p:cTn id="30" presetID="4" presetClass="exit" presetSubtype="16" fill="hold" nodeType="withEffect">
                                  <p:stCondLst>
                                    <p:cond delay="5000"/>
                                  </p:stCondLst>
                                  <p:childTnLst>
                                    <p:animEffect transition="out" filter="box(in)">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par>
                                <p:cTn id="33" presetID="4" presetClass="exit" presetSubtype="16" fill="hold" nodeType="withEffect">
                                  <p:stCondLst>
                                    <p:cond delay="4000"/>
                                  </p:stCondLst>
                                  <p:childTnLst>
                                    <p:animEffect transition="out" filter="box(in)">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par>
                                <p:cTn id="36" presetID="4" presetClass="exit" presetSubtype="16" fill="hold" nodeType="withEffect">
                                  <p:stCondLst>
                                    <p:cond delay="3000"/>
                                  </p:stCondLst>
                                  <p:childTnLst>
                                    <p:animEffect transition="out" filter="box(in)">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par>
                                <p:cTn id="39" presetID="4" presetClass="exit" presetSubtype="16" fill="hold" nodeType="withEffect">
                                  <p:stCondLst>
                                    <p:cond delay="2000"/>
                                  </p:stCondLst>
                                  <p:childTnLst>
                                    <p:animEffect transition="out" filter="box(in)">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hammer.wav"/>
                                        </p:tgtEl>
                                      </p:cMediaNode>
                                    </p:audio>
                                  </p:subTnLst>
                                </p:cTn>
                              </p:par>
                              <p:par>
                                <p:cTn id="42" presetID="4" presetClass="exit" presetSubtype="16" fill="hold" nodeType="withEffect">
                                  <p:stCondLst>
                                    <p:cond delay="1000"/>
                                  </p:stCondLst>
                                  <p:childTnLst>
                                    <p:animEffect transition="out" filter="box(in)">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hammer.wav"/>
                                        </p:tgtEl>
                                      </p:cMediaNode>
                                    </p:audio>
                                  </p:subTnLst>
                                </p:cTn>
                              </p:par>
                              <p:par>
                                <p:cTn id="45" presetID="53" presetClass="entr" presetSubtype="0" repeatCount="3000" fill="hold" nodeType="withEffect">
                                  <p:stCondLst>
                                    <p:cond delay="6000"/>
                                  </p:stCondLst>
                                  <p:childTnLst>
                                    <p:set>
                                      <p:cBhvr>
                                        <p:cTn id="46" dur="1" fill="hold">
                                          <p:stCondLst>
                                            <p:cond delay="0"/>
                                          </p:stCondLst>
                                        </p:cTn>
                                        <p:tgtEl>
                                          <p:spTgt spid="25">
                                            <p:txEl>
                                              <p:pRg st="0" end="0"/>
                                            </p:txEl>
                                          </p:spTgt>
                                        </p:tgtEl>
                                        <p:attrNameLst>
                                          <p:attrName>style.visibility</p:attrName>
                                        </p:attrNameLst>
                                      </p:cBhvr>
                                      <p:to>
                                        <p:strVal val="visible"/>
                                      </p:to>
                                    </p:set>
                                    <p:anim calcmode="lin" valueType="num">
                                      <p:cBhvr>
                                        <p:cTn id="4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5">
                                            <p:txEl>
                                              <p:pRg st="0" end="0"/>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3" name="drumroll.wav"/>
                                        </p:tgtEl>
                                      </p:cMediaNode>
                                    </p:audio>
                                  </p:subTnLst>
                                </p:cTn>
                              </p:par>
                            </p:childTnLst>
                          </p:cTn>
                        </p:par>
                        <p:par>
                          <p:cTn id="50" fill="hold">
                            <p:stCondLst>
                              <p:cond delay="9500"/>
                            </p:stCondLst>
                            <p:childTnLst>
                              <p:par>
                                <p:cTn id="51" presetID="1" presetClass="exit" presetSubtype="0" fill="hold" grpId="0" nodeType="afterEffect">
                                  <p:stCondLst>
                                    <p:cond delay="5000"/>
                                  </p:stCondLst>
                                  <p:childTnLst>
                                    <p:set>
                                      <p:cBhvr>
                                        <p:cTn id="52" dur="1" fill="hold">
                                          <p:stCondLst>
                                            <p:cond delay="0"/>
                                          </p:stCondLst>
                                        </p:cTn>
                                        <p:tgtEl>
                                          <p:spTgt spid="25">
                                            <p:txEl>
                                              <p:pRg st="0" end="0"/>
                                            </p:txEl>
                                          </p:spTgt>
                                        </p:tgtEl>
                                        <p:attrNameLst>
                                          <p:attrName>style.visibility</p:attrName>
                                        </p:attrNameLst>
                                      </p:cBhvr>
                                      <p:to>
                                        <p:strVal val="hidden"/>
                                      </p:to>
                                    </p:set>
                                  </p:childTnLst>
                                </p:cTn>
                              </p:par>
                            </p:childTnLst>
                          </p:cTn>
                        </p:par>
                        <p:par>
                          <p:cTn id="53" fill="hold">
                            <p:stCondLst>
                              <p:cond delay="14500"/>
                            </p:stCondLst>
                            <p:childTnLst>
                              <p:par>
                                <p:cTn id="54" presetID="1" presetClass="exit" presetSubtype="0" fill="hold" grpId="0" nodeType="afterEffect">
                                  <p:stCondLst>
                                    <p:cond delay="5000"/>
                                  </p:stCondLst>
                                  <p:childTnLst>
                                    <p:set>
                                      <p:cBhvr>
                                        <p:cTn id="55" dur="1" fill="hold">
                                          <p:stCondLst>
                                            <p:cond delay="0"/>
                                          </p:stCondLst>
                                        </p:cTn>
                                        <p:tgtEl>
                                          <p:spTgt spid="25">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animBg="1"/>
      <p:bldP spid="31"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5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4">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0416" y="1002508"/>
            <a:ext cx="184638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ove-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24566">
            <a:off x="1776046" y="1314450"/>
            <a:ext cx="1107831"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Dove-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24566">
            <a:off x="543600" y="2444063"/>
            <a:ext cx="1107831"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7" descr="HOA 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54016" y="5200650"/>
            <a:ext cx="59348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HOA 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80631" y="4257675"/>
            <a:ext cx="593481"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9" descr="Plant-01-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34908" y="4686300"/>
            <a:ext cx="553916"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0" descr="Plant-01-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54615" y="4686300"/>
            <a:ext cx="553916"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1" descr="Flower-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900726" y="4514850"/>
            <a:ext cx="738554"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2" descr="HOA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989384" y="5143500"/>
            <a:ext cx="47478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3" descr="Flower-03-jun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08094" y="3623667"/>
            <a:ext cx="738554"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4" descr="HOA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519246" y="5257800"/>
            <a:ext cx="47478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5" descr="Flower-04-jun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199121" y="3797753"/>
            <a:ext cx="79130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6" descr="ani_comicbir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521570" y="1268760"/>
            <a:ext cx="1055077"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7" descr="ani_comicbir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569678" y="1200152"/>
            <a:ext cx="1055077"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8" descr="HOA 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42684" y="3273878"/>
            <a:ext cx="59348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19" descr="HOA 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31838" y="4357688"/>
            <a:ext cx="59348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F:\TU LIEU LAM E - LEARNING 2021\E- LEARNING HOA KET TRAI 2021\nen\mat-meu.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08199" y="1738130"/>
            <a:ext cx="3628391" cy="311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298646"/>
      </p:ext>
    </p:extLst>
  </p:cSld>
  <p:clrMapOvr>
    <a:masterClrMapping/>
  </p:clrMapOvr>
  <p:transition spd="slow" advClick="0">
    <p:sndAc>
      <p:stSnd>
        <p:snd r:embed="rId2" name="chon lai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9" presetClass="path" presetSubtype="0" accel="50000" decel="50000" fill="hold" nodeType="clickEffect">
                                  <p:stCondLst>
                                    <p:cond delay="0"/>
                                  </p:stCondLst>
                                  <p:childTnLst>
                                    <p:animMotion origin="layout" path="M 0 0  C 0 -0.04667  0.028 -0.08267  0.062 -0.08267  C 0.097 -0.08267  0.125 -0.04667  0.125 0  C 0.125 0.04667  0.153 0.08267  0.188 0.08267  C 0.222 0.08267  0.25 0.04667  0.25 0  E" pathEditMode="relative" ptsTypes="">
                                      <p:cBhvr>
                                        <p:cTn id="6" dur="2000" fill="hold"/>
                                        <p:tgtEl>
                                          <p:spTgt spid="7"/>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59" presetClass="path" presetSubtype="0" accel="50000" decel="50000" fill="hold" nodeType="clickEffect">
                                  <p:stCondLst>
                                    <p:cond delay="0"/>
                                  </p:stCondLst>
                                  <p:childTnLst>
                                    <p:animMotion origin="layout" path="M 0 0  C 0 -0.04667  0.028 -0.08267  0.062 -0.08267  C 0.097 -0.08267  0.125 -0.04667  0.125 0  C 0.125 0.04667  0.153 0.08267  0.188 0.08267  C 0.222 0.08267  0.25 0.04667  0.25 0  E" pathEditMode="relative" ptsTypes="">
                                      <p:cBhvr>
                                        <p:cTn id="1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67966"/>
            <a:ext cx="9143999" cy="513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descr="D:\CAC SLIDE DAY TRE NAM 2015 - 2016 CAC CHU DIEM\CHU CAI + DONG VAT + RAU CUA QUA DA SUA NAM 2014 - 2015\CHU DE THUC VAT\TRANH HOA CO MAU\chua-hoa-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244" y="1069730"/>
            <a:ext cx="3364706" cy="36004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4" action="ppaction://hlinksldjump"/>
          </p:cNvPr>
          <p:cNvSpPr/>
          <p:nvPr/>
        </p:nvSpPr>
        <p:spPr>
          <a:xfrm>
            <a:off x="962025" y="4722421"/>
            <a:ext cx="2914650" cy="1361911"/>
          </a:xfrm>
          <a:prstGeom prst="rect">
            <a:avLst/>
          </a:prstGeom>
          <a:solidFill>
            <a:schemeClr val="accent1">
              <a:lumMod val="20000"/>
              <a:lumOff val="80000"/>
            </a:schemeClr>
          </a:solidFill>
          <a:ln>
            <a:solidFill>
              <a:schemeClr val="tx1"/>
            </a:solidFill>
          </a:ln>
        </p:spPr>
        <p:txBody>
          <a:bodyPr wrap="square">
            <a:spAutoFit/>
          </a:bodyPr>
          <a:lstStyle/>
          <a:p>
            <a:pPr defTabSz="685800"/>
            <a:r>
              <a:rPr lang="en-US" sz="6000" b="1" dirty="0">
                <a:solidFill>
                  <a:srgbClr val="FF0000"/>
                </a:solidFill>
                <a:latin typeface="Arial" pitchFamily="34" charset="0"/>
                <a:cs typeface="Arial" pitchFamily="34" charset="0"/>
              </a:rPr>
              <a:t>A</a:t>
            </a:r>
            <a:r>
              <a:rPr lang="en-US"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Chậu</a:t>
            </a:r>
            <a:r>
              <a:rPr lang="en-US" sz="2250"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hoa</a:t>
            </a:r>
            <a:r>
              <a:rPr lang="en-US" sz="2250"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hồng</a:t>
            </a:r>
            <a:r>
              <a:rPr lang="en-US" sz="2250" b="1" dirty="0">
                <a:solidFill>
                  <a:srgbClr val="FF0000"/>
                </a:solidFill>
                <a:latin typeface="Arial" pitchFamily="34" charset="0"/>
                <a:cs typeface="Arial" pitchFamily="34" charset="0"/>
              </a:rPr>
              <a:t> </a:t>
            </a:r>
          </a:p>
        </p:txBody>
      </p:sp>
      <p:pic>
        <p:nvPicPr>
          <p:cNvPr id="7" name="Picture 2" descr="F:\TU LIEU LAM E - LEARNING 2021\E- LEARNING HOA KET TRAI 2021\nen\mat-cuo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4950" y="2114550"/>
            <a:ext cx="3200400" cy="275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87586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2" name="ban gioi lam.wav"/>
          </p:stSnd>
        </p:sndAc>
      </p:transition>
    </mc:Choice>
    <mc:Fallback xmlns="">
      <p:transition spd="slow" advClick="0">
        <p:sndAc>
          <p:stSnd>
            <p:snd r:embed="rId7" name="ban gioi lam.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67966"/>
            <a:ext cx="9143999" cy="513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que 4">
            <a:hlinkClick r:id="rId4" action="ppaction://hlinksldjump"/>
          </p:cNvPr>
          <p:cNvSpPr/>
          <p:nvPr/>
        </p:nvSpPr>
        <p:spPr>
          <a:xfrm>
            <a:off x="5347621" y="2400300"/>
            <a:ext cx="1681829" cy="1485900"/>
          </a:xfrm>
          <a:prstGeom prst="plaqu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350" b="1" dirty="0">
                <a:solidFill>
                  <a:srgbClr val="FF0000"/>
                </a:solidFill>
                <a:latin typeface=".VnAvant" pitchFamily="34" charset="0"/>
              </a:rPr>
              <a:t>5</a:t>
            </a:r>
          </a:p>
        </p:txBody>
      </p:sp>
      <p:sp>
        <p:nvSpPr>
          <p:cNvPr id="6" name="Right Arrow 5">
            <a:hlinkClick r:id="rId5" action="ppaction://hlinksldjump"/>
          </p:cNvPr>
          <p:cNvSpPr/>
          <p:nvPr/>
        </p:nvSpPr>
        <p:spPr>
          <a:xfrm>
            <a:off x="7658100" y="5254089"/>
            <a:ext cx="1143000" cy="617935"/>
          </a:xfrm>
          <a:prstGeom prst="rightArrow">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err="1">
                <a:solidFill>
                  <a:srgbClr val="000066"/>
                </a:solidFill>
                <a:latin typeface="Calibri"/>
              </a:rPr>
              <a:t>Tiếp</a:t>
            </a:r>
            <a:r>
              <a:rPr lang="en-US" b="1" dirty="0">
                <a:solidFill>
                  <a:srgbClr val="000066"/>
                </a:solidFill>
                <a:latin typeface="Calibri"/>
              </a:rPr>
              <a:t> </a:t>
            </a:r>
            <a:r>
              <a:rPr lang="en-US" b="1" dirty="0" err="1">
                <a:solidFill>
                  <a:srgbClr val="000066"/>
                </a:solidFill>
                <a:latin typeface="Calibri"/>
              </a:rPr>
              <a:t>tục</a:t>
            </a:r>
            <a:endParaRPr lang="en-US" b="1" dirty="0">
              <a:solidFill>
                <a:srgbClr val="000066"/>
              </a:solidFill>
              <a:latin typeface="Calibri"/>
            </a:endParaRPr>
          </a:p>
        </p:txBody>
      </p:sp>
      <p:pic>
        <p:nvPicPr>
          <p:cNvPr id="7" name="Picture 9" descr="D:\CAC SLIDE DAY TRE NAM 2015 - 2016 CAC CHU DIEM\CHU CAI + DONG VAT + RAU CUA QUA DA SUA NAM 2014 - 2015\CHU DE THUC VAT\TRANH HOA CO MAU\chua-hoa-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244" y="1069730"/>
            <a:ext cx="3364706" cy="3600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7" action="ppaction://hlinksldjump"/>
          </p:cNvPr>
          <p:cNvSpPr/>
          <p:nvPr/>
        </p:nvSpPr>
        <p:spPr>
          <a:xfrm>
            <a:off x="962025" y="4722421"/>
            <a:ext cx="2914650" cy="1361911"/>
          </a:xfrm>
          <a:prstGeom prst="rect">
            <a:avLst/>
          </a:prstGeom>
          <a:solidFill>
            <a:schemeClr val="accent1">
              <a:lumMod val="20000"/>
              <a:lumOff val="80000"/>
            </a:schemeClr>
          </a:solidFill>
          <a:ln>
            <a:solidFill>
              <a:schemeClr val="tx1"/>
            </a:solidFill>
          </a:ln>
        </p:spPr>
        <p:txBody>
          <a:bodyPr wrap="square">
            <a:spAutoFit/>
          </a:bodyPr>
          <a:lstStyle/>
          <a:p>
            <a:pPr defTabSz="685800"/>
            <a:r>
              <a:rPr lang="en-US" sz="6000" b="1" dirty="0">
                <a:solidFill>
                  <a:srgbClr val="FF0000"/>
                </a:solidFill>
                <a:latin typeface="Arial" pitchFamily="34" charset="0"/>
                <a:cs typeface="Arial" pitchFamily="34" charset="0"/>
              </a:rPr>
              <a:t>A</a:t>
            </a:r>
            <a:r>
              <a:rPr lang="en-US"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Chậu</a:t>
            </a:r>
            <a:r>
              <a:rPr lang="en-US" sz="2250"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hoa</a:t>
            </a:r>
            <a:r>
              <a:rPr lang="en-US" sz="2250" b="1" dirty="0">
                <a:solidFill>
                  <a:srgbClr val="FF0000"/>
                </a:solidFill>
                <a:latin typeface="Arial" pitchFamily="34" charset="0"/>
                <a:cs typeface="Arial" pitchFamily="34" charset="0"/>
              </a:rPr>
              <a:t> </a:t>
            </a:r>
            <a:r>
              <a:rPr lang="en-US" sz="2250" b="1" dirty="0" err="1">
                <a:solidFill>
                  <a:srgbClr val="FF0000"/>
                </a:solidFill>
                <a:latin typeface="Arial" pitchFamily="34" charset="0"/>
                <a:cs typeface="Arial" pitchFamily="34" charset="0"/>
              </a:rPr>
              <a:t>hồng</a:t>
            </a:r>
            <a:r>
              <a:rPr lang="en-US" sz="2250" b="1" dirty="0">
                <a:solidFill>
                  <a:srgbClr val="FF0000"/>
                </a:solidFill>
                <a:latin typeface="Arial" pitchFamily="34" charset="0"/>
                <a:cs typeface="Arial" pitchFamily="34" charset="0"/>
              </a:rPr>
              <a:t> </a:t>
            </a:r>
          </a:p>
        </p:txBody>
      </p:sp>
      <p:pic>
        <p:nvPicPr>
          <p:cNvPr id="9" name="Picture 2" descr="F:\TU LIEU LAM E - LEARNING 2021\E- LEARNING HOA KET TRAI 2021\nen\mat-cuo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6400" y="4378629"/>
            <a:ext cx="1649904" cy="141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273327"/>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2" name="Dung 1.wav"/>
          </p:stSnd>
        </p:sndAc>
      </p:transition>
    </mc:Choice>
    <mc:Fallback xmlns="">
      <p:transition spd="slow" advClick="0">
        <p:sndAc>
          <p:stSnd>
            <p:snd r:embed="rId9" name="Dung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a sẻ hơn 86 về hình nền powerpoint đẹp về khoa học - coedo.com.vn">
            <a:extLst>
              <a:ext uri="{FF2B5EF4-FFF2-40B4-BE49-F238E27FC236}">
                <a16:creationId xmlns:a16="http://schemas.microsoft.com/office/drawing/2014/main" id="{AF302B31-2DBF-344D-6147-A2FED19B0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458597"/>
            <a:ext cx="9144000" cy="47749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0063988-9180-250E-8278-3E033CD01AC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5258" y="1680997"/>
            <a:ext cx="1557491" cy="2165066"/>
          </a:xfrm>
          <a:prstGeom prst="rect">
            <a:avLst/>
          </a:prstGeom>
        </p:spPr>
      </p:pic>
      <p:pic>
        <p:nvPicPr>
          <p:cNvPr id="10" name="Picture 9">
            <a:extLst>
              <a:ext uri="{FF2B5EF4-FFF2-40B4-BE49-F238E27FC236}">
                <a16:creationId xmlns:a16="http://schemas.microsoft.com/office/drawing/2014/main" id="{1AD44051-4BA7-B88E-03BC-D66DA2D7640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26456" y="2682267"/>
            <a:ext cx="1322082" cy="1853839"/>
          </a:xfrm>
          <a:prstGeom prst="rect">
            <a:avLst/>
          </a:prstGeom>
        </p:spPr>
      </p:pic>
      <p:pic>
        <p:nvPicPr>
          <p:cNvPr id="11" name="Picture 10">
            <a:extLst>
              <a:ext uri="{FF2B5EF4-FFF2-40B4-BE49-F238E27FC236}">
                <a16:creationId xmlns:a16="http://schemas.microsoft.com/office/drawing/2014/main" id="{4B5C956E-591B-F83F-24F9-AC8877F90B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00460" y="1680997"/>
            <a:ext cx="1557491" cy="2165066"/>
          </a:xfrm>
          <a:prstGeom prst="rect">
            <a:avLst/>
          </a:prstGeom>
        </p:spPr>
      </p:pic>
      <p:pic>
        <p:nvPicPr>
          <p:cNvPr id="12" name="Picture 11">
            <a:extLst>
              <a:ext uri="{FF2B5EF4-FFF2-40B4-BE49-F238E27FC236}">
                <a16:creationId xmlns:a16="http://schemas.microsoft.com/office/drawing/2014/main" id="{B5FCB989-64FB-E787-91B3-5F007E9E4B3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14643" y="1680997"/>
            <a:ext cx="1557491" cy="2165066"/>
          </a:xfrm>
          <a:prstGeom prst="rect">
            <a:avLst/>
          </a:prstGeom>
        </p:spPr>
      </p:pic>
      <p:pic>
        <p:nvPicPr>
          <p:cNvPr id="13" name="Picture 12">
            <a:extLst>
              <a:ext uri="{FF2B5EF4-FFF2-40B4-BE49-F238E27FC236}">
                <a16:creationId xmlns:a16="http://schemas.microsoft.com/office/drawing/2014/main" id="{8B36F678-F35B-B887-47F8-4097E5DFF1A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04880" y="1680997"/>
            <a:ext cx="1557491" cy="2165066"/>
          </a:xfrm>
          <a:prstGeom prst="rect">
            <a:avLst/>
          </a:prstGeom>
        </p:spPr>
      </p:pic>
      <p:pic>
        <p:nvPicPr>
          <p:cNvPr id="14" name="Picture 13">
            <a:extLst>
              <a:ext uri="{FF2B5EF4-FFF2-40B4-BE49-F238E27FC236}">
                <a16:creationId xmlns:a16="http://schemas.microsoft.com/office/drawing/2014/main" id="{14D6F6DF-F913-81FB-BDA3-E77F7CD1179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87407" y="1680997"/>
            <a:ext cx="1557491" cy="2165066"/>
          </a:xfrm>
          <a:prstGeom prst="rect">
            <a:avLst/>
          </a:prstGeom>
        </p:spPr>
      </p:pic>
      <p:pic>
        <p:nvPicPr>
          <p:cNvPr id="16" name="Picture 15">
            <a:extLst>
              <a:ext uri="{FF2B5EF4-FFF2-40B4-BE49-F238E27FC236}">
                <a16:creationId xmlns:a16="http://schemas.microsoft.com/office/drawing/2014/main" id="{E03E6C91-0BF3-AE83-52F4-0B51E4BD393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1459446" y="2689821"/>
            <a:ext cx="1322082" cy="1853839"/>
          </a:xfrm>
          <a:prstGeom prst="rect">
            <a:avLst/>
          </a:prstGeom>
        </p:spPr>
      </p:pic>
      <p:pic>
        <p:nvPicPr>
          <p:cNvPr id="17" name="Picture 16">
            <a:extLst>
              <a:ext uri="{FF2B5EF4-FFF2-40B4-BE49-F238E27FC236}">
                <a16:creationId xmlns:a16="http://schemas.microsoft.com/office/drawing/2014/main" id="{A142A9DE-AC32-90BF-9C2F-2609BBB29A7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2599678" y="2701752"/>
            <a:ext cx="1322082" cy="1853839"/>
          </a:xfrm>
          <a:prstGeom prst="rect">
            <a:avLst/>
          </a:prstGeom>
        </p:spPr>
      </p:pic>
      <p:pic>
        <p:nvPicPr>
          <p:cNvPr id="18" name="Picture 17">
            <a:extLst>
              <a:ext uri="{FF2B5EF4-FFF2-40B4-BE49-F238E27FC236}">
                <a16:creationId xmlns:a16="http://schemas.microsoft.com/office/drawing/2014/main" id="{70C4B334-5248-DBE5-AE17-7E173C89C45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756356" y="2677016"/>
            <a:ext cx="1322082" cy="1853839"/>
          </a:xfrm>
          <a:prstGeom prst="rect">
            <a:avLst/>
          </a:prstGeom>
        </p:spPr>
      </p:pic>
      <p:pic>
        <p:nvPicPr>
          <p:cNvPr id="19" name="Picture 18">
            <a:extLst>
              <a:ext uri="{FF2B5EF4-FFF2-40B4-BE49-F238E27FC236}">
                <a16:creationId xmlns:a16="http://schemas.microsoft.com/office/drawing/2014/main" id="{D066B513-E5E3-5D25-D7E2-5B2E4417FCF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5061992" y="2652280"/>
            <a:ext cx="1322082" cy="1853839"/>
          </a:xfrm>
          <a:prstGeom prst="rect">
            <a:avLst/>
          </a:prstGeom>
        </p:spPr>
      </p:pic>
      <p:pic>
        <p:nvPicPr>
          <p:cNvPr id="20" name="Picture 19">
            <a:extLst>
              <a:ext uri="{FF2B5EF4-FFF2-40B4-BE49-F238E27FC236}">
                <a16:creationId xmlns:a16="http://schemas.microsoft.com/office/drawing/2014/main" id="{E64EF430-D4BD-DBE6-4A66-7DC5E352C98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6319233" y="2675867"/>
            <a:ext cx="1322082" cy="1853839"/>
          </a:xfrm>
          <a:prstGeom prst="rect">
            <a:avLst/>
          </a:prstGeom>
        </p:spPr>
      </p:pic>
      <p:sp>
        <p:nvSpPr>
          <p:cNvPr id="2" name="TextBox 1">
            <a:extLst>
              <a:ext uri="{FF2B5EF4-FFF2-40B4-BE49-F238E27FC236}">
                <a16:creationId xmlns:a16="http://schemas.microsoft.com/office/drawing/2014/main" id="{B1B66B1B-A176-C1EA-F01F-DB0ABB5DFD3D}"/>
              </a:ext>
            </a:extLst>
          </p:cNvPr>
          <p:cNvSpPr txBox="1"/>
          <p:nvPr/>
        </p:nvSpPr>
        <p:spPr>
          <a:xfrm>
            <a:off x="13855" y="134456"/>
            <a:ext cx="91440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Hoạt</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lượng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6,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đếm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đến</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6,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6</a:t>
            </a:r>
          </a:p>
        </p:txBody>
      </p:sp>
    </p:spTree>
    <p:extLst>
      <p:ext uri="{BB962C8B-B14F-4D97-AF65-F5344CB8AC3E}">
        <p14:creationId xmlns:p14="http://schemas.microsoft.com/office/powerpoint/2010/main" val="96351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ircle(in)">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a sẻ hơn 86 về hình nền powerpoint đẹp về khoa học - coedo.com.vn">
            <a:extLst>
              <a:ext uri="{FF2B5EF4-FFF2-40B4-BE49-F238E27FC236}">
                <a16:creationId xmlns:a16="http://schemas.microsoft.com/office/drawing/2014/main" id="{B9A7C748-A571-14DA-75FD-6C674E738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36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880478-EC3C-1B08-2CFC-CEB29E4A97A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5258" y="1680997"/>
            <a:ext cx="1557491" cy="2165066"/>
          </a:xfrm>
          <a:prstGeom prst="rect">
            <a:avLst/>
          </a:prstGeom>
        </p:spPr>
      </p:pic>
      <p:pic>
        <p:nvPicPr>
          <p:cNvPr id="4" name="Picture 3">
            <a:extLst>
              <a:ext uri="{FF2B5EF4-FFF2-40B4-BE49-F238E27FC236}">
                <a16:creationId xmlns:a16="http://schemas.microsoft.com/office/drawing/2014/main" id="{4E886863-51F7-B8B8-3840-9A80EF30E3E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69261" y="1680995"/>
            <a:ext cx="1557491" cy="2165066"/>
          </a:xfrm>
          <a:prstGeom prst="rect">
            <a:avLst/>
          </a:prstGeom>
        </p:spPr>
      </p:pic>
      <p:pic>
        <p:nvPicPr>
          <p:cNvPr id="5" name="Picture 4">
            <a:extLst>
              <a:ext uri="{FF2B5EF4-FFF2-40B4-BE49-F238E27FC236}">
                <a16:creationId xmlns:a16="http://schemas.microsoft.com/office/drawing/2014/main" id="{C73356A5-90BF-7E87-1FB9-3ED69471F83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65434" y="1680995"/>
            <a:ext cx="1557491" cy="2165066"/>
          </a:xfrm>
          <a:prstGeom prst="rect">
            <a:avLst/>
          </a:prstGeom>
        </p:spPr>
      </p:pic>
      <p:pic>
        <p:nvPicPr>
          <p:cNvPr id="6" name="Picture 5">
            <a:extLst>
              <a:ext uri="{FF2B5EF4-FFF2-40B4-BE49-F238E27FC236}">
                <a16:creationId xmlns:a16="http://schemas.microsoft.com/office/drawing/2014/main" id="{8D880E4A-04CB-7C8B-547E-C65BCD56BDB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34542" y="1680995"/>
            <a:ext cx="1557491" cy="2165066"/>
          </a:xfrm>
          <a:prstGeom prst="rect">
            <a:avLst/>
          </a:prstGeom>
        </p:spPr>
      </p:pic>
      <p:pic>
        <p:nvPicPr>
          <p:cNvPr id="7" name="Picture 6">
            <a:extLst>
              <a:ext uri="{FF2B5EF4-FFF2-40B4-BE49-F238E27FC236}">
                <a16:creationId xmlns:a16="http://schemas.microsoft.com/office/drawing/2014/main" id="{D75D68F5-57BA-7906-180D-114B932886E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1603" y="1680995"/>
            <a:ext cx="1557491" cy="2165066"/>
          </a:xfrm>
          <a:prstGeom prst="rect">
            <a:avLst/>
          </a:prstGeom>
        </p:spPr>
      </p:pic>
      <p:pic>
        <p:nvPicPr>
          <p:cNvPr id="8" name="Picture 7">
            <a:extLst>
              <a:ext uri="{FF2B5EF4-FFF2-40B4-BE49-F238E27FC236}">
                <a16:creationId xmlns:a16="http://schemas.microsoft.com/office/drawing/2014/main" id="{7C5D5217-1BDF-B541-3678-DF7999E8447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26456" y="2682267"/>
            <a:ext cx="1322082" cy="1853839"/>
          </a:xfrm>
          <a:prstGeom prst="rect">
            <a:avLst/>
          </a:prstGeom>
        </p:spPr>
      </p:pic>
      <p:pic>
        <p:nvPicPr>
          <p:cNvPr id="9" name="Picture 8">
            <a:extLst>
              <a:ext uri="{FF2B5EF4-FFF2-40B4-BE49-F238E27FC236}">
                <a16:creationId xmlns:a16="http://schemas.microsoft.com/office/drawing/2014/main" id="{45D57BFE-FB1C-2C48-19BC-7B28649ABF2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1403983" y="2679400"/>
            <a:ext cx="1322082" cy="1853839"/>
          </a:xfrm>
          <a:prstGeom prst="rect">
            <a:avLst/>
          </a:prstGeom>
        </p:spPr>
      </p:pic>
      <p:pic>
        <p:nvPicPr>
          <p:cNvPr id="10" name="Picture 9">
            <a:extLst>
              <a:ext uri="{FF2B5EF4-FFF2-40B4-BE49-F238E27FC236}">
                <a16:creationId xmlns:a16="http://schemas.microsoft.com/office/drawing/2014/main" id="{1BD1B0D8-48B0-2116-4979-E60E893AE28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2492306" y="2664084"/>
            <a:ext cx="1322082" cy="1853839"/>
          </a:xfrm>
          <a:prstGeom prst="rect">
            <a:avLst/>
          </a:prstGeom>
        </p:spPr>
      </p:pic>
      <p:pic>
        <p:nvPicPr>
          <p:cNvPr id="11" name="Picture 10">
            <a:extLst>
              <a:ext uri="{FF2B5EF4-FFF2-40B4-BE49-F238E27FC236}">
                <a16:creationId xmlns:a16="http://schemas.microsoft.com/office/drawing/2014/main" id="{0B5A8842-5606-0784-1F30-E695D45E2C6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675544" y="2664085"/>
            <a:ext cx="1322082" cy="1853839"/>
          </a:xfrm>
          <a:prstGeom prst="rect">
            <a:avLst/>
          </a:prstGeom>
        </p:spPr>
      </p:pic>
      <p:pic>
        <p:nvPicPr>
          <p:cNvPr id="12" name="Picture 11">
            <a:extLst>
              <a:ext uri="{FF2B5EF4-FFF2-40B4-BE49-F238E27FC236}">
                <a16:creationId xmlns:a16="http://schemas.microsoft.com/office/drawing/2014/main" id="{C324DE99-AC7B-BAD9-98B9-FBF81C374F2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4966373" y="2664084"/>
            <a:ext cx="1322082" cy="1853839"/>
          </a:xfrm>
          <a:prstGeom prst="rect">
            <a:avLst/>
          </a:prstGeom>
        </p:spPr>
      </p:pic>
      <p:pic>
        <p:nvPicPr>
          <p:cNvPr id="13" name="Picture 12">
            <a:extLst>
              <a:ext uri="{FF2B5EF4-FFF2-40B4-BE49-F238E27FC236}">
                <a16:creationId xmlns:a16="http://schemas.microsoft.com/office/drawing/2014/main" id="{DE3EFF22-1347-4FA9-C707-FDE75E5CA78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6257203" y="2679400"/>
            <a:ext cx="1322082" cy="1853839"/>
          </a:xfrm>
          <a:prstGeom prst="rect">
            <a:avLst/>
          </a:prstGeom>
        </p:spPr>
      </p:pic>
    </p:spTree>
    <p:extLst>
      <p:ext uri="{BB962C8B-B14F-4D97-AF65-F5344CB8AC3E}">
        <p14:creationId xmlns:p14="http://schemas.microsoft.com/office/powerpoint/2010/main" val="306963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10"/>
                                        </p:tgtEl>
                                      </p:cBhvr>
                                    </p:animEffect>
                                    <p:animScale>
                                      <p:cBhvr>
                                        <p:cTn id="42" dur="250" autoRev="1" fill="hold"/>
                                        <p:tgtEl>
                                          <p:spTgt spid="10"/>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2"/>
                                        </p:tgtEl>
                                      </p:cBhvr>
                                    </p:animEffect>
                                    <p:animScale>
                                      <p:cBhvr>
                                        <p:cTn id="52" dur="250" autoRev="1" fill="hold"/>
                                        <p:tgtEl>
                                          <p:spTgt spid="12"/>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3"/>
                                        </p:tgtEl>
                                      </p:cBhvr>
                                    </p:animEffect>
                                    <p:animScale>
                                      <p:cBhvr>
                                        <p:cTn id="5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a sẻ hơn 86 về hình nền powerpoint đẹp về khoa học - coedo.com.vn">
            <a:extLst>
              <a:ext uri="{FF2B5EF4-FFF2-40B4-BE49-F238E27FC236}">
                <a16:creationId xmlns:a16="http://schemas.microsoft.com/office/drawing/2014/main" id="{ADA7867E-69F7-C4EB-DC59-5E488BB82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36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588D78E-CD86-77D9-A3DA-A9640E4DFA5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5258" y="1680997"/>
            <a:ext cx="1557491" cy="2165066"/>
          </a:xfrm>
          <a:prstGeom prst="rect">
            <a:avLst/>
          </a:prstGeom>
        </p:spPr>
      </p:pic>
      <p:pic>
        <p:nvPicPr>
          <p:cNvPr id="4" name="Picture 3">
            <a:extLst>
              <a:ext uri="{FF2B5EF4-FFF2-40B4-BE49-F238E27FC236}">
                <a16:creationId xmlns:a16="http://schemas.microsoft.com/office/drawing/2014/main" id="{45A6D0F1-C0E1-BFB3-6BF2-E569A9D4895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69261" y="1680995"/>
            <a:ext cx="1557491" cy="2165066"/>
          </a:xfrm>
          <a:prstGeom prst="rect">
            <a:avLst/>
          </a:prstGeom>
        </p:spPr>
      </p:pic>
      <p:pic>
        <p:nvPicPr>
          <p:cNvPr id="5" name="Picture 4">
            <a:extLst>
              <a:ext uri="{FF2B5EF4-FFF2-40B4-BE49-F238E27FC236}">
                <a16:creationId xmlns:a16="http://schemas.microsoft.com/office/drawing/2014/main" id="{94E6004C-8DE7-322F-1411-AD9912BC90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65434" y="1680995"/>
            <a:ext cx="1557491" cy="2165066"/>
          </a:xfrm>
          <a:prstGeom prst="rect">
            <a:avLst/>
          </a:prstGeom>
        </p:spPr>
      </p:pic>
      <p:pic>
        <p:nvPicPr>
          <p:cNvPr id="6" name="Picture 5">
            <a:extLst>
              <a:ext uri="{FF2B5EF4-FFF2-40B4-BE49-F238E27FC236}">
                <a16:creationId xmlns:a16="http://schemas.microsoft.com/office/drawing/2014/main" id="{3E352CFE-8338-C78F-3D38-FE16543B6C1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34542" y="1680995"/>
            <a:ext cx="1557491" cy="2165066"/>
          </a:xfrm>
          <a:prstGeom prst="rect">
            <a:avLst/>
          </a:prstGeom>
        </p:spPr>
      </p:pic>
      <p:pic>
        <p:nvPicPr>
          <p:cNvPr id="7" name="Picture 6">
            <a:extLst>
              <a:ext uri="{FF2B5EF4-FFF2-40B4-BE49-F238E27FC236}">
                <a16:creationId xmlns:a16="http://schemas.microsoft.com/office/drawing/2014/main" id="{E3306F29-2E50-2970-0413-BBA171B50B1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1603" y="1680995"/>
            <a:ext cx="1557491" cy="2165066"/>
          </a:xfrm>
          <a:prstGeom prst="rect">
            <a:avLst/>
          </a:prstGeom>
        </p:spPr>
      </p:pic>
      <p:pic>
        <p:nvPicPr>
          <p:cNvPr id="8" name="Picture 7">
            <a:extLst>
              <a:ext uri="{FF2B5EF4-FFF2-40B4-BE49-F238E27FC236}">
                <a16:creationId xmlns:a16="http://schemas.microsoft.com/office/drawing/2014/main" id="{A240111D-0292-D595-D48B-9DBA90DAB31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26456" y="2682267"/>
            <a:ext cx="1322082" cy="1853839"/>
          </a:xfrm>
          <a:prstGeom prst="rect">
            <a:avLst/>
          </a:prstGeom>
        </p:spPr>
      </p:pic>
      <p:pic>
        <p:nvPicPr>
          <p:cNvPr id="9" name="Picture 8">
            <a:extLst>
              <a:ext uri="{FF2B5EF4-FFF2-40B4-BE49-F238E27FC236}">
                <a16:creationId xmlns:a16="http://schemas.microsoft.com/office/drawing/2014/main" id="{74415F8F-B8BE-C4CF-28F3-2FFC6C21B7C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1403983" y="2679400"/>
            <a:ext cx="1322082" cy="1853839"/>
          </a:xfrm>
          <a:prstGeom prst="rect">
            <a:avLst/>
          </a:prstGeom>
        </p:spPr>
      </p:pic>
      <p:pic>
        <p:nvPicPr>
          <p:cNvPr id="10" name="Picture 9">
            <a:extLst>
              <a:ext uri="{FF2B5EF4-FFF2-40B4-BE49-F238E27FC236}">
                <a16:creationId xmlns:a16="http://schemas.microsoft.com/office/drawing/2014/main" id="{B1129020-771F-150D-5CF4-7DEF0FCEF56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2492306" y="2664084"/>
            <a:ext cx="1322082" cy="1853839"/>
          </a:xfrm>
          <a:prstGeom prst="rect">
            <a:avLst/>
          </a:prstGeom>
        </p:spPr>
      </p:pic>
      <p:pic>
        <p:nvPicPr>
          <p:cNvPr id="11" name="Picture 10">
            <a:extLst>
              <a:ext uri="{FF2B5EF4-FFF2-40B4-BE49-F238E27FC236}">
                <a16:creationId xmlns:a16="http://schemas.microsoft.com/office/drawing/2014/main" id="{DA68DBDD-5359-A9C9-86BF-41DA1C98C20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675544" y="2664085"/>
            <a:ext cx="1322082" cy="1853839"/>
          </a:xfrm>
          <a:prstGeom prst="rect">
            <a:avLst/>
          </a:prstGeom>
        </p:spPr>
      </p:pic>
      <p:pic>
        <p:nvPicPr>
          <p:cNvPr id="12" name="Picture 11">
            <a:extLst>
              <a:ext uri="{FF2B5EF4-FFF2-40B4-BE49-F238E27FC236}">
                <a16:creationId xmlns:a16="http://schemas.microsoft.com/office/drawing/2014/main" id="{9E9333A7-8BBA-53A1-78B1-2133739AB95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4966373" y="2664084"/>
            <a:ext cx="1322082" cy="1853839"/>
          </a:xfrm>
          <a:prstGeom prst="rect">
            <a:avLst/>
          </a:prstGeom>
        </p:spPr>
      </p:pic>
      <p:pic>
        <p:nvPicPr>
          <p:cNvPr id="13" name="Picture 12">
            <a:extLst>
              <a:ext uri="{FF2B5EF4-FFF2-40B4-BE49-F238E27FC236}">
                <a16:creationId xmlns:a16="http://schemas.microsoft.com/office/drawing/2014/main" id="{A2291FF7-2B7A-7A4D-2F75-4BF60C9886E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86797" y="1680995"/>
            <a:ext cx="1557491" cy="2165066"/>
          </a:xfrm>
          <a:prstGeom prst="rect">
            <a:avLst/>
          </a:prstGeom>
        </p:spPr>
      </p:pic>
      <p:pic>
        <p:nvPicPr>
          <p:cNvPr id="14" name="Picture 13">
            <a:extLst>
              <a:ext uri="{FF2B5EF4-FFF2-40B4-BE49-F238E27FC236}">
                <a16:creationId xmlns:a16="http://schemas.microsoft.com/office/drawing/2014/main" id="{23C6A10F-F648-29D5-9183-77E9D2A4F8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6257203" y="2707890"/>
            <a:ext cx="1322082" cy="1853839"/>
          </a:xfrm>
          <a:prstGeom prst="rect">
            <a:avLst/>
          </a:prstGeom>
        </p:spPr>
      </p:pic>
    </p:spTree>
    <p:extLst>
      <p:ext uri="{BB962C8B-B14F-4D97-AF65-F5344CB8AC3E}">
        <p14:creationId xmlns:p14="http://schemas.microsoft.com/office/powerpoint/2010/main" val="378299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a sẻ hơn 86 về hình nền powerpoint đẹp về khoa học - coedo.com.vn">
            <a:extLst>
              <a:ext uri="{FF2B5EF4-FFF2-40B4-BE49-F238E27FC236}">
                <a16:creationId xmlns:a16="http://schemas.microsoft.com/office/drawing/2014/main" id="{B9A7C748-A571-14DA-75FD-6C674E738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36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880478-EC3C-1B08-2CFC-CEB29E4A97A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5258" y="1680997"/>
            <a:ext cx="1557491" cy="2165066"/>
          </a:xfrm>
          <a:prstGeom prst="rect">
            <a:avLst/>
          </a:prstGeom>
        </p:spPr>
      </p:pic>
      <p:pic>
        <p:nvPicPr>
          <p:cNvPr id="4" name="Picture 3">
            <a:extLst>
              <a:ext uri="{FF2B5EF4-FFF2-40B4-BE49-F238E27FC236}">
                <a16:creationId xmlns:a16="http://schemas.microsoft.com/office/drawing/2014/main" id="{4E886863-51F7-B8B8-3840-9A80EF30E3E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69261" y="1680995"/>
            <a:ext cx="1557491" cy="2165066"/>
          </a:xfrm>
          <a:prstGeom prst="rect">
            <a:avLst/>
          </a:prstGeom>
        </p:spPr>
      </p:pic>
      <p:pic>
        <p:nvPicPr>
          <p:cNvPr id="5" name="Picture 4">
            <a:extLst>
              <a:ext uri="{FF2B5EF4-FFF2-40B4-BE49-F238E27FC236}">
                <a16:creationId xmlns:a16="http://schemas.microsoft.com/office/drawing/2014/main" id="{C73356A5-90BF-7E87-1FB9-3ED69471F83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65434" y="1680995"/>
            <a:ext cx="1557491" cy="2165066"/>
          </a:xfrm>
          <a:prstGeom prst="rect">
            <a:avLst/>
          </a:prstGeom>
        </p:spPr>
      </p:pic>
      <p:pic>
        <p:nvPicPr>
          <p:cNvPr id="6" name="Picture 5">
            <a:extLst>
              <a:ext uri="{FF2B5EF4-FFF2-40B4-BE49-F238E27FC236}">
                <a16:creationId xmlns:a16="http://schemas.microsoft.com/office/drawing/2014/main" id="{8D880E4A-04CB-7C8B-547E-C65BCD56BDB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34542" y="1680995"/>
            <a:ext cx="1557491" cy="2165066"/>
          </a:xfrm>
          <a:prstGeom prst="rect">
            <a:avLst/>
          </a:prstGeom>
        </p:spPr>
      </p:pic>
      <p:pic>
        <p:nvPicPr>
          <p:cNvPr id="7" name="Picture 6">
            <a:extLst>
              <a:ext uri="{FF2B5EF4-FFF2-40B4-BE49-F238E27FC236}">
                <a16:creationId xmlns:a16="http://schemas.microsoft.com/office/drawing/2014/main" id="{D75D68F5-57BA-7906-180D-114B932886E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1603" y="1680995"/>
            <a:ext cx="1557491" cy="2165066"/>
          </a:xfrm>
          <a:prstGeom prst="rect">
            <a:avLst/>
          </a:prstGeom>
        </p:spPr>
      </p:pic>
      <p:pic>
        <p:nvPicPr>
          <p:cNvPr id="8" name="Picture 7">
            <a:extLst>
              <a:ext uri="{FF2B5EF4-FFF2-40B4-BE49-F238E27FC236}">
                <a16:creationId xmlns:a16="http://schemas.microsoft.com/office/drawing/2014/main" id="{7C5D5217-1BDF-B541-3678-DF7999E8447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26456" y="2682267"/>
            <a:ext cx="1322082" cy="1853839"/>
          </a:xfrm>
          <a:prstGeom prst="rect">
            <a:avLst/>
          </a:prstGeom>
        </p:spPr>
      </p:pic>
      <p:pic>
        <p:nvPicPr>
          <p:cNvPr id="9" name="Picture 8">
            <a:extLst>
              <a:ext uri="{FF2B5EF4-FFF2-40B4-BE49-F238E27FC236}">
                <a16:creationId xmlns:a16="http://schemas.microsoft.com/office/drawing/2014/main" id="{45D57BFE-FB1C-2C48-19BC-7B28649ABF2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1403983" y="2679400"/>
            <a:ext cx="1322082" cy="1853839"/>
          </a:xfrm>
          <a:prstGeom prst="rect">
            <a:avLst/>
          </a:prstGeom>
        </p:spPr>
      </p:pic>
      <p:pic>
        <p:nvPicPr>
          <p:cNvPr id="10" name="Picture 9">
            <a:extLst>
              <a:ext uri="{FF2B5EF4-FFF2-40B4-BE49-F238E27FC236}">
                <a16:creationId xmlns:a16="http://schemas.microsoft.com/office/drawing/2014/main" id="{1BD1B0D8-48B0-2116-4979-E60E893AE28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2492306" y="2664084"/>
            <a:ext cx="1322082" cy="1853839"/>
          </a:xfrm>
          <a:prstGeom prst="rect">
            <a:avLst/>
          </a:prstGeom>
        </p:spPr>
      </p:pic>
      <p:pic>
        <p:nvPicPr>
          <p:cNvPr id="11" name="Picture 10">
            <a:extLst>
              <a:ext uri="{FF2B5EF4-FFF2-40B4-BE49-F238E27FC236}">
                <a16:creationId xmlns:a16="http://schemas.microsoft.com/office/drawing/2014/main" id="{0B5A8842-5606-0784-1F30-E695D45E2C6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675544" y="2664085"/>
            <a:ext cx="1322082" cy="1853839"/>
          </a:xfrm>
          <a:prstGeom prst="rect">
            <a:avLst/>
          </a:prstGeom>
        </p:spPr>
      </p:pic>
      <p:pic>
        <p:nvPicPr>
          <p:cNvPr id="12" name="Picture 11">
            <a:extLst>
              <a:ext uri="{FF2B5EF4-FFF2-40B4-BE49-F238E27FC236}">
                <a16:creationId xmlns:a16="http://schemas.microsoft.com/office/drawing/2014/main" id="{C324DE99-AC7B-BAD9-98B9-FBF81C374F2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4966373" y="2664084"/>
            <a:ext cx="1322082" cy="1853839"/>
          </a:xfrm>
          <a:prstGeom prst="rect">
            <a:avLst/>
          </a:prstGeom>
        </p:spPr>
      </p:pic>
      <p:pic>
        <p:nvPicPr>
          <p:cNvPr id="14" name="Picture 13">
            <a:extLst>
              <a:ext uri="{FF2B5EF4-FFF2-40B4-BE49-F238E27FC236}">
                <a16:creationId xmlns:a16="http://schemas.microsoft.com/office/drawing/2014/main" id="{7612930F-5306-67BB-9DAA-3329E6C2275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86797" y="1680995"/>
            <a:ext cx="1557491" cy="2165066"/>
          </a:xfrm>
          <a:prstGeom prst="rect">
            <a:avLst/>
          </a:prstGeom>
        </p:spPr>
      </p:pic>
      <p:pic>
        <p:nvPicPr>
          <p:cNvPr id="15" name="Picture 14">
            <a:extLst>
              <a:ext uri="{FF2B5EF4-FFF2-40B4-BE49-F238E27FC236}">
                <a16:creationId xmlns:a16="http://schemas.microsoft.com/office/drawing/2014/main" id="{D3D5D583-A35D-ABF9-DDF9-3B871AEB8E8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6257203" y="2707890"/>
            <a:ext cx="1322082" cy="1853839"/>
          </a:xfrm>
          <a:prstGeom prst="rect">
            <a:avLst/>
          </a:prstGeom>
        </p:spPr>
      </p:pic>
      <p:sp>
        <p:nvSpPr>
          <p:cNvPr id="16" name="WordArt 10">
            <a:extLst>
              <a:ext uri="{FF2B5EF4-FFF2-40B4-BE49-F238E27FC236}">
                <a16:creationId xmlns:a16="http://schemas.microsoft.com/office/drawing/2014/main" id="{9C63AAA4-620D-F12C-E9F3-B125038E2241}"/>
              </a:ext>
            </a:extLst>
          </p:cNvPr>
          <p:cNvSpPr>
            <a:spLocks noChangeArrowheads="1" noChangeShapeType="1" noTextEdit="1"/>
          </p:cNvSpPr>
          <p:nvPr/>
        </p:nvSpPr>
        <p:spPr bwMode="auto">
          <a:xfrm>
            <a:off x="7752742" y="2150705"/>
            <a:ext cx="794312" cy="1057390"/>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6</a:t>
            </a:r>
          </a:p>
        </p:txBody>
      </p:sp>
      <p:sp>
        <p:nvSpPr>
          <p:cNvPr id="18" name="WordArt 10">
            <a:extLst>
              <a:ext uri="{FF2B5EF4-FFF2-40B4-BE49-F238E27FC236}">
                <a16:creationId xmlns:a16="http://schemas.microsoft.com/office/drawing/2014/main" id="{20BB067E-CA92-C96A-FBE8-5ABDE2B7C3CF}"/>
              </a:ext>
            </a:extLst>
          </p:cNvPr>
          <p:cNvSpPr>
            <a:spLocks noChangeArrowheads="1" noChangeShapeType="1" noTextEdit="1"/>
          </p:cNvSpPr>
          <p:nvPr/>
        </p:nvSpPr>
        <p:spPr bwMode="auto">
          <a:xfrm>
            <a:off x="7791109" y="3317366"/>
            <a:ext cx="794312" cy="1057390"/>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6</a:t>
            </a:r>
          </a:p>
        </p:txBody>
      </p:sp>
    </p:spTree>
    <p:extLst>
      <p:ext uri="{BB962C8B-B14F-4D97-AF65-F5344CB8AC3E}">
        <p14:creationId xmlns:p14="http://schemas.microsoft.com/office/powerpoint/2010/main" val="67599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14"/>
                                        </p:tgtEl>
                                      </p:cBhvr>
                                    </p:animEffect>
                                    <p:animScale>
                                      <p:cBhvr>
                                        <p:cTn id="32" dur="250" autoRev="1" fill="hold"/>
                                        <p:tgtEl>
                                          <p:spTgt spid="14"/>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0"/>
                                        </p:tgtEl>
                                      </p:cBhvr>
                                    </p:animEffect>
                                    <p:animScale>
                                      <p:cBhvr>
                                        <p:cTn id="47" dur="250" autoRev="1" fill="hold"/>
                                        <p:tgtEl>
                                          <p:spTgt spid="10"/>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1"/>
                                        </p:tgtEl>
                                      </p:cBhvr>
                                    </p:animEffect>
                                    <p:animScale>
                                      <p:cBhvr>
                                        <p:cTn id="52" dur="250" autoRev="1" fill="hold"/>
                                        <p:tgtEl>
                                          <p:spTgt spid="11"/>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2"/>
                                        </p:tgtEl>
                                      </p:cBhvr>
                                    </p:animEffect>
                                    <p:animScale>
                                      <p:cBhvr>
                                        <p:cTn id="57" dur="250" autoRev="1" fill="hold"/>
                                        <p:tgtEl>
                                          <p:spTgt spid="12"/>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circle(in)">
                                      <p:cBhvr>
                                        <p:cTn id="67" dur="2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ircle(in)">
                                      <p:cBhvr>
                                        <p:cTn id="7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1143000" y="857250"/>
            <a:ext cx="6858000" cy="5143500"/>
          </a:xfrm>
          <a:prstGeom prst="rect">
            <a:avLst/>
          </a:prstGeom>
          <a:gradFill rotWithShape="1">
            <a:gsLst>
              <a:gs pos="0">
                <a:schemeClr val="bg1"/>
              </a:gs>
              <a:gs pos="100000">
                <a:schemeClr val="folHlink"/>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9699" name="Picture 5" descr="B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WordArt 6"/>
          <p:cNvSpPr>
            <a:spLocks noChangeArrowheads="1" noChangeShapeType="1" noTextEdit="1"/>
          </p:cNvSpPr>
          <p:nvPr/>
        </p:nvSpPr>
        <p:spPr bwMode="auto">
          <a:xfrm>
            <a:off x="3578087" y="1657351"/>
            <a:ext cx="2196548" cy="3302794"/>
          </a:xfrm>
          <a:prstGeom prst="rect">
            <a:avLst/>
          </a:prstGeom>
        </p:spPr>
        <p:txBody>
          <a:bodyPr wrap="none" fromWordArt="1">
            <a:prstTxWarp prst="textPlain">
              <a:avLst>
                <a:gd name="adj" fmla="val 50000"/>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a:ln w="9525">
                  <a:solidFill>
                    <a:srgbClr val="FF0000"/>
                  </a:solidFill>
                  <a:round/>
                  <a:headEnd/>
                  <a:tailEnd/>
                </a:ln>
                <a:solidFill>
                  <a:srgbClr val="FF0000"/>
                </a:solidFill>
                <a:effectLst>
                  <a:outerShdw dist="35921" dir="2700000" algn="ctr" rotWithShape="0">
                    <a:srgbClr val="C0C0C0">
                      <a:alpha val="79999"/>
                    </a:srgbClr>
                  </a:outerShdw>
                </a:effectLst>
                <a:uLnTx/>
                <a:uFillTx/>
                <a:latin typeface="Impact" panose="020B0806030902050204" pitchFamily="34" charset="0"/>
                <a:ea typeface="+mn-ea"/>
                <a:cs typeface="+mn-cs"/>
              </a:rPr>
              <a:t>6</a:t>
            </a:r>
          </a:p>
        </p:txBody>
      </p:sp>
    </p:spTree>
    <p:extLst>
      <p:ext uri="{BB962C8B-B14F-4D97-AF65-F5344CB8AC3E}">
        <p14:creationId xmlns:p14="http://schemas.microsoft.com/office/powerpoint/2010/main" val="2335135335"/>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0726"/>
                                        </p:tgtEl>
                                        <p:attrNameLst>
                                          <p:attrName>style.visibility</p:attrName>
                                        </p:attrNameLst>
                                      </p:cBhvr>
                                      <p:to>
                                        <p:strVal val="visible"/>
                                      </p:to>
                                    </p:set>
                                    <p:anim calcmode="lin" valueType="num">
                                      <p:cBhvr>
                                        <p:cTn id="7" dur="1000" fill="hold"/>
                                        <p:tgtEl>
                                          <p:spTgt spid="30726"/>
                                        </p:tgtEl>
                                        <p:attrNameLst>
                                          <p:attrName>ppt_w</p:attrName>
                                        </p:attrNameLst>
                                      </p:cBhvr>
                                      <p:tavLst>
                                        <p:tav tm="0">
                                          <p:val>
                                            <p:fltVal val="0"/>
                                          </p:val>
                                        </p:tav>
                                        <p:tav tm="100000">
                                          <p:val>
                                            <p:strVal val="#ppt_w"/>
                                          </p:val>
                                        </p:tav>
                                      </p:tavLst>
                                    </p:anim>
                                    <p:anim calcmode="lin" valueType="num">
                                      <p:cBhvr>
                                        <p:cTn id="8" dur="1000" fill="hold"/>
                                        <p:tgtEl>
                                          <p:spTgt spid="30726"/>
                                        </p:tgtEl>
                                        <p:attrNameLst>
                                          <p:attrName>ppt_h</p:attrName>
                                        </p:attrNameLst>
                                      </p:cBhvr>
                                      <p:tavLst>
                                        <p:tav tm="0">
                                          <p:val>
                                            <p:fltVal val="0"/>
                                          </p:val>
                                        </p:tav>
                                        <p:tav tm="100000">
                                          <p:val>
                                            <p:strVal val="#ppt_h"/>
                                          </p:val>
                                        </p:tav>
                                      </p:tavLst>
                                    </p:anim>
                                    <p:anim calcmode="lin" valueType="num">
                                      <p:cBhvr>
                                        <p:cTn id="9" dur="1000" fill="hold"/>
                                        <p:tgtEl>
                                          <p:spTgt spid="30726"/>
                                        </p:tgtEl>
                                        <p:attrNameLst>
                                          <p:attrName>style.rotation</p:attrName>
                                        </p:attrNameLst>
                                      </p:cBhvr>
                                      <p:tavLst>
                                        <p:tav tm="0">
                                          <p:val>
                                            <p:fltVal val="90"/>
                                          </p:val>
                                        </p:tav>
                                        <p:tav tm="100000">
                                          <p:val>
                                            <p:fltVal val="0"/>
                                          </p:val>
                                        </p:tav>
                                      </p:tavLst>
                                    </p:anim>
                                    <p:animEffect transition="in" filter="fade">
                                      <p:cBhvr>
                                        <p:cTn id="10" dur="1000"/>
                                        <p:tgtEl>
                                          <p:spTgt spid="3072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iterate type="lt">
                                    <p:tmPct val="0"/>
                                  </p:iterate>
                                  <p:childTnLst>
                                    <p:animEffect transition="out" filter="fade">
                                      <p:cBhvr>
                                        <p:cTn id="14" dur="500" tmFilter="0, 0; .2, .5; .8, .5; 1, 0"/>
                                        <p:tgtEl>
                                          <p:spTgt spid="30726"/>
                                        </p:tgtEl>
                                      </p:cBhvr>
                                    </p:animEffect>
                                    <p:animScale>
                                      <p:cBhvr>
                                        <p:cTn id="15" dur="250" autoRev="1" fill="hold"/>
                                        <p:tgtEl>
                                          <p:spTgt spid="3072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1" nodeType="clickEffect">
                                  <p:stCondLst>
                                    <p:cond delay="0"/>
                                  </p:stCondLst>
                                  <p:iterate type="lt">
                                    <p:tmPct val="0"/>
                                  </p:iterate>
                                  <p:childTnLst>
                                    <p:animEffect transition="out" filter="fade">
                                      <p:cBhvr>
                                        <p:cTn id="19" dur="500" tmFilter="0, 0; .2, .5; .8, .5; 1, 0"/>
                                        <p:tgtEl>
                                          <p:spTgt spid="30726"/>
                                        </p:tgtEl>
                                      </p:cBhvr>
                                    </p:animEffect>
                                    <p:animScale>
                                      <p:cBhvr>
                                        <p:cTn id="20" dur="250" autoRev="1" fill="hold"/>
                                        <p:tgtEl>
                                          <p:spTgt spid="30726"/>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2" nodeType="clickEffect">
                                  <p:stCondLst>
                                    <p:cond delay="0"/>
                                  </p:stCondLst>
                                  <p:iterate type="lt">
                                    <p:tmPct val="0"/>
                                  </p:iterate>
                                  <p:childTnLst>
                                    <p:animEffect transition="out" filter="fade">
                                      <p:cBhvr>
                                        <p:cTn id="24" dur="500" tmFilter="0, 0; .2, .5; .8, .5; 1, 0"/>
                                        <p:tgtEl>
                                          <p:spTgt spid="30726"/>
                                        </p:tgtEl>
                                      </p:cBhvr>
                                    </p:animEffect>
                                    <p:animScale>
                                      <p:cBhvr>
                                        <p:cTn id="25" dur="250" autoRev="1" fill="hold"/>
                                        <p:tgtEl>
                                          <p:spTgt spid="307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30726" grpId="1"/>
      <p:bldP spid="30726"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a sẻ hơn 86 về hình nền powerpoint đẹp về khoa học - coedo.com.vn">
            <a:extLst>
              <a:ext uri="{FF2B5EF4-FFF2-40B4-BE49-F238E27FC236}">
                <a16:creationId xmlns:a16="http://schemas.microsoft.com/office/drawing/2014/main" id="{37E3C22D-2445-D60A-A806-BC32FA275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36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5E48EB7-D2DC-6B89-B423-AD742366A09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5258" y="1680997"/>
            <a:ext cx="1557491" cy="2165066"/>
          </a:xfrm>
          <a:prstGeom prst="rect">
            <a:avLst/>
          </a:prstGeom>
        </p:spPr>
      </p:pic>
      <p:pic>
        <p:nvPicPr>
          <p:cNvPr id="4" name="Picture 3">
            <a:extLst>
              <a:ext uri="{FF2B5EF4-FFF2-40B4-BE49-F238E27FC236}">
                <a16:creationId xmlns:a16="http://schemas.microsoft.com/office/drawing/2014/main" id="{4E5B2351-D883-E831-C325-F2AF9284584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69261" y="1680995"/>
            <a:ext cx="1557491" cy="2165066"/>
          </a:xfrm>
          <a:prstGeom prst="rect">
            <a:avLst/>
          </a:prstGeom>
        </p:spPr>
      </p:pic>
      <p:pic>
        <p:nvPicPr>
          <p:cNvPr id="5" name="Picture 4">
            <a:extLst>
              <a:ext uri="{FF2B5EF4-FFF2-40B4-BE49-F238E27FC236}">
                <a16:creationId xmlns:a16="http://schemas.microsoft.com/office/drawing/2014/main" id="{543A8326-ACA6-F89B-1CF5-A2CEECE638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65434" y="1680995"/>
            <a:ext cx="1557491" cy="2165066"/>
          </a:xfrm>
          <a:prstGeom prst="rect">
            <a:avLst/>
          </a:prstGeom>
        </p:spPr>
      </p:pic>
      <p:pic>
        <p:nvPicPr>
          <p:cNvPr id="6" name="Picture 5">
            <a:extLst>
              <a:ext uri="{FF2B5EF4-FFF2-40B4-BE49-F238E27FC236}">
                <a16:creationId xmlns:a16="http://schemas.microsoft.com/office/drawing/2014/main" id="{8179A2A2-C0EC-F90F-127B-1F945490B79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34542" y="1680995"/>
            <a:ext cx="1557491" cy="2165066"/>
          </a:xfrm>
          <a:prstGeom prst="rect">
            <a:avLst/>
          </a:prstGeom>
        </p:spPr>
      </p:pic>
      <p:pic>
        <p:nvPicPr>
          <p:cNvPr id="7" name="Picture 6">
            <a:extLst>
              <a:ext uri="{FF2B5EF4-FFF2-40B4-BE49-F238E27FC236}">
                <a16:creationId xmlns:a16="http://schemas.microsoft.com/office/drawing/2014/main" id="{EE5274CE-48F0-688A-ECCD-BCDCE646F06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1603" y="1680995"/>
            <a:ext cx="1557491" cy="2165066"/>
          </a:xfrm>
          <a:prstGeom prst="rect">
            <a:avLst/>
          </a:prstGeom>
        </p:spPr>
      </p:pic>
      <p:pic>
        <p:nvPicPr>
          <p:cNvPr id="8" name="Picture 7">
            <a:extLst>
              <a:ext uri="{FF2B5EF4-FFF2-40B4-BE49-F238E27FC236}">
                <a16:creationId xmlns:a16="http://schemas.microsoft.com/office/drawing/2014/main" id="{DE0A2EC4-2E6F-1C29-8E8B-71844513ACD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26456" y="2682267"/>
            <a:ext cx="1322082" cy="1853839"/>
          </a:xfrm>
          <a:prstGeom prst="rect">
            <a:avLst/>
          </a:prstGeom>
        </p:spPr>
      </p:pic>
      <p:pic>
        <p:nvPicPr>
          <p:cNvPr id="9" name="Picture 8">
            <a:extLst>
              <a:ext uri="{FF2B5EF4-FFF2-40B4-BE49-F238E27FC236}">
                <a16:creationId xmlns:a16="http://schemas.microsoft.com/office/drawing/2014/main" id="{79F84279-C4C8-B7D4-AF42-A4F1AD10219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1403983" y="2679400"/>
            <a:ext cx="1322082" cy="1853839"/>
          </a:xfrm>
          <a:prstGeom prst="rect">
            <a:avLst/>
          </a:prstGeom>
        </p:spPr>
      </p:pic>
      <p:pic>
        <p:nvPicPr>
          <p:cNvPr id="10" name="Picture 9">
            <a:extLst>
              <a:ext uri="{FF2B5EF4-FFF2-40B4-BE49-F238E27FC236}">
                <a16:creationId xmlns:a16="http://schemas.microsoft.com/office/drawing/2014/main" id="{C278DBC4-6682-5325-C3C1-1071D166642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2492306" y="2664084"/>
            <a:ext cx="1322082" cy="1853839"/>
          </a:xfrm>
          <a:prstGeom prst="rect">
            <a:avLst/>
          </a:prstGeom>
        </p:spPr>
      </p:pic>
      <p:pic>
        <p:nvPicPr>
          <p:cNvPr id="11" name="Picture 10">
            <a:extLst>
              <a:ext uri="{FF2B5EF4-FFF2-40B4-BE49-F238E27FC236}">
                <a16:creationId xmlns:a16="http://schemas.microsoft.com/office/drawing/2014/main" id="{6833315B-9DBD-E122-C0BA-334F1B5D1FE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675544" y="2664085"/>
            <a:ext cx="1322082" cy="1853839"/>
          </a:xfrm>
          <a:prstGeom prst="rect">
            <a:avLst/>
          </a:prstGeom>
        </p:spPr>
      </p:pic>
      <p:pic>
        <p:nvPicPr>
          <p:cNvPr id="12" name="Picture 11">
            <a:extLst>
              <a:ext uri="{FF2B5EF4-FFF2-40B4-BE49-F238E27FC236}">
                <a16:creationId xmlns:a16="http://schemas.microsoft.com/office/drawing/2014/main" id="{6FBC806A-6BB5-C138-D3A5-C17E1377664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4966373" y="2664084"/>
            <a:ext cx="1322082" cy="1853839"/>
          </a:xfrm>
          <a:prstGeom prst="rect">
            <a:avLst/>
          </a:prstGeom>
        </p:spPr>
      </p:pic>
      <p:pic>
        <p:nvPicPr>
          <p:cNvPr id="13" name="Picture 12">
            <a:extLst>
              <a:ext uri="{FF2B5EF4-FFF2-40B4-BE49-F238E27FC236}">
                <a16:creationId xmlns:a16="http://schemas.microsoft.com/office/drawing/2014/main" id="{BF8B888D-0F1C-9FB3-A6E4-506F32C20E1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86797" y="1680995"/>
            <a:ext cx="1557491" cy="2165066"/>
          </a:xfrm>
          <a:prstGeom prst="rect">
            <a:avLst/>
          </a:prstGeom>
        </p:spPr>
      </p:pic>
      <p:pic>
        <p:nvPicPr>
          <p:cNvPr id="14" name="Picture 13">
            <a:extLst>
              <a:ext uri="{FF2B5EF4-FFF2-40B4-BE49-F238E27FC236}">
                <a16:creationId xmlns:a16="http://schemas.microsoft.com/office/drawing/2014/main" id="{7EF0B04B-8BA0-0FA8-8FC4-1DEAFA1D85E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6257203" y="2707890"/>
            <a:ext cx="1322082" cy="1853839"/>
          </a:xfrm>
          <a:prstGeom prst="rect">
            <a:avLst/>
          </a:prstGeom>
        </p:spPr>
      </p:pic>
      <p:sp>
        <p:nvSpPr>
          <p:cNvPr id="15" name="WordArt 10">
            <a:extLst>
              <a:ext uri="{FF2B5EF4-FFF2-40B4-BE49-F238E27FC236}">
                <a16:creationId xmlns:a16="http://schemas.microsoft.com/office/drawing/2014/main" id="{1893CBB7-AB28-27F7-480A-A7BFF91DB216}"/>
              </a:ext>
            </a:extLst>
          </p:cNvPr>
          <p:cNvSpPr>
            <a:spLocks noChangeArrowheads="1" noChangeShapeType="1" noTextEdit="1"/>
          </p:cNvSpPr>
          <p:nvPr/>
        </p:nvSpPr>
        <p:spPr bwMode="auto">
          <a:xfrm>
            <a:off x="7752742" y="2150705"/>
            <a:ext cx="794312" cy="1057390"/>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6</a:t>
            </a:r>
          </a:p>
        </p:txBody>
      </p:sp>
      <p:sp>
        <p:nvSpPr>
          <p:cNvPr id="16" name="WordArt 10">
            <a:extLst>
              <a:ext uri="{FF2B5EF4-FFF2-40B4-BE49-F238E27FC236}">
                <a16:creationId xmlns:a16="http://schemas.microsoft.com/office/drawing/2014/main" id="{5F87F21A-CD0C-9EF0-24E8-468135AF8359}"/>
              </a:ext>
            </a:extLst>
          </p:cNvPr>
          <p:cNvSpPr>
            <a:spLocks noChangeArrowheads="1" noChangeShapeType="1" noTextEdit="1"/>
          </p:cNvSpPr>
          <p:nvPr/>
        </p:nvSpPr>
        <p:spPr bwMode="auto">
          <a:xfrm>
            <a:off x="7791109" y="3317366"/>
            <a:ext cx="794312" cy="1057390"/>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6</a:t>
            </a:r>
          </a:p>
        </p:txBody>
      </p:sp>
    </p:spTree>
    <p:extLst>
      <p:ext uri="{BB962C8B-B14F-4D97-AF65-F5344CB8AC3E}">
        <p14:creationId xmlns:p14="http://schemas.microsoft.com/office/powerpoint/2010/main" val="308058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C82E5-B91D-0714-55DC-C70188AF2313}"/>
              </a:ext>
            </a:extLst>
          </p:cNvPr>
          <p:cNvSpPr txBox="1"/>
          <p:nvPr/>
        </p:nvSpPr>
        <p:spPr>
          <a:xfrm>
            <a:off x="457200" y="453955"/>
            <a:ext cx="8382000" cy="5359159"/>
          </a:xfrm>
          <a:prstGeom prst="rect">
            <a:avLst/>
          </a:prstGeom>
          <a:noFill/>
        </p:spPr>
        <p:txBody>
          <a:bodyPr wrap="square">
            <a:spAutoFit/>
          </a:bodyPr>
          <a:lstStyle/>
          <a:p>
            <a:pPr marL="63500">
              <a:lnSpc>
                <a:spcPct val="120000"/>
              </a:lnSpc>
            </a:pP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Mục đích yêu cầu:</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a:lnSpc>
                <a:spcPct val="120000"/>
              </a:lnSpc>
            </a:pPr>
            <a:r>
              <a:rPr lang="nl-NL"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Trẻ nhận biết được chữ số 6. Biết tạo hai nhóm đối tượng hơn kém nhau trong phạm vi 6. Trẻ biết so sánh số lượng hai nhóm bằng cách ghép tương ứng 1-1 trong phạm vi 6, biết đếm đến 6.</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a:lnSpc>
                <a:spcPct val="120000"/>
              </a:lnSpc>
            </a:pPr>
            <a:r>
              <a:rPr lang="nl-NL"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Rèn luyện các giác quan cho trẻ thông qua các trò chơi.</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a:lnSpc>
                <a:spcPct val="120000"/>
              </a:lnSpc>
            </a:pPr>
            <a:r>
              <a:rPr lang="nl-NL"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Trẻ </a:t>
            </a:r>
            <a:r>
              <a:rPr lang="nl-NL"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 chăm sóc, bảo vệ cây </a:t>
            </a:r>
            <a:r>
              <a:rPr lang="nl-NL"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 hứng thú tham gia các hoạt động.</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744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a sẻ hơn 86 về hình nền powerpoint đẹp về khoa học - coedo.com.vn">
            <a:extLst>
              <a:ext uri="{FF2B5EF4-FFF2-40B4-BE49-F238E27FC236}">
                <a16:creationId xmlns:a16="http://schemas.microsoft.com/office/drawing/2014/main" id="{51FAA8CA-3D87-8334-D0E9-BB830143C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36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4F143E-CBDF-E99F-89E9-4999DE78A56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5258" y="1680997"/>
            <a:ext cx="1557491" cy="2165066"/>
          </a:xfrm>
          <a:prstGeom prst="rect">
            <a:avLst/>
          </a:prstGeom>
        </p:spPr>
      </p:pic>
      <p:pic>
        <p:nvPicPr>
          <p:cNvPr id="4" name="Picture 3">
            <a:extLst>
              <a:ext uri="{FF2B5EF4-FFF2-40B4-BE49-F238E27FC236}">
                <a16:creationId xmlns:a16="http://schemas.microsoft.com/office/drawing/2014/main" id="{5074587E-5156-1C59-6687-0F98C3F24F3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69261" y="1643739"/>
            <a:ext cx="1557491" cy="2165066"/>
          </a:xfrm>
          <a:prstGeom prst="rect">
            <a:avLst/>
          </a:prstGeom>
        </p:spPr>
      </p:pic>
      <p:pic>
        <p:nvPicPr>
          <p:cNvPr id="5" name="Picture 4">
            <a:extLst>
              <a:ext uri="{FF2B5EF4-FFF2-40B4-BE49-F238E27FC236}">
                <a16:creationId xmlns:a16="http://schemas.microsoft.com/office/drawing/2014/main" id="{E057A517-E5F0-689C-DD3F-0DCD1FD89B7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65434" y="1680995"/>
            <a:ext cx="1557491" cy="2165066"/>
          </a:xfrm>
          <a:prstGeom prst="rect">
            <a:avLst/>
          </a:prstGeom>
        </p:spPr>
      </p:pic>
      <p:pic>
        <p:nvPicPr>
          <p:cNvPr id="6" name="Picture 5">
            <a:extLst>
              <a:ext uri="{FF2B5EF4-FFF2-40B4-BE49-F238E27FC236}">
                <a16:creationId xmlns:a16="http://schemas.microsoft.com/office/drawing/2014/main" id="{6B05DF0C-EB74-8EB1-C24B-16A18F0401B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34542" y="1680995"/>
            <a:ext cx="1557491" cy="2165066"/>
          </a:xfrm>
          <a:prstGeom prst="rect">
            <a:avLst/>
          </a:prstGeom>
        </p:spPr>
      </p:pic>
      <p:pic>
        <p:nvPicPr>
          <p:cNvPr id="8" name="Picture 7">
            <a:extLst>
              <a:ext uri="{FF2B5EF4-FFF2-40B4-BE49-F238E27FC236}">
                <a16:creationId xmlns:a16="http://schemas.microsoft.com/office/drawing/2014/main" id="{29A7FEBE-C246-E1FD-8FB0-A565F6DB468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26456" y="2682267"/>
            <a:ext cx="1322082" cy="1853839"/>
          </a:xfrm>
          <a:prstGeom prst="rect">
            <a:avLst/>
          </a:prstGeom>
        </p:spPr>
      </p:pic>
      <p:pic>
        <p:nvPicPr>
          <p:cNvPr id="9" name="Picture 8">
            <a:extLst>
              <a:ext uri="{FF2B5EF4-FFF2-40B4-BE49-F238E27FC236}">
                <a16:creationId xmlns:a16="http://schemas.microsoft.com/office/drawing/2014/main" id="{EB5F4182-3819-8A8F-A34B-9A6F7A0B118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1391627" y="2707890"/>
            <a:ext cx="1322082" cy="1853839"/>
          </a:xfrm>
          <a:prstGeom prst="rect">
            <a:avLst/>
          </a:prstGeom>
        </p:spPr>
      </p:pic>
      <p:pic>
        <p:nvPicPr>
          <p:cNvPr id="10" name="Picture 9">
            <a:extLst>
              <a:ext uri="{FF2B5EF4-FFF2-40B4-BE49-F238E27FC236}">
                <a16:creationId xmlns:a16="http://schemas.microsoft.com/office/drawing/2014/main" id="{92CD0D1A-9188-C2FB-F0AA-B2124D605AC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2492306" y="2664084"/>
            <a:ext cx="1322082" cy="1853839"/>
          </a:xfrm>
          <a:prstGeom prst="rect">
            <a:avLst/>
          </a:prstGeom>
        </p:spPr>
      </p:pic>
      <p:pic>
        <p:nvPicPr>
          <p:cNvPr id="11" name="Picture 10">
            <a:extLst>
              <a:ext uri="{FF2B5EF4-FFF2-40B4-BE49-F238E27FC236}">
                <a16:creationId xmlns:a16="http://schemas.microsoft.com/office/drawing/2014/main" id="{287E02C5-7529-B9D4-C7A5-937E591A2D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675544" y="2664085"/>
            <a:ext cx="1322082" cy="1853839"/>
          </a:xfrm>
          <a:prstGeom prst="rect">
            <a:avLst/>
          </a:prstGeom>
        </p:spPr>
      </p:pic>
      <p:pic>
        <p:nvPicPr>
          <p:cNvPr id="12" name="Picture 11">
            <a:extLst>
              <a:ext uri="{FF2B5EF4-FFF2-40B4-BE49-F238E27FC236}">
                <a16:creationId xmlns:a16="http://schemas.microsoft.com/office/drawing/2014/main" id="{3AF3DACC-1865-F8B8-CB2D-621079923EA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4966373" y="2664084"/>
            <a:ext cx="1322082" cy="1853839"/>
          </a:xfrm>
          <a:prstGeom prst="rect">
            <a:avLst/>
          </a:prstGeom>
        </p:spPr>
      </p:pic>
      <p:pic>
        <p:nvPicPr>
          <p:cNvPr id="14" name="Picture 13">
            <a:extLst>
              <a:ext uri="{FF2B5EF4-FFF2-40B4-BE49-F238E27FC236}">
                <a16:creationId xmlns:a16="http://schemas.microsoft.com/office/drawing/2014/main" id="{076E6F7A-5BC0-8480-8F15-B7BBF9C428B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6257203" y="2707890"/>
            <a:ext cx="1322082" cy="1853839"/>
          </a:xfrm>
          <a:prstGeom prst="rect">
            <a:avLst/>
          </a:prstGeom>
        </p:spPr>
      </p:pic>
      <p:sp>
        <p:nvSpPr>
          <p:cNvPr id="16" name="WordArt 10">
            <a:extLst>
              <a:ext uri="{FF2B5EF4-FFF2-40B4-BE49-F238E27FC236}">
                <a16:creationId xmlns:a16="http://schemas.microsoft.com/office/drawing/2014/main" id="{C35FCADA-7C57-C429-31E5-0CCFEC9DBB48}"/>
              </a:ext>
            </a:extLst>
          </p:cNvPr>
          <p:cNvSpPr>
            <a:spLocks noChangeArrowheads="1" noChangeShapeType="1" noTextEdit="1"/>
          </p:cNvSpPr>
          <p:nvPr/>
        </p:nvSpPr>
        <p:spPr bwMode="auto">
          <a:xfrm>
            <a:off x="7791109" y="3317366"/>
            <a:ext cx="794312" cy="1057390"/>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6</a:t>
            </a:r>
          </a:p>
        </p:txBody>
      </p:sp>
      <p:sp>
        <p:nvSpPr>
          <p:cNvPr id="17" name="WordArt 10">
            <a:extLst>
              <a:ext uri="{FF2B5EF4-FFF2-40B4-BE49-F238E27FC236}">
                <a16:creationId xmlns:a16="http://schemas.microsoft.com/office/drawing/2014/main" id="{40AFB892-29AE-6E2B-C0D6-D9338C851DA2}"/>
              </a:ext>
            </a:extLst>
          </p:cNvPr>
          <p:cNvSpPr>
            <a:spLocks noChangeArrowheads="1" noChangeShapeType="1" noTextEdit="1"/>
          </p:cNvSpPr>
          <p:nvPr/>
        </p:nvSpPr>
        <p:spPr bwMode="auto">
          <a:xfrm>
            <a:off x="4966374" y="2150705"/>
            <a:ext cx="908912" cy="1002150"/>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4</a:t>
            </a:r>
          </a:p>
        </p:txBody>
      </p:sp>
      <p:sp>
        <p:nvSpPr>
          <p:cNvPr id="18" name="WordArt 10">
            <a:extLst>
              <a:ext uri="{FF2B5EF4-FFF2-40B4-BE49-F238E27FC236}">
                <a16:creationId xmlns:a16="http://schemas.microsoft.com/office/drawing/2014/main" id="{41B86403-4742-CDFF-DC12-C6E7725B530A}"/>
              </a:ext>
            </a:extLst>
          </p:cNvPr>
          <p:cNvSpPr>
            <a:spLocks noChangeArrowheads="1" noChangeShapeType="1" noTextEdit="1"/>
          </p:cNvSpPr>
          <p:nvPr/>
        </p:nvSpPr>
        <p:spPr bwMode="auto">
          <a:xfrm>
            <a:off x="1782180" y="2234832"/>
            <a:ext cx="402943" cy="1057390"/>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1</a:t>
            </a:r>
          </a:p>
        </p:txBody>
      </p:sp>
    </p:spTree>
    <p:extLst>
      <p:ext uri="{BB962C8B-B14F-4D97-AF65-F5344CB8AC3E}">
        <p14:creationId xmlns:p14="http://schemas.microsoft.com/office/powerpoint/2010/main" val="4768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3"/>
                                        </p:tgtEl>
                                      </p:cBhvr>
                                    </p:animEffect>
                                    <p:animScale>
                                      <p:cBhvr>
                                        <p:cTn id="42" dur="250" autoRev="1" fill="hold"/>
                                        <p:tgtEl>
                                          <p:spTgt spid="3"/>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a sẻ hơn 86 về hình nền powerpoint đẹp về khoa học - coedo.com.vn">
            <a:extLst>
              <a:ext uri="{FF2B5EF4-FFF2-40B4-BE49-F238E27FC236}">
                <a16:creationId xmlns:a16="http://schemas.microsoft.com/office/drawing/2014/main" id="{C57D2D29-BFDB-A3C2-EE88-33728D329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36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927CC3-9CAD-FA26-CB30-D7B24F8DA3C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9766" l="10000" r="90000">
                        <a14:foregroundMark x1="68646" y1="35391" x2="58750" y2="48672"/>
                        <a14:foregroundMark x1="62500" y1="55937" x2="45521" y2="65625"/>
                        <a14:foregroundMark x1="43646" y1="62656" x2="43646" y2="67266"/>
                        <a14:foregroundMark x1="45833" y1="89063" x2="45833" y2="98594"/>
                        <a14:foregroundMark x1="49792" y1="96563" x2="48229" y2="99766"/>
                        <a14:backgroundMark x1="65832" y1="48199" x2="49911" y2="5180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5258" y="1680997"/>
            <a:ext cx="1557491" cy="2165066"/>
          </a:xfrm>
          <a:prstGeom prst="rect">
            <a:avLst/>
          </a:prstGeom>
        </p:spPr>
      </p:pic>
      <p:pic>
        <p:nvPicPr>
          <p:cNvPr id="7" name="Picture 6">
            <a:extLst>
              <a:ext uri="{FF2B5EF4-FFF2-40B4-BE49-F238E27FC236}">
                <a16:creationId xmlns:a16="http://schemas.microsoft.com/office/drawing/2014/main" id="{7E70B0E4-18AA-7E90-5D62-3123752E01A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26456" y="2682267"/>
            <a:ext cx="1322082" cy="1853839"/>
          </a:xfrm>
          <a:prstGeom prst="rect">
            <a:avLst/>
          </a:prstGeom>
        </p:spPr>
      </p:pic>
      <p:pic>
        <p:nvPicPr>
          <p:cNvPr id="8" name="Picture 7">
            <a:extLst>
              <a:ext uri="{FF2B5EF4-FFF2-40B4-BE49-F238E27FC236}">
                <a16:creationId xmlns:a16="http://schemas.microsoft.com/office/drawing/2014/main" id="{2C8482B1-85A3-DC27-B7D1-910A23F126E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1403983" y="2679400"/>
            <a:ext cx="1322082" cy="1853839"/>
          </a:xfrm>
          <a:prstGeom prst="rect">
            <a:avLst/>
          </a:prstGeom>
        </p:spPr>
      </p:pic>
      <p:pic>
        <p:nvPicPr>
          <p:cNvPr id="9" name="Picture 8">
            <a:extLst>
              <a:ext uri="{FF2B5EF4-FFF2-40B4-BE49-F238E27FC236}">
                <a16:creationId xmlns:a16="http://schemas.microsoft.com/office/drawing/2014/main" id="{4C1EAF05-3AC7-13BA-A978-76BB8944ED3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2492306" y="2664084"/>
            <a:ext cx="1322082" cy="1853839"/>
          </a:xfrm>
          <a:prstGeom prst="rect">
            <a:avLst/>
          </a:prstGeom>
        </p:spPr>
      </p:pic>
      <p:pic>
        <p:nvPicPr>
          <p:cNvPr id="10" name="Picture 9">
            <a:extLst>
              <a:ext uri="{FF2B5EF4-FFF2-40B4-BE49-F238E27FC236}">
                <a16:creationId xmlns:a16="http://schemas.microsoft.com/office/drawing/2014/main" id="{44461DD8-BA2C-F428-DC18-CCC15C08849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3675544" y="2664085"/>
            <a:ext cx="1322082" cy="1853839"/>
          </a:xfrm>
          <a:prstGeom prst="rect">
            <a:avLst/>
          </a:prstGeom>
        </p:spPr>
      </p:pic>
      <p:pic>
        <p:nvPicPr>
          <p:cNvPr id="11" name="Picture 10">
            <a:extLst>
              <a:ext uri="{FF2B5EF4-FFF2-40B4-BE49-F238E27FC236}">
                <a16:creationId xmlns:a16="http://schemas.microsoft.com/office/drawing/2014/main" id="{FB444F5E-20D0-BDE2-7B18-247C2DC914B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4966373" y="2664084"/>
            <a:ext cx="1322082" cy="1853839"/>
          </a:xfrm>
          <a:prstGeom prst="rect">
            <a:avLst/>
          </a:prstGeom>
        </p:spPr>
      </p:pic>
      <p:pic>
        <p:nvPicPr>
          <p:cNvPr id="12" name="Picture 11">
            <a:extLst>
              <a:ext uri="{FF2B5EF4-FFF2-40B4-BE49-F238E27FC236}">
                <a16:creationId xmlns:a16="http://schemas.microsoft.com/office/drawing/2014/main" id="{5D71CCC8-1DC6-5607-F14E-E1786697877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333" y1="31953" x2="65625" y2="32891"/>
                        <a14:foregroundMark x1="68333" y1="35938" x2="73958" y2="47109"/>
                        <a14:foregroundMark x1="74271" y1="48906" x2="68542" y2="69063"/>
                      </a14:backgroundRemoval>
                    </a14:imgEffect>
                  </a14:imgLayer>
                </a14:imgProps>
              </a:ext>
              <a:ext uri="{28A0092B-C50C-407E-A947-70E740481C1C}">
                <a14:useLocalDpi xmlns:a14="http://schemas.microsoft.com/office/drawing/2010/main" val="0"/>
              </a:ext>
            </a:extLst>
          </a:blip>
          <a:stretch>
            <a:fillRect/>
          </a:stretch>
        </p:blipFill>
        <p:spPr>
          <a:xfrm>
            <a:off x="6257203" y="2707890"/>
            <a:ext cx="1322082" cy="1853839"/>
          </a:xfrm>
          <a:prstGeom prst="rect">
            <a:avLst/>
          </a:prstGeom>
        </p:spPr>
      </p:pic>
      <p:sp>
        <p:nvSpPr>
          <p:cNvPr id="13" name="WordArt 10">
            <a:extLst>
              <a:ext uri="{FF2B5EF4-FFF2-40B4-BE49-F238E27FC236}">
                <a16:creationId xmlns:a16="http://schemas.microsoft.com/office/drawing/2014/main" id="{7BCF6DF9-0404-A9A8-FFB5-464945760247}"/>
              </a:ext>
            </a:extLst>
          </p:cNvPr>
          <p:cNvSpPr>
            <a:spLocks noChangeArrowheads="1" noChangeShapeType="1" noTextEdit="1"/>
          </p:cNvSpPr>
          <p:nvPr/>
        </p:nvSpPr>
        <p:spPr bwMode="auto">
          <a:xfrm>
            <a:off x="7791109" y="3317366"/>
            <a:ext cx="794312" cy="1057390"/>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6</a:t>
            </a:r>
          </a:p>
        </p:txBody>
      </p:sp>
      <p:sp>
        <p:nvSpPr>
          <p:cNvPr id="15" name="WordArt 10">
            <a:extLst>
              <a:ext uri="{FF2B5EF4-FFF2-40B4-BE49-F238E27FC236}">
                <a16:creationId xmlns:a16="http://schemas.microsoft.com/office/drawing/2014/main" id="{CDCFF7F7-F3F7-1518-09C3-7CA3DDDAC395}"/>
              </a:ext>
            </a:extLst>
          </p:cNvPr>
          <p:cNvSpPr>
            <a:spLocks noChangeArrowheads="1" noChangeShapeType="1" noTextEdit="1"/>
          </p:cNvSpPr>
          <p:nvPr/>
        </p:nvSpPr>
        <p:spPr bwMode="auto">
          <a:xfrm>
            <a:off x="1725199" y="2095465"/>
            <a:ext cx="402943" cy="1057390"/>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1</a:t>
            </a:r>
          </a:p>
        </p:txBody>
      </p:sp>
    </p:spTree>
    <p:extLst>
      <p:ext uri="{BB962C8B-B14F-4D97-AF65-F5344CB8AC3E}">
        <p14:creationId xmlns:p14="http://schemas.microsoft.com/office/powerpoint/2010/main" val="35409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a sẻ hơn 86 về hình nền powerpoint đẹp về khoa học - coedo.com.vn">
            <a:extLst>
              <a:ext uri="{FF2B5EF4-FFF2-40B4-BE49-F238E27FC236}">
                <a16:creationId xmlns:a16="http://schemas.microsoft.com/office/drawing/2014/main" id="{743196D9-542C-2374-78D2-87ED65F30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36881"/>
          </a:xfrm>
          <a:prstGeom prst="rect">
            <a:avLst/>
          </a:prstGeom>
          <a:noFill/>
          <a:extLst>
            <a:ext uri="{909E8E84-426E-40DD-AFC4-6F175D3DCCD1}">
              <a14:hiddenFill xmlns:a14="http://schemas.microsoft.com/office/drawing/2010/main">
                <a:solidFill>
                  <a:srgbClr val="FFFFFF"/>
                </a:solidFill>
              </a14:hiddenFill>
            </a:ext>
          </a:extLst>
        </p:spPr>
      </p:pic>
      <p:sp>
        <p:nvSpPr>
          <p:cNvPr id="3" name="WordArt 10">
            <a:extLst>
              <a:ext uri="{FF2B5EF4-FFF2-40B4-BE49-F238E27FC236}">
                <a16:creationId xmlns:a16="http://schemas.microsoft.com/office/drawing/2014/main" id="{0CF47556-991A-87D6-26A1-54A86145FF91}"/>
              </a:ext>
            </a:extLst>
          </p:cNvPr>
          <p:cNvSpPr>
            <a:spLocks noChangeArrowheads="1" noChangeShapeType="1" noTextEdit="1"/>
          </p:cNvSpPr>
          <p:nvPr/>
        </p:nvSpPr>
        <p:spPr bwMode="auto">
          <a:xfrm>
            <a:off x="3358257" y="2507236"/>
            <a:ext cx="1790213" cy="2315727"/>
          </a:xfrm>
          <a:prstGeom prst="rect">
            <a:avLst/>
          </a:prstGeom>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9525">
                  <a:solidFill>
                    <a:srgbClr val="000000"/>
                  </a:solidFill>
                  <a:round/>
                  <a:headEnd/>
                  <a:tailEnd/>
                </a:ln>
                <a:solidFill>
                  <a:srgbClr val="0070C0"/>
                </a:solidFill>
                <a:effectLst>
                  <a:outerShdw dist="35921" dir="2700000" algn="ctr" rotWithShape="0">
                    <a:srgbClr val="808080">
                      <a:alpha val="79999"/>
                    </a:srgbClr>
                  </a:outerShdw>
                </a:effectLst>
                <a:uLnTx/>
                <a:uFillTx/>
                <a:latin typeface="Arial Black" panose="020B0A04020102020204" pitchFamily="34" charset="0"/>
                <a:ea typeface="+mn-ea"/>
                <a:cs typeface="+mn-cs"/>
              </a:rPr>
              <a:t>6</a:t>
            </a:r>
          </a:p>
        </p:txBody>
      </p:sp>
    </p:spTree>
    <p:extLst>
      <p:ext uri="{BB962C8B-B14F-4D97-AF65-F5344CB8AC3E}">
        <p14:creationId xmlns:p14="http://schemas.microsoft.com/office/powerpoint/2010/main" val="1858163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64BBD6-D50D-5C1C-FC2B-D20584D4B874}"/>
              </a:ext>
            </a:extLst>
          </p:cNvPr>
          <p:cNvSpPr txBox="1"/>
          <p:nvPr/>
        </p:nvSpPr>
        <p:spPr>
          <a:xfrm>
            <a:off x="609600" y="1615427"/>
            <a:ext cx="7924800" cy="2767361"/>
          </a:xfrm>
          <a:prstGeom prst="rect">
            <a:avLst/>
          </a:prstGeom>
          <a:noFill/>
        </p:spPr>
        <p:txBody>
          <a:bodyPr wrap="square">
            <a:spAutoFit/>
          </a:bodyPr>
          <a:lstStyle/>
          <a:p>
            <a:pPr marL="63500" algn="ctr">
              <a:lnSpc>
                <a:spcPct val="120000"/>
              </a:lnSpc>
            </a:pPr>
            <a:r>
              <a:rPr lang="nl-NL" sz="4000" b="1" dirty="0">
                <a:solidFill>
                  <a:srgbClr val="FF0000"/>
                </a:solidFill>
                <a:effectLst/>
                <a:latin typeface="Times New Roman" panose="02020603050405020304" pitchFamily="18" charset="0"/>
                <a:ea typeface="Times New Roman" panose="02020603050405020304" pitchFamily="18" charset="0"/>
              </a:rPr>
              <a:t>*Trò chơi củng cố:</a:t>
            </a:r>
            <a:endParaRPr lang="en-US" sz="4000" b="1" dirty="0">
              <a:solidFill>
                <a:srgbClr val="FF0000"/>
              </a:solidFill>
              <a:effectLst/>
              <a:latin typeface="Times New Roman" panose="02020603050405020304" pitchFamily="18" charset="0"/>
              <a:ea typeface="Times New Roman" panose="02020603050405020304" pitchFamily="18" charset="0"/>
            </a:endParaRPr>
          </a:p>
          <a:p>
            <a:pPr marL="63500" algn="ctr">
              <a:lnSpc>
                <a:spcPct val="120000"/>
              </a:lnSpc>
            </a:pPr>
            <a:r>
              <a:rPr lang="nl-NL" sz="3600" dirty="0">
                <a:solidFill>
                  <a:srgbClr val="FF0000"/>
                </a:solidFill>
                <a:effectLst/>
                <a:latin typeface="Times New Roman" panose="02020603050405020304" pitchFamily="18" charset="0"/>
                <a:ea typeface="Times New Roman" panose="02020603050405020304" pitchFamily="18" charset="0"/>
              </a:rPr>
              <a:t>- Tìm xung quanh lớp những nhóm đối tượng, đồ dùng, đồ chơi có số lượng 6 trẻ đếm và báo số.</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6018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4"/>
          <a:stretch>
            <a:fillRect/>
          </a:stretch>
        </p:blipFill>
        <p:spPr>
          <a:xfrm>
            <a:off x="-32479" y="1027907"/>
            <a:ext cx="9144000" cy="5143500"/>
          </a:xfrm>
          <a:prstGeom prst="rect">
            <a:avLst/>
          </a:prstGeom>
        </p:spPr>
      </p:pic>
      <p:sp>
        <p:nvSpPr>
          <p:cNvPr id="5" name="Title 1"/>
          <p:cNvSpPr txBox="1">
            <a:spLocks/>
          </p:cNvSpPr>
          <p:nvPr/>
        </p:nvSpPr>
        <p:spPr>
          <a:xfrm>
            <a:off x="342901" y="3048068"/>
            <a:ext cx="850391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Hoạt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3: </a:t>
            </a:r>
            <a:r>
              <a:rPr kumimoji="0" lang="en-US" sz="400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Luyện</a:t>
            </a:r>
            <a:r>
              <a:rPr kumimoji="0" lang="en-US" sz="400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endParaRPr kumimoji="0" lang="en-US" sz="4000" i="0" u="none" strike="noStrike" kern="1200" cap="none" spc="0" normalizeH="0" baseline="0" noProof="0" dirty="0">
              <a:ln>
                <a:noFill/>
              </a:ln>
              <a:solidFill>
                <a:srgbClr val="FF0000"/>
              </a:solidFill>
              <a:effectLst/>
              <a:uLnTx/>
              <a:uFillTx/>
            </a:endParaRPr>
          </a:p>
        </p:txBody>
      </p:sp>
    </p:spTree>
    <p:custDataLst>
      <p:tags r:id="rId1"/>
    </p:custDataLst>
    <p:extLst>
      <p:ext uri="{BB962C8B-B14F-4D97-AF65-F5344CB8AC3E}">
        <p14:creationId xmlns:p14="http://schemas.microsoft.com/office/powerpoint/2010/main" val="129625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509"/>
            <a:ext cx="9144000" cy="6858000"/>
          </a:xfrm>
          <a:prstGeom prst="rect">
            <a:avLst/>
          </a:prstGeom>
        </p:spPr>
      </p:pic>
      <p:sp>
        <p:nvSpPr>
          <p:cNvPr id="3" name="Rectangle 2"/>
          <p:cNvSpPr/>
          <p:nvPr/>
        </p:nvSpPr>
        <p:spPr>
          <a:xfrm>
            <a:off x="1091657" y="-20782"/>
            <a:ext cx="6960688" cy="923330"/>
          </a:xfrm>
          <a:prstGeom prst="rect">
            <a:avLst/>
          </a:prstGeom>
          <a:noFill/>
        </p:spPr>
        <p:txBody>
          <a:bodyPr wrap="none" lIns="91440" tIns="45720" rIns="91440" bIns="45720">
            <a:spAutoFit/>
          </a:bodyPr>
          <a:lstStyle/>
          <a:p>
            <a:pPr algn="ctr"/>
            <a:r>
              <a:rPr lang="en-US" sz="5400" b="1" cap="none" spc="0" dirty="0" err="1">
                <a:ln w="1905"/>
                <a:solidFill>
                  <a:srgbClr val="7030A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Trò</a:t>
            </a:r>
            <a:r>
              <a:rPr lang="en-US" sz="5400" b="1" cap="none" spc="0" dirty="0">
                <a:ln w="1905"/>
                <a:solidFill>
                  <a:srgbClr val="7030A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5400" b="1" cap="none" spc="0" dirty="0" err="1">
                <a:ln w="1905"/>
                <a:solidFill>
                  <a:srgbClr val="7030A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chơi</a:t>
            </a:r>
            <a:r>
              <a:rPr lang="en-US" sz="5400" b="1" cap="none" spc="0" dirty="0">
                <a:ln w="1905"/>
                <a:solidFill>
                  <a:srgbClr val="7030A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1: Ai </a:t>
            </a:r>
            <a:r>
              <a:rPr lang="en-US" sz="5400" b="1" cap="none" spc="0" dirty="0" err="1">
                <a:ln w="1905"/>
                <a:solidFill>
                  <a:srgbClr val="7030A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tinh</a:t>
            </a:r>
            <a:r>
              <a:rPr lang="en-US" sz="5400" b="1" cap="none" spc="0" dirty="0">
                <a:ln w="1905"/>
                <a:solidFill>
                  <a:srgbClr val="7030A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5400" b="1" cap="none" spc="0" dirty="0" err="1">
                <a:ln w="1905"/>
                <a:solidFill>
                  <a:srgbClr val="7030A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mắt</a:t>
            </a:r>
            <a:endParaRPr lang="en-US" sz="5400" b="1" cap="none" spc="0" dirty="0">
              <a:ln w="1905"/>
              <a:solidFill>
                <a:srgbClr val="7030A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 y="1219199"/>
            <a:ext cx="1994072" cy="238026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494" y="1219198"/>
            <a:ext cx="2055937" cy="238026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677" y="903025"/>
            <a:ext cx="3302000" cy="2832100"/>
          </a:xfrm>
          <a:prstGeom prst="rect">
            <a:avLst/>
          </a:prstGeom>
        </p:spPr>
      </p:pic>
      <p:sp>
        <p:nvSpPr>
          <p:cNvPr id="6" name="TextBox 5"/>
          <p:cNvSpPr txBox="1"/>
          <p:nvPr/>
        </p:nvSpPr>
        <p:spPr>
          <a:xfrm>
            <a:off x="6690330" y="1466572"/>
            <a:ext cx="2743200" cy="2215991"/>
          </a:xfrm>
          <a:prstGeom prst="rect">
            <a:avLst/>
          </a:prstGeom>
          <a:noFill/>
        </p:spPr>
        <p:txBody>
          <a:bodyPr wrap="square" rtlCol="0">
            <a:spAutoFit/>
          </a:bodyPr>
          <a:lstStyle/>
          <a:p>
            <a:r>
              <a:rPr lang="en-US" sz="13800" b="1" dirty="0">
                <a:solidFill>
                  <a:srgbClr val="FF0000"/>
                </a:solidFill>
              </a:rPr>
              <a:t>6</a:t>
            </a:r>
          </a:p>
        </p:txBody>
      </p:sp>
      <p:grpSp>
        <p:nvGrpSpPr>
          <p:cNvPr id="7" name="Group 6">
            <a:extLst>
              <a:ext uri="{FF2B5EF4-FFF2-40B4-BE49-F238E27FC236}">
                <a16:creationId xmlns:a16="http://schemas.microsoft.com/office/drawing/2014/main" id="{832C0EA7-9128-9EAA-1E43-5E60CF9697DD}"/>
              </a:ext>
            </a:extLst>
          </p:cNvPr>
          <p:cNvGrpSpPr/>
          <p:nvPr/>
        </p:nvGrpSpPr>
        <p:grpSpPr>
          <a:xfrm>
            <a:off x="304800" y="4268069"/>
            <a:ext cx="3173314" cy="2396086"/>
            <a:chOff x="76201" y="1702485"/>
            <a:chExt cx="3734191" cy="2717115"/>
          </a:xfrm>
        </p:grpSpPr>
        <p:pic>
          <p:nvPicPr>
            <p:cNvPr id="8" name="Picture 7">
              <a:extLst>
                <a:ext uri="{FF2B5EF4-FFF2-40B4-BE49-F238E27FC236}">
                  <a16:creationId xmlns:a16="http://schemas.microsoft.com/office/drawing/2014/main" id="{7088C38C-878E-EF5A-DEC2-A5B83058AC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620" y="3022659"/>
              <a:ext cx="3508772" cy="13969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20813E1-C5D9-BC59-8945-ACE16543A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1" y="2138084"/>
              <a:ext cx="1478342" cy="19586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0A5C34E-A4D7-80F3-6C15-DDE0BA49F9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1702485"/>
              <a:ext cx="1300455" cy="17229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7383DE1-A6E6-4589-AE2B-1C035389D6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6006" y="1772868"/>
              <a:ext cx="1384219" cy="18339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9EEEE96-4349-9487-3BBD-D1F3D343C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1" y="2357688"/>
              <a:ext cx="1491164" cy="1975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43CC478-694F-0E5C-4208-F536CE59D5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2069" y="2479543"/>
              <a:ext cx="1355531" cy="17959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D172A906-0E86-F5A2-E313-DA5E8BCF015F}"/>
              </a:ext>
            </a:extLst>
          </p:cNvPr>
          <p:cNvGrpSpPr/>
          <p:nvPr/>
        </p:nvGrpSpPr>
        <p:grpSpPr>
          <a:xfrm>
            <a:off x="457200" y="4420469"/>
            <a:ext cx="3173314" cy="2396086"/>
            <a:chOff x="76201" y="1702485"/>
            <a:chExt cx="3734191" cy="2717115"/>
          </a:xfrm>
        </p:grpSpPr>
        <p:pic>
          <p:nvPicPr>
            <p:cNvPr id="20" name="Picture 19">
              <a:extLst>
                <a:ext uri="{FF2B5EF4-FFF2-40B4-BE49-F238E27FC236}">
                  <a16:creationId xmlns:a16="http://schemas.microsoft.com/office/drawing/2014/main" id="{9C8DCA9B-51E4-79E1-2AB5-EA263BD8B9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620" y="3022659"/>
              <a:ext cx="3508772" cy="13969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26D4A02-C5C4-751C-8911-B8A31EA1B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1" y="2138084"/>
              <a:ext cx="1478342" cy="19586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44A0394-24E8-3A76-A0DE-69C6893CB2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1702485"/>
              <a:ext cx="1300455" cy="17229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CBB1968-001D-BE5E-0CA1-9CD8B55C3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6006" y="1772868"/>
              <a:ext cx="1384219" cy="18339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68780EC-2D3F-CF8D-4F11-83DBE649E4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1" y="2357688"/>
              <a:ext cx="1491164" cy="19756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E4CA6DB-D8C8-57D7-D7B8-8B2920366B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2069" y="2479543"/>
              <a:ext cx="1355531" cy="1795956"/>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926F0689-B01C-8FE6-F7DE-9C683D758AB9}"/>
              </a:ext>
            </a:extLst>
          </p:cNvPr>
          <p:cNvPicPr>
            <a:picLocks noChangeAspect="1"/>
          </p:cNvPicPr>
          <p:nvPr/>
        </p:nvPicPr>
        <p:blipFill>
          <a:blip r:embed="rId7"/>
          <a:srcRect l="20046" r="41787"/>
          <a:stretch/>
        </p:blipFill>
        <p:spPr>
          <a:xfrm>
            <a:off x="4905849" y="902548"/>
            <a:ext cx="1261166" cy="2834886"/>
          </a:xfrm>
          <a:prstGeom prst="rect">
            <a:avLst/>
          </a:prstGeom>
        </p:spPr>
      </p:pic>
      <p:pic>
        <p:nvPicPr>
          <p:cNvPr id="28" name="Picture 27">
            <a:extLst>
              <a:ext uri="{FF2B5EF4-FFF2-40B4-BE49-F238E27FC236}">
                <a16:creationId xmlns:a16="http://schemas.microsoft.com/office/drawing/2014/main" id="{B09FA7EE-911A-61AC-AEE3-21F999022E97}"/>
              </a:ext>
            </a:extLst>
          </p:cNvPr>
          <p:cNvPicPr>
            <a:picLocks noChangeAspect="1"/>
          </p:cNvPicPr>
          <p:nvPr/>
        </p:nvPicPr>
        <p:blipFill>
          <a:blip r:embed="rId8"/>
          <a:stretch>
            <a:fillRect/>
          </a:stretch>
        </p:blipFill>
        <p:spPr>
          <a:xfrm>
            <a:off x="5074008" y="4393409"/>
            <a:ext cx="3421231" cy="2212298"/>
          </a:xfrm>
          <a:prstGeom prst="rect">
            <a:avLst/>
          </a:prstGeom>
        </p:spPr>
      </p:pic>
    </p:spTree>
    <p:extLst>
      <p:ext uri="{BB962C8B-B14F-4D97-AF65-F5344CB8AC3E}">
        <p14:creationId xmlns:p14="http://schemas.microsoft.com/office/powerpoint/2010/main" val="143815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5912"/>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75725" y="613000"/>
            <a:ext cx="2496825" cy="149134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140" y="137739"/>
            <a:ext cx="1828318" cy="24693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963" y="130937"/>
            <a:ext cx="1819550" cy="24693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00" y="4185911"/>
            <a:ext cx="1118397" cy="263294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2784" y="4050247"/>
            <a:ext cx="1066800" cy="271123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2196" y="4057124"/>
            <a:ext cx="1066800" cy="271123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6041" y="4102082"/>
            <a:ext cx="1057633" cy="2711236"/>
          </a:xfrm>
          <a:prstGeom prst="rect">
            <a:avLst/>
          </a:prstGeom>
        </p:spPr>
      </p:pic>
      <p:sp>
        <p:nvSpPr>
          <p:cNvPr id="11" name="Rectangle 10"/>
          <p:cNvSpPr/>
          <p:nvPr/>
        </p:nvSpPr>
        <p:spPr>
          <a:xfrm>
            <a:off x="5081050" y="381000"/>
            <a:ext cx="1410862" cy="2646878"/>
          </a:xfrm>
          <a:prstGeom prst="rect">
            <a:avLst/>
          </a:prstGeom>
          <a:noFill/>
        </p:spPr>
        <p:txBody>
          <a:bodyPr wrap="square" lIns="91440" tIns="45720" rIns="91440" bIns="45720">
            <a:spAutoFit/>
          </a:bodyPr>
          <a:lstStyle/>
          <a:p>
            <a:pPr algn="ctr"/>
            <a:r>
              <a:rPr lang="en-US" sz="1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a:t>
            </a:r>
            <a:endParaRPr lang="en-US" sz="16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 name="Picture 11">
            <a:extLst>
              <a:ext uri="{FF2B5EF4-FFF2-40B4-BE49-F238E27FC236}">
                <a16:creationId xmlns:a16="http://schemas.microsoft.com/office/drawing/2014/main" id="{1854542E-0AAD-9004-C8BF-9DAC11C00BD7}"/>
              </a:ext>
            </a:extLst>
          </p:cNvPr>
          <p:cNvPicPr>
            <a:picLocks noChangeAspect="1"/>
          </p:cNvPicPr>
          <p:nvPr/>
        </p:nvPicPr>
        <p:blipFill>
          <a:blip r:embed="rId8"/>
          <a:stretch>
            <a:fillRect/>
          </a:stretch>
        </p:blipFill>
        <p:spPr>
          <a:xfrm>
            <a:off x="7126992" y="137739"/>
            <a:ext cx="1828317" cy="2469345"/>
          </a:xfrm>
          <a:prstGeom prst="rect">
            <a:avLst/>
          </a:prstGeom>
        </p:spPr>
      </p:pic>
      <p:pic>
        <p:nvPicPr>
          <p:cNvPr id="13" name="Picture 12">
            <a:extLst>
              <a:ext uri="{FF2B5EF4-FFF2-40B4-BE49-F238E27FC236}">
                <a16:creationId xmlns:a16="http://schemas.microsoft.com/office/drawing/2014/main" id="{5B7B46FE-0BCC-3199-57BF-6F77104136BC}"/>
              </a:ext>
            </a:extLst>
          </p:cNvPr>
          <p:cNvPicPr>
            <a:picLocks noChangeAspect="1"/>
          </p:cNvPicPr>
          <p:nvPr/>
        </p:nvPicPr>
        <p:blipFill>
          <a:blip r:embed="rId9"/>
          <a:stretch>
            <a:fillRect/>
          </a:stretch>
        </p:blipFill>
        <p:spPr>
          <a:xfrm rot="16200000">
            <a:off x="890743" y="622628"/>
            <a:ext cx="2496825" cy="1472084"/>
          </a:xfrm>
          <a:prstGeom prst="rect">
            <a:avLst/>
          </a:prstGeom>
        </p:spPr>
      </p:pic>
      <p:pic>
        <p:nvPicPr>
          <p:cNvPr id="14" name="Picture 13">
            <a:extLst>
              <a:ext uri="{FF2B5EF4-FFF2-40B4-BE49-F238E27FC236}">
                <a16:creationId xmlns:a16="http://schemas.microsoft.com/office/drawing/2014/main" id="{369FF763-C3A0-ACFA-C6FD-787C56E5B6ED}"/>
              </a:ext>
            </a:extLst>
          </p:cNvPr>
          <p:cNvPicPr>
            <a:picLocks noChangeAspect="1"/>
          </p:cNvPicPr>
          <p:nvPr/>
        </p:nvPicPr>
        <p:blipFill>
          <a:blip r:embed="rId10"/>
          <a:stretch>
            <a:fillRect/>
          </a:stretch>
        </p:blipFill>
        <p:spPr>
          <a:xfrm>
            <a:off x="905904" y="4180914"/>
            <a:ext cx="1066892" cy="2711236"/>
          </a:xfrm>
          <a:prstGeom prst="rect">
            <a:avLst/>
          </a:prstGeom>
        </p:spPr>
      </p:pic>
      <p:pic>
        <p:nvPicPr>
          <p:cNvPr id="15" name="Picture 14">
            <a:extLst>
              <a:ext uri="{FF2B5EF4-FFF2-40B4-BE49-F238E27FC236}">
                <a16:creationId xmlns:a16="http://schemas.microsoft.com/office/drawing/2014/main" id="{42FFE0F9-DBAC-0C49-18A0-F5D110E2F32C}"/>
              </a:ext>
            </a:extLst>
          </p:cNvPr>
          <p:cNvPicPr>
            <a:picLocks noChangeAspect="1"/>
          </p:cNvPicPr>
          <p:nvPr/>
        </p:nvPicPr>
        <p:blipFill>
          <a:blip r:embed="rId11"/>
          <a:stretch>
            <a:fillRect/>
          </a:stretch>
        </p:blipFill>
        <p:spPr>
          <a:xfrm>
            <a:off x="1981318" y="4145904"/>
            <a:ext cx="1066892" cy="2712955"/>
          </a:xfrm>
          <a:prstGeom prst="rect">
            <a:avLst/>
          </a:prstGeom>
        </p:spPr>
      </p:pic>
      <p:pic>
        <p:nvPicPr>
          <p:cNvPr id="16" name="Picture 15">
            <a:extLst>
              <a:ext uri="{FF2B5EF4-FFF2-40B4-BE49-F238E27FC236}">
                <a16:creationId xmlns:a16="http://schemas.microsoft.com/office/drawing/2014/main" id="{1177B761-618D-BBC5-6786-D5F7FFB69ECF}"/>
              </a:ext>
            </a:extLst>
          </p:cNvPr>
          <p:cNvPicPr>
            <a:picLocks noChangeAspect="1"/>
          </p:cNvPicPr>
          <p:nvPr/>
        </p:nvPicPr>
        <p:blipFill>
          <a:blip r:embed="rId12"/>
          <a:stretch>
            <a:fillRect/>
          </a:stretch>
        </p:blipFill>
        <p:spPr>
          <a:xfrm>
            <a:off x="3778167" y="4102082"/>
            <a:ext cx="1130465" cy="2712955"/>
          </a:xfrm>
          <a:prstGeom prst="rect">
            <a:avLst/>
          </a:prstGeom>
        </p:spPr>
      </p:pic>
      <p:pic>
        <p:nvPicPr>
          <p:cNvPr id="17" name="Picture 16">
            <a:extLst>
              <a:ext uri="{FF2B5EF4-FFF2-40B4-BE49-F238E27FC236}">
                <a16:creationId xmlns:a16="http://schemas.microsoft.com/office/drawing/2014/main" id="{D501A856-A228-58BD-4E63-E7DF220D95CA}"/>
              </a:ext>
            </a:extLst>
          </p:cNvPr>
          <p:cNvPicPr>
            <a:picLocks noChangeAspect="1"/>
          </p:cNvPicPr>
          <p:nvPr/>
        </p:nvPicPr>
        <p:blipFill>
          <a:blip r:embed="rId13"/>
          <a:stretch>
            <a:fillRect/>
          </a:stretch>
        </p:blipFill>
        <p:spPr>
          <a:xfrm>
            <a:off x="4876511" y="4095658"/>
            <a:ext cx="1066892" cy="2712955"/>
          </a:xfrm>
          <a:prstGeom prst="rect">
            <a:avLst/>
          </a:prstGeom>
        </p:spPr>
      </p:pic>
    </p:spTree>
    <p:extLst>
      <p:ext uri="{BB962C8B-B14F-4D97-AF65-F5344CB8AC3E}">
        <p14:creationId xmlns:p14="http://schemas.microsoft.com/office/powerpoint/2010/main" val="5279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3038" y="605134"/>
            <a:ext cx="5997924" cy="1071265"/>
          </a:xfrm>
          <a:prstGeom prst="rect">
            <a:avLst/>
          </a:prstGeom>
          <a:noFill/>
        </p:spPr>
        <p:txBody>
          <a:bodyPr wrap="none" lIns="91440" tIns="45720" rIns="91440" bIns="45720">
            <a:prstTxWarp prst="textTriangle">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Trò</a:t>
            </a: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5400" b="1" cap="all" spc="0"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chơi</a:t>
            </a: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2: </a:t>
            </a:r>
            <a:r>
              <a:rPr lang="en-US" sz="5400" b="1" cap="all" spc="0"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tiếp</a:t>
            </a: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5400" b="1" cap="all" spc="0"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sức</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191000"/>
            <a:ext cx="6705600" cy="1981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592" y="3607776"/>
            <a:ext cx="1524000" cy="1387777"/>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4979" y="3621801"/>
            <a:ext cx="1524000" cy="138777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607775"/>
            <a:ext cx="1524000" cy="1387777"/>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4" y="3636507"/>
            <a:ext cx="1524000" cy="1387777"/>
          </a:xfrm>
          <a:prstGeom prst="rect">
            <a:avLst/>
          </a:prstGeom>
        </p:spPr>
      </p:pic>
      <p:pic>
        <p:nvPicPr>
          <p:cNvPr id="5" name="Picture 4">
            <a:extLst>
              <a:ext uri="{FF2B5EF4-FFF2-40B4-BE49-F238E27FC236}">
                <a16:creationId xmlns:a16="http://schemas.microsoft.com/office/drawing/2014/main" id="{414EE5FF-C633-0749-E69F-A4E40727F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387" y="3667107"/>
            <a:ext cx="1524000" cy="1387777"/>
          </a:xfrm>
          <a:prstGeom prst="rect">
            <a:avLst/>
          </a:prstGeom>
        </p:spPr>
      </p:pic>
      <p:pic>
        <p:nvPicPr>
          <p:cNvPr id="6" name="Picture 5">
            <a:extLst>
              <a:ext uri="{FF2B5EF4-FFF2-40B4-BE49-F238E27FC236}">
                <a16:creationId xmlns:a16="http://schemas.microsoft.com/office/drawing/2014/main" id="{3AFEB7EC-E5CB-239F-C882-57851777B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39">
            <a:off x="7549892" y="3653029"/>
            <a:ext cx="1524000" cy="1387777"/>
          </a:xfrm>
          <a:prstGeom prst="rect">
            <a:avLst/>
          </a:prstGeom>
        </p:spPr>
      </p:pic>
    </p:spTree>
    <p:extLst>
      <p:ext uri="{BB962C8B-B14F-4D97-AF65-F5344CB8AC3E}">
        <p14:creationId xmlns:p14="http://schemas.microsoft.com/office/powerpoint/2010/main" val="101367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96" y="129452"/>
            <a:ext cx="8945407" cy="413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7678" y="129452"/>
            <a:ext cx="7977831" cy="3139321"/>
          </a:xfrm>
          <a:prstGeom prst="rect">
            <a:avLst/>
          </a:prstGeom>
        </p:spPr>
        <p:txBody>
          <a:bodyPr wrap="square">
            <a:spAutoFit/>
          </a:bodyPr>
          <a:lstStyle/>
          <a:p>
            <a:pPr algn="just" defTabSz="685800"/>
            <a:r>
              <a:rPr lang="pt-BR"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 chơi 3: Tạo nhóm</a:t>
            </a:r>
            <a:endParaRPr lang="pt-BR"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pt-BR"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r>
              <a:rPr lang="pt-BR"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Cách chơi: Cô cho trẻ hát bài hát “Vào rừng hoa”. Kết thúc bài hát trẻ phải tạo thành nhóm có số lượng là 6 theo yêu cầu của cô.</a:t>
            </a:r>
            <a:endParaRPr lang="vi-VN" sz="3600" dirty="0">
              <a:solidFill>
                <a:srgbClr val="FF0000"/>
              </a:solidFill>
              <a:latin typeface=".VnTime" panose="020B7200000000000000" pitchFamily="34" charset="0"/>
              <a:ea typeface="Batang" panose="02030600000101010101" pitchFamily="18" charset="-127"/>
              <a:cs typeface="Times New Roman" panose="02020603050405020304" pitchFamily="18" charset="0"/>
            </a:endParaRPr>
          </a:p>
        </p:txBody>
      </p:sp>
      <p:pic>
        <p:nvPicPr>
          <p:cNvPr id="3" name="Vào Rừng Hoa">
            <a:hlinkClick r:id="" action="ppaction://media"/>
            <a:extLst>
              <a:ext uri="{FF2B5EF4-FFF2-40B4-BE49-F238E27FC236}">
                <a16:creationId xmlns:a16="http://schemas.microsoft.com/office/drawing/2014/main" id="{EF3A984B-0062-30A7-EBF3-3E0847215F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0" y="5029200"/>
            <a:ext cx="609600" cy="609600"/>
          </a:xfrm>
          <a:prstGeom prst="rect">
            <a:avLst/>
          </a:prstGeom>
        </p:spPr>
      </p:pic>
    </p:spTree>
    <p:extLst>
      <p:ext uri="{BB962C8B-B14F-4D97-AF65-F5344CB8AC3E}">
        <p14:creationId xmlns:p14="http://schemas.microsoft.com/office/powerpoint/2010/main" val="426303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038600"/>
            <a:ext cx="3667125" cy="3000375"/>
          </a:xfrm>
          <a:prstGeom prst="rect">
            <a:avLst/>
          </a:prstGeom>
        </p:spPr>
      </p:pic>
      <p:sp>
        <p:nvSpPr>
          <p:cNvPr id="6" name="WordArt 6"/>
          <p:cNvSpPr>
            <a:spLocks noChangeArrowheads="1" noChangeShapeType="1" noTextEdit="1"/>
          </p:cNvSpPr>
          <p:nvPr/>
        </p:nvSpPr>
        <p:spPr bwMode="auto">
          <a:xfrm>
            <a:off x="1904999" y="3048000"/>
            <a:ext cx="7086601" cy="1066800"/>
          </a:xfrm>
          <a:prstGeom prst="rect">
            <a:avLst/>
          </a:prstGeom>
        </p:spPr>
        <p:txBody>
          <a:bodyPr wrap="none" fromWordArt="1">
            <a:prstTxWarp prst="textPlain">
              <a:avLst>
                <a:gd name="adj" fmla="val 47662"/>
              </a:avLst>
            </a:prstTxWarp>
          </a:bodyPr>
          <a:lstStyle/>
          <a:p>
            <a:pPr algn="ctr"/>
            <a:r>
              <a:rPr lang="vi-VN" sz="7200" b="1" kern="10" dirty="0">
                <a:ln w="19050">
                  <a:solidFill>
                    <a:srgbClr val="0000FF"/>
                  </a:solidFill>
                  <a:round/>
                  <a:headEnd/>
                  <a:tailEnd/>
                </a:ln>
                <a:solidFill>
                  <a:srgbClr val="7030A0"/>
                </a:solidFill>
                <a:effectLst>
                  <a:outerShdw dist="35921" dir="2700000" algn="ctr" rotWithShape="0">
                    <a:srgbClr val="990000"/>
                  </a:outerShdw>
                </a:effectLst>
                <a:latin typeface="Times New Roman" pitchFamily="18" charset="0"/>
                <a:cs typeface="Times New Roman" pitchFamily="18" charset="0"/>
              </a:rPr>
              <a:t>Chúc các con chăm ngoan học giỏi</a:t>
            </a:r>
          </a:p>
        </p:txBody>
      </p:sp>
    </p:spTree>
    <p:extLst>
      <p:ext uri="{BB962C8B-B14F-4D97-AF65-F5344CB8AC3E}">
        <p14:creationId xmlns:p14="http://schemas.microsoft.com/office/powerpoint/2010/main" val="373918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8370D5-53BB-12D0-DCD9-04209FD51476}"/>
              </a:ext>
            </a:extLst>
          </p:cNvPr>
          <p:cNvSpPr txBox="1"/>
          <p:nvPr/>
        </p:nvSpPr>
        <p:spPr>
          <a:xfrm>
            <a:off x="381000" y="158489"/>
            <a:ext cx="8382000" cy="4768228"/>
          </a:xfrm>
          <a:prstGeom prst="rect">
            <a:avLst/>
          </a:prstGeom>
          <a:noFill/>
        </p:spPr>
        <p:txBody>
          <a:bodyPr wrap="square">
            <a:spAutoFit/>
          </a:bodyPr>
          <a:lstStyle/>
          <a:p>
            <a:pPr marL="63500">
              <a:lnSpc>
                <a:spcPct val="120000"/>
              </a:lnSpc>
            </a:pPr>
            <a:r>
              <a:rPr lang="nl-NL" sz="3200" b="1" dirty="0">
                <a:solidFill>
                  <a:srgbClr val="FF0000"/>
                </a:solidFill>
                <a:effectLst/>
                <a:latin typeface="Times New Roman" panose="02020603050405020304" pitchFamily="18" charset="0"/>
                <a:ea typeface="Times New Roman" panose="02020603050405020304" pitchFamily="18" charset="0"/>
              </a:rPr>
              <a:t>II. Chuẩn bị:</a:t>
            </a:r>
            <a:endParaRPr lang="en-US" sz="3200" dirty="0">
              <a:solidFill>
                <a:srgbClr val="FF0000"/>
              </a:solidFill>
              <a:effectLst/>
              <a:latin typeface="Times New Roman" panose="02020603050405020304" pitchFamily="18" charset="0"/>
              <a:ea typeface="Times New Roman" panose="02020603050405020304" pitchFamily="18" charset="0"/>
            </a:endParaRPr>
          </a:p>
          <a:p>
            <a:pPr marL="63500">
              <a:lnSpc>
                <a:spcPct val="120000"/>
              </a:lnSpc>
            </a:pPr>
            <a:r>
              <a:rPr lang="nl-NL" sz="3200" dirty="0">
                <a:solidFill>
                  <a:srgbClr val="FF0000"/>
                </a:solidFill>
                <a:effectLst/>
                <a:latin typeface="Times New Roman" panose="02020603050405020304" pitchFamily="18" charset="0"/>
                <a:ea typeface="Times New Roman" panose="02020603050405020304" pitchFamily="18" charset="0"/>
              </a:rPr>
              <a:t>- Các nhóm cây, hoa, quả có số lượng 6 xung quanh lớp, các thẻ số từ 1 đến 6.</a:t>
            </a:r>
            <a:endParaRPr lang="en-US" sz="3200" dirty="0">
              <a:solidFill>
                <a:srgbClr val="FF0000"/>
              </a:solidFill>
              <a:effectLst/>
              <a:latin typeface="Times New Roman" panose="02020603050405020304" pitchFamily="18" charset="0"/>
              <a:ea typeface="Times New Roman" panose="02020603050405020304" pitchFamily="18" charset="0"/>
            </a:endParaRPr>
          </a:p>
          <a:p>
            <a:pPr marL="63500">
              <a:lnSpc>
                <a:spcPct val="120000"/>
              </a:lnSpc>
            </a:pPr>
            <a:r>
              <a:rPr lang="nl-NL" sz="3200" dirty="0">
                <a:solidFill>
                  <a:srgbClr val="FF0000"/>
                </a:solidFill>
                <a:effectLst/>
                <a:latin typeface="Times New Roman" panose="02020603050405020304" pitchFamily="18" charset="0"/>
                <a:ea typeface="Times New Roman" panose="02020603050405020304" pitchFamily="18" charset="0"/>
              </a:rPr>
              <a:t>- Mỗi trẻ một rổ có: 6 hoa sen, 6 bình hoa, các thẻ số từ 1 đến 6.</a:t>
            </a:r>
            <a:endParaRPr lang="en-US" sz="3200" dirty="0">
              <a:solidFill>
                <a:srgbClr val="FF0000"/>
              </a:solidFill>
              <a:effectLst/>
              <a:latin typeface="Times New Roman" panose="02020603050405020304" pitchFamily="18" charset="0"/>
              <a:ea typeface="Times New Roman" panose="02020603050405020304" pitchFamily="18" charset="0"/>
            </a:endParaRPr>
          </a:p>
          <a:p>
            <a:pPr marL="63500">
              <a:lnSpc>
                <a:spcPct val="120000"/>
              </a:lnSpc>
            </a:pPr>
            <a:r>
              <a:rPr lang="nl-NL" sz="3200" dirty="0">
                <a:solidFill>
                  <a:srgbClr val="FF0000"/>
                </a:solidFill>
                <a:effectLst/>
                <a:latin typeface="Times New Roman" panose="02020603050405020304" pitchFamily="18" charset="0"/>
                <a:ea typeface="Times New Roman" panose="02020603050405020304" pitchFamily="18" charset="0"/>
              </a:rPr>
              <a:t>- Đồ dùng của cô giống trẻ kích thước hợp lý.</a:t>
            </a:r>
            <a:endParaRPr lang="en-US" sz="3200" dirty="0">
              <a:solidFill>
                <a:srgbClr val="FF0000"/>
              </a:solidFill>
              <a:effectLst/>
              <a:latin typeface="Times New Roman" panose="02020603050405020304" pitchFamily="18" charset="0"/>
              <a:ea typeface="Times New Roman" panose="02020603050405020304" pitchFamily="18" charset="0"/>
            </a:endParaRPr>
          </a:p>
          <a:p>
            <a:pPr marL="63500">
              <a:lnSpc>
                <a:spcPct val="120000"/>
              </a:lnSpc>
            </a:pPr>
            <a:r>
              <a:rPr lang="nl-NL" sz="3200" dirty="0">
                <a:solidFill>
                  <a:srgbClr val="FF0000"/>
                </a:solidFill>
                <a:effectLst/>
                <a:latin typeface="Times New Roman" panose="02020603050405020304" pitchFamily="18" charset="0"/>
                <a:ea typeface="Times New Roman" panose="02020603050405020304" pitchFamily="18" charset="0"/>
              </a:rPr>
              <a:t>- Giáo án điện tử.</a:t>
            </a:r>
            <a:endParaRPr lang="en-US" sz="3200" dirty="0">
              <a:solidFill>
                <a:srgbClr val="FF0000"/>
              </a:solidFill>
              <a:effectLst/>
              <a:latin typeface="Times New Roman" panose="02020603050405020304" pitchFamily="18" charset="0"/>
              <a:ea typeface="Times New Roman" panose="02020603050405020304" pitchFamily="18" charset="0"/>
            </a:endParaRPr>
          </a:p>
          <a:p>
            <a:pPr marL="63500">
              <a:lnSpc>
                <a:spcPct val="120000"/>
              </a:lnSpc>
            </a:pPr>
            <a:r>
              <a:rPr lang="nl-NL" sz="3200" dirty="0">
                <a:solidFill>
                  <a:srgbClr val="FF0000"/>
                </a:solidFill>
                <a:effectLst/>
                <a:latin typeface="Times New Roman" panose="02020603050405020304" pitchFamily="18" charset="0"/>
                <a:ea typeface="Times New Roman" panose="02020603050405020304" pitchFamily="18" charset="0"/>
              </a:rPr>
              <a:t>- Nhạc bài hát: Em yêu cây xanh, </a:t>
            </a:r>
            <a:r>
              <a:rPr lang="nl-NL" sz="3200" dirty="0">
                <a:solidFill>
                  <a:srgbClr val="FF0000"/>
                </a:solidFill>
                <a:latin typeface="Times New Roman" panose="02020603050405020304" pitchFamily="18" charset="0"/>
                <a:ea typeface="Times New Roman" panose="02020603050405020304" pitchFamily="18" charset="0"/>
              </a:rPr>
              <a:t>Vào rừng hoa</a:t>
            </a:r>
            <a:r>
              <a:rPr lang="nl-NL" sz="3200" dirty="0">
                <a:solidFill>
                  <a:srgbClr val="FF0000"/>
                </a:solidFill>
                <a:effectLst/>
                <a:latin typeface="Times New Roman" panose="02020603050405020304" pitchFamily="18" charset="0"/>
                <a:ea typeface="Times New Roman" panose="02020603050405020304" pitchFamily="18" charset="0"/>
              </a:rPr>
              <a:t>.</a:t>
            </a:r>
            <a:endParaRPr lang="en-US"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0145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EmYeuCayXanh-NganHa_35pmp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562600"/>
            <a:ext cx="609600" cy="609600"/>
          </a:xfrm>
          <a:prstGeom prst="rect">
            <a:avLst/>
          </a:prstGeom>
        </p:spPr>
      </p:pic>
      <p:sp>
        <p:nvSpPr>
          <p:cNvPr id="5" name="TextBox 4">
            <a:extLst>
              <a:ext uri="{FF2B5EF4-FFF2-40B4-BE49-F238E27FC236}">
                <a16:creationId xmlns:a16="http://schemas.microsoft.com/office/drawing/2014/main" id="{3DABE7B6-D34B-E61E-628A-041D443B1899}"/>
              </a:ext>
            </a:extLst>
          </p:cNvPr>
          <p:cNvSpPr txBox="1"/>
          <p:nvPr/>
        </p:nvSpPr>
        <p:spPr>
          <a:xfrm>
            <a:off x="198620" y="533400"/>
            <a:ext cx="8686800" cy="1363900"/>
          </a:xfrm>
          <a:prstGeom prst="rect">
            <a:avLst/>
          </a:prstGeom>
          <a:noFill/>
        </p:spPr>
        <p:txBody>
          <a:bodyPr wrap="square">
            <a:spAutoFit/>
          </a:bodyPr>
          <a:lstStyle/>
          <a:p>
            <a:pPr marL="292100">
              <a:lnSpc>
                <a:spcPct val="120000"/>
              </a:lnSpc>
            </a:pPr>
            <a:r>
              <a:rPr lang="nl-NL" sz="3600" b="1" dirty="0">
                <a:solidFill>
                  <a:srgbClr val="FF0000"/>
                </a:solidFill>
                <a:effectLst/>
                <a:latin typeface="Times New Roman" panose="02020603050405020304" pitchFamily="18" charset="0"/>
                <a:ea typeface="Times New Roman" panose="02020603050405020304" pitchFamily="18" charset="0"/>
              </a:rPr>
              <a:t>*Ổn định tổ chức</a:t>
            </a:r>
            <a:endParaRPr lang="en-US" sz="3600" b="1" dirty="0">
              <a:solidFill>
                <a:srgbClr val="FF0000"/>
              </a:solidFill>
              <a:effectLst/>
              <a:latin typeface="Times New Roman" panose="02020603050405020304" pitchFamily="18" charset="0"/>
              <a:ea typeface="Times New Roman" panose="02020603050405020304" pitchFamily="18" charset="0"/>
            </a:endParaRPr>
          </a:p>
          <a:p>
            <a:pPr marL="292100">
              <a:lnSpc>
                <a:spcPct val="120000"/>
              </a:lnSpc>
            </a:pPr>
            <a:r>
              <a:rPr lang="nl-NL" sz="3600" dirty="0">
                <a:solidFill>
                  <a:srgbClr val="FF0000"/>
                </a:solidFill>
                <a:effectLst/>
                <a:latin typeface="Times New Roman" panose="02020603050405020304" pitchFamily="18" charset="0"/>
                <a:ea typeface="Times New Roman" panose="02020603050405020304" pitchFamily="18" charset="0"/>
              </a:rPr>
              <a:t>- Cô và trẻ cùng hát bài: “Em yêu cây xanh”</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4426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752275-9ADF-CD21-BC65-66708424514C}"/>
              </a:ext>
            </a:extLst>
          </p:cNvPr>
          <p:cNvSpPr txBox="1"/>
          <p:nvPr/>
        </p:nvSpPr>
        <p:spPr>
          <a:xfrm>
            <a:off x="685800" y="1905000"/>
            <a:ext cx="7696200" cy="2028697"/>
          </a:xfrm>
          <a:prstGeom prst="rect">
            <a:avLst/>
          </a:prstGeom>
          <a:noFill/>
        </p:spPr>
        <p:txBody>
          <a:bodyPr wrap="square">
            <a:spAutoFit/>
          </a:bodyPr>
          <a:lstStyle/>
          <a:p>
            <a:pPr marL="63500">
              <a:lnSpc>
                <a:spcPct val="120000"/>
              </a:lnSpc>
            </a:pPr>
            <a:r>
              <a:rPr lang="nl-NL" sz="3600" b="1" dirty="0">
                <a:solidFill>
                  <a:srgbClr val="FF0000"/>
                </a:solidFill>
                <a:effectLst/>
                <a:latin typeface="Times New Roman" panose="02020603050405020304" pitchFamily="18" charset="0"/>
                <a:ea typeface="Times New Roman" panose="02020603050405020304" pitchFamily="18" charset="0"/>
              </a:rPr>
              <a:t>                    1. Hoạt động 1:</a:t>
            </a:r>
            <a:endParaRPr lang="en-US" sz="3600" b="1" dirty="0">
              <a:solidFill>
                <a:srgbClr val="FF0000"/>
              </a:solidFill>
              <a:effectLst/>
              <a:latin typeface="Times New Roman" panose="02020603050405020304" pitchFamily="18" charset="0"/>
              <a:ea typeface="Times New Roman" panose="02020603050405020304" pitchFamily="18" charset="0"/>
            </a:endParaRPr>
          </a:p>
          <a:p>
            <a:pPr marL="63500" algn="ctr">
              <a:lnSpc>
                <a:spcPct val="120000"/>
              </a:lnSpc>
            </a:pPr>
            <a:r>
              <a:rPr lang="nl-NL" sz="3600" dirty="0">
                <a:solidFill>
                  <a:srgbClr val="FF0000"/>
                </a:solidFill>
                <a:effectLst/>
                <a:latin typeface="Times New Roman" panose="02020603050405020304" pitchFamily="18" charset="0"/>
                <a:ea typeface="Times New Roman" panose="02020603050405020304" pitchFamily="18" charset="0"/>
              </a:rPr>
              <a:t>Ôn luyện, nhận biết nhóm đối tượng có sơ lượng là 5</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1513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 y="85725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97711" y="4181475"/>
            <a:ext cx="2282426" cy="1738292"/>
            <a:chOff x="5056135" y="2530646"/>
            <a:chExt cx="3783064" cy="3260554"/>
          </a:xfrm>
        </p:grpSpPr>
        <p:pic>
          <p:nvPicPr>
            <p:cNvPr id="40" name="Picture 5" descr="D:\CAC SLIDE DAY TRE NAM 2015 - 2016 CAC CHU DIEM\CHU CAI + DONG VAT + RAU CUA QUA DA SUA NAM 2014 - 2015\CHU DE THUC VAT\TRANH HOA CO MAU\di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6135" y="3935471"/>
              <a:ext cx="3783064" cy="18557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D:\CAC SLIDE DAY TRE NAM 2015 - 2016 CAC CHU DIEM\CHU CAI + DONG VAT + RAU CUA QUA DA SUA NAM 2014 - 2015\CHU DE HOA QUA\mang-cu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6135" y="3312805"/>
              <a:ext cx="1732209" cy="20198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D:\CAC SLIDE DAY TRE NAM 2015 - 2016 CAC CHU DIEM\CHU CAI + DONG VAT + RAU CUA QUA DA SUA NAM 2014 - 2015\CHU DE HOA QUA\mang-cu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7239" y="2530646"/>
              <a:ext cx="1732209" cy="201982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D:\CAC SLIDE DAY TRE NAM 2015 - 2016 CAC CHU DIEM\CHU CAI + DONG VAT + RAU CUA QUA DA SUA NAM 2014 - 2015\CHU DE HOA QUA\mang-cu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8098" y="3550765"/>
              <a:ext cx="1732209" cy="20198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478884" y="2698701"/>
            <a:ext cx="2317691" cy="1416099"/>
            <a:chOff x="1524000" y="-37801"/>
            <a:chExt cx="4735028" cy="2781001"/>
          </a:xfrm>
        </p:grpSpPr>
        <p:pic>
          <p:nvPicPr>
            <p:cNvPr id="44" name="Picture 5" descr="D:\CAC SLIDE DAY TRE NAM 2015 - 2016 CAC CHU DIEM\CHU CAI + DONG VAT + RAU CUA QUA DA SUA NAM 2014 - 2015\CHU DE THUC VAT\TRANH HOA CO MAU\di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834162"/>
              <a:ext cx="4735028" cy="18851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CAC SLIDE DAY TRE NAM 2015 - 2016 CAC CHU DIEM\CHU CAI + DONG VAT + RAU CUA QUA DA SUA NAM 2014 - 2015\CHU DE THUC VAT\TRANH HOA QUA thuc vat 2016\927625dff0001a136b4963fd4c6efcd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3725" y="-37801"/>
              <a:ext cx="1843492" cy="20190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D:\CAC SLIDE DAY TRE NAM 2015 - 2016 CAC CHU DIEM\CHU CAI + DONG VAT + RAU CUA QUA DA SUA NAM 2014 - 2015\CHU DE THUC VAT\TRANH HOA QUA thuc vat 2016\927625dff0001a136b4963fd4c6efcd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0345" y="-37801"/>
              <a:ext cx="1843492" cy="20190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D:\CAC SLIDE DAY TRE NAM 2015 - 2016 CAC CHU DIEM\CHU CAI + DONG VAT + RAU CUA QUA DA SUA NAM 2014 - 2015\CHU DE THUC VAT\TRANH HOA QUA thuc vat 2016\927625dff0001a136b4963fd4c6efcd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61245" y="724199"/>
              <a:ext cx="1843492" cy="20190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D:\CAC SLIDE DAY TRE NAM 2015 - 2016 CAC CHU DIEM\CHU CAI + DONG VAT + RAU CUA QUA DA SUA NAM 2014 - 2015\CHU DE THUC VAT\TRANH HOA QUA thuc vat 2016\927625dff0001a136b4963fd4c6efcd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4891" y="626422"/>
              <a:ext cx="1843492" cy="2019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493316" y="726952"/>
            <a:ext cx="2379986" cy="1797064"/>
            <a:chOff x="76201" y="1702485"/>
            <a:chExt cx="3734191" cy="2717115"/>
          </a:xfrm>
        </p:grpSpPr>
        <p:pic>
          <p:nvPicPr>
            <p:cNvPr id="3077" name="Picture 5" descr="D:\CAC SLIDE DAY TRE NAM 2015 - 2016 CAC CHU DIEM\CHU CAI + DONG VAT + RAU CUA QUA DA SUA NAM 2014 - 2015\CHU DE THUC VAT\TRANH HOA CO MAU\di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620" y="3022659"/>
              <a:ext cx="3508772" cy="13969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D:\CAC SLIDE DAY TRE NAM 2015 - 2016 CAC CHU DIEM\CHU CAI + DONG VAT + RAU CUA QUA DA SUA NAM 2014 - 2015\CHU DE HOA QUA\qua.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1" y="2138084"/>
              <a:ext cx="1478342" cy="19586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D:\CAC SLIDE DAY TRE NAM 2015 - 2016 CAC CHU DIEM\CHU CAI + DONG VAT + RAU CUA QUA DA SUA NAM 2014 - 2015\CHU DE HOA QUA\qua.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6800" y="1702485"/>
              <a:ext cx="1300455" cy="17229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D:\CAC SLIDE DAY TRE NAM 2015 - 2016 CAC CHU DIEM\CHU CAI + DONG VAT + RAU CUA QUA DA SUA NAM 2014 - 2015\CHU DE HOA QUA\qua.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6006" y="1772868"/>
              <a:ext cx="1384219" cy="18339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D:\CAC SLIDE DAY TRE NAM 2015 - 2016 CAC CHU DIEM\CHU CAI + DONG VAT + RAU CUA QUA DA SUA NAM 2014 - 2015\CHU DE HOA QUA\qua.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4401" y="2357688"/>
              <a:ext cx="1491164" cy="197565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D:\CAC SLIDE DAY TRE NAM 2015 - 2016 CAC CHU DIEM\CHU CAI + DONG VAT + RAU CUA QUA DA SUA NAM 2014 - 2015\CHU DE HOA QUA\qua.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02069" y="2479543"/>
              <a:ext cx="1355531" cy="179595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ectangle 34">
            <a:hlinkClick r:id="rId11" action="ppaction://hlinksldjump"/>
          </p:cNvPr>
          <p:cNvSpPr/>
          <p:nvPr/>
        </p:nvSpPr>
        <p:spPr>
          <a:xfrm>
            <a:off x="4800601" y="1200151"/>
            <a:ext cx="2938616" cy="1015663"/>
          </a:xfrm>
          <a:prstGeom prst="rect">
            <a:avLst/>
          </a:prstGeom>
          <a:solidFill>
            <a:schemeClr val="accent1">
              <a:lumMod val="20000"/>
              <a:lumOff val="80000"/>
            </a:schemeClr>
          </a:solidFill>
          <a:ln>
            <a:solidFill>
              <a:schemeClr val="tx1"/>
            </a:solidFill>
          </a:ln>
        </p:spPr>
        <p:txBody>
          <a:bodyPr wrap="square">
            <a:spAutoFit/>
          </a:bodyPr>
          <a:lstStyle/>
          <a:p>
            <a:pPr defTabSz="685800"/>
            <a:r>
              <a:rPr lang="en-US" sz="6000" b="1" dirty="0">
                <a:solidFill>
                  <a:srgbClr val="FF0000"/>
                </a:solidFill>
                <a:latin typeface="Arial" pitchFamily="34" charset="0"/>
                <a:cs typeface="Arial" pitchFamily="34" charset="0"/>
              </a:rPr>
              <a:t>A </a:t>
            </a:r>
            <a:r>
              <a:rPr lang="en-US" b="1" dirty="0">
                <a:solidFill>
                  <a:srgbClr val="FF0000"/>
                </a:solidFill>
                <a:latin typeface="Arial" pitchFamily="34" charset="0"/>
                <a:cs typeface="Arial" pitchFamily="34" charset="0"/>
              </a:rPr>
              <a:t>. </a:t>
            </a:r>
            <a:r>
              <a:rPr lang="en-US" sz="3300" b="1" dirty="0" err="1">
                <a:solidFill>
                  <a:srgbClr val="FF0000"/>
                </a:solidFill>
                <a:latin typeface="Arial" pitchFamily="34" charset="0"/>
                <a:cs typeface="Arial" pitchFamily="34" charset="0"/>
              </a:rPr>
              <a:t>Quả</a:t>
            </a:r>
            <a:r>
              <a:rPr lang="en-US" sz="3300" b="1" dirty="0">
                <a:solidFill>
                  <a:srgbClr val="FF0000"/>
                </a:solidFill>
                <a:latin typeface="Arial" pitchFamily="34" charset="0"/>
                <a:cs typeface="Arial" pitchFamily="34" charset="0"/>
              </a:rPr>
              <a:t> </a:t>
            </a:r>
            <a:r>
              <a:rPr lang="en-US" sz="3300" b="1" dirty="0" err="1">
                <a:solidFill>
                  <a:srgbClr val="FF0000"/>
                </a:solidFill>
                <a:latin typeface=".VnArial" panose="020BE200000000000000" pitchFamily="34" charset="0"/>
                <a:cs typeface="Arial" pitchFamily="34" charset="0"/>
              </a:rPr>
              <a:t>t¸o</a:t>
            </a:r>
            <a:endParaRPr lang="en-US" sz="3300" b="1" dirty="0">
              <a:solidFill>
                <a:srgbClr val="FF0000"/>
              </a:solidFill>
              <a:latin typeface=".VnArial" panose="020BE200000000000000" pitchFamily="34" charset="0"/>
              <a:cs typeface="Arial" pitchFamily="34" charset="0"/>
            </a:endParaRPr>
          </a:p>
        </p:txBody>
      </p:sp>
      <p:sp>
        <p:nvSpPr>
          <p:cNvPr id="36" name="Rectangle 35">
            <a:hlinkClick r:id="rId12" action="ppaction://hlinksldjump"/>
          </p:cNvPr>
          <p:cNvSpPr/>
          <p:nvPr/>
        </p:nvSpPr>
        <p:spPr>
          <a:xfrm>
            <a:off x="4824566" y="2831674"/>
            <a:ext cx="2914650" cy="1015663"/>
          </a:xfrm>
          <a:prstGeom prst="rect">
            <a:avLst/>
          </a:prstGeom>
          <a:solidFill>
            <a:schemeClr val="accent1">
              <a:lumMod val="20000"/>
              <a:lumOff val="80000"/>
            </a:schemeClr>
          </a:solidFill>
          <a:ln>
            <a:solidFill>
              <a:schemeClr val="tx1"/>
            </a:solidFill>
          </a:ln>
        </p:spPr>
        <p:txBody>
          <a:bodyPr wrap="square">
            <a:spAutoFit/>
          </a:bodyPr>
          <a:lstStyle/>
          <a:p>
            <a:pPr defTabSz="685800"/>
            <a:r>
              <a:rPr lang="en-US" sz="6000" b="1" dirty="0">
                <a:solidFill>
                  <a:srgbClr val="FF0000"/>
                </a:solidFill>
                <a:latin typeface="Arial" pitchFamily="34" charset="0"/>
                <a:cs typeface="Arial" pitchFamily="34" charset="0"/>
              </a:rPr>
              <a:t>B</a:t>
            </a:r>
            <a:r>
              <a:rPr lang="en-US" b="1" dirty="0">
                <a:solidFill>
                  <a:srgbClr val="FF0000"/>
                </a:solidFill>
                <a:latin typeface="Arial" pitchFamily="34" charset="0"/>
                <a:cs typeface="Arial" pitchFamily="34" charset="0"/>
              </a:rPr>
              <a:t>. </a:t>
            </a:r>
            <a:r>
              <a:rPr lang="en-US" sz="3300" b="1" dirty="0" err="1">
                <a:solidFill>
                  <a:srgbClr val="FF0000"/>
                </a:solidFill>
                <a:latin typeface="Arial" pitchFamily="34" charset="0"/>
                <a:cs typeface="Arial" pitchFamily="34" charset="0"/>
              </a:rPr>
              <a:t>Quả</a:t>
            </a:r>
            <a:r>
              <a:rPr lang="en-US" sz="3300" b="1" dirty="0">
                <a:solidFill>
                  <a:srgbClr val="FF0000"/>
                </a:solidFill>
                <a:latin typeface="Arial" pitchFamily="34" charset="0"/>
                <a:cs typeface="Arial" pitchFamily="34" charset="0"/>
              </a:rPr>
              <a:t> </a:t>
            </a:r>
            <a:r>
              <a:rPr lang="en-US" sz="3300" b="1" dirty="0" err="1">
                <a:solidFill>
                  <a:srgbClr val="FF0000"/>
                </a:solidFill>
                <a:latin typeface=".VnArial" panose="020BE200000000000000" pitchFamily="34" charset="0"/>
                <a:cs typeface="Arial" pitchFamily="34" charset="0"/>
              </a:rPr>
              <a:t>xoµi</a:t>
            </a:r>
            <a:endParaRPr lang="en-US" sz="3300" b="1" dirty="0">
              <a:solidFill>
                <a:srgbClr val="FF0000"/>
              </a:solidFill>
              <a:latin typeface=".VnArial" panose="020BE200000000000000" pitchFamily="34" charset="0"/>
              <a:cs typeface="Arial" pitchFamily="34" charset="0"/>
            </a:endParaRPr>
          </a:p>
        </p:txBody>
      </p:sp>
      <p:sp>
        <p:nvSpPr>
          <p:cNvPr id="49" name="Rectangle 48">
            <a:hlinkClick r:id="rId11" action="ppaction://hlinksldjump"/>
          </p:cNvPr>
          <p:cNvSpPr/>
          <p:nvPr/>
        </p:nvSpPr>
        <p:spPr>
          <a:xfrm>
            <a:off x="4824565" y="4514851"/>
            <a:ext cx="3021723" cy="1508105"/>
          </a:xfrm>
          <a:prstGeom prst="rect">
            <a:avLst/>
          </a:prstGeom>
          <a:solidFill>
            <a:schemeClr val="accent1">
              <a:lumMod val="20000"/>
              <a:lumOff val="80000"/>
            </a:schemeClr>
          </a:solidFill>
          <a:ln>
            <a:solidFill>
              <a:schemeClr val="tx1"/>
            </a:solidFill>
          </a:ln>
        </p:spPr>
        <p:txBody>
          <a:bodyPr wrap="square">
            <a:spAutoFit/>
          </a:bodyPr>
          <a:lstStyle/>
          <a:p>
            <a:pPr defTabSz="685800"/>
            <a:r>
              <a:rPr lang="en-US" sz="6000" b="1" dirty="0">
                <a:solidFill>
                  <a:srgbClr val="FF0000"/>
                </a:solidFill>
                <a:latin typeface="Arial" pitchFamily="34" charset="0"/>
                <a:cs typeface="Arial" pitchFamily="34" charset="0"/>
              </a:rPr>
              <a:t>C</a:t>
            </a:r>
            <a:r>
              <a:rPr lang="en-US"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Quả</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măng</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cụt</a:t>
            </a:r>
            <a:endParaRPr lang="en-US" sz="2400" b="1" dirty="0">
              <a:solidFill>
                <a:srgbClr val="FF0000"/>
              </a:solidFill>
              <a:latin typeface="Arial" pitchFamily="34" charset="0"/>
              <a:cs typeface="Arial" pitchFamily="34" charset="0"/>
            </a:endParaRPr>
          </a:p>
        </p:txBody>
      </p:sp>
      <p:pic>
        <p:nvPicPr>
          <p:cNvPr id="50" name="Picture 101" descr="dongh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5750" y="800100"/>
            <a:ext cx="809625" cy="9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102"/>
          <p:cNvSpPr>
            <a:spLocks noChangeArrowheads="1"/>
          </p:cNvSpPr>
          <p:nvPr/>
        </p:nvSpPr>
        <p:spPr bwMode="auto">
          <a:xfrm>
            <a:off x="400050" y="1085850"/>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675">
                <a:solidFill>
                  <a:srgbClr val="FF3300"/>
                </a:solidFill>
                <a:latin typeface=".VnBodoniH" pitchFamily="34" charset="0"/>
              </a:rPr>
              <a:t>HÕt giê</a:t>
            </a:r>
          </a:p>
        </p:txBody>
      </p:sp>
      <p:sp>
        <p:nvSpPr>
          <p:cNvPr id="52" name="Oval 108"/>
          <p:cNvSpPr>
            <a:spLocks noChangeArrowheads="1"/>
          </p:cNvSpPr>
          <p:nvPr/>
        </p:nvSpPr>
        <p:spPr bwMode="auto">
          <a:xfrm>
            <a:off x="400050" y="1085850"/>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1</a:t>
            </a:r>
          </a:p>
        </p:txBody>
      </p:sp>
      <p:sp>
        <p:nvSpPr>
          <p:cNvPr id="53" name="Oval 109"/>
          <p:cNvSpPr>
            <a:spLocks noChangeArrowheads="1"/>
          </p:cNvSpPr>
          <p:nvPr/>
        </p:nvSpPr>
        <p:spPr bwMode="auto">
          <a:xfrm>
            <a:off x="400050" y="1103709"/>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2</a:t>
            </a:r>
          </a:p>
        </p:txBody>
      </p:sp>
      <p:sp>
        <p:nvSpPr>
          <p:cNvPr id="54" name="Oval 110"/>
          <p:cNvSpPr>
            <a:spLocks noChangeArrowheads="1"/>
          </p:cNvSpPr>
          <p:nvPr/>
        </p:nvSpPr>
        <p:spPr bwMode="auto">
          <a:xfrm>
            <a:off x="400050" y="1107396"/>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3</a:t>
            </a:r>
          </a:p>
        </p:txBody>
      </p:sp>
      <p:sp>
        <p:nvSpPr>
          <p:cNvPr id="55" name="Oval 111"/>
          <p:cNvSpPr>
            <a:spLocks noChangeArrowheads="1"/>
          </p:cNvSpPr>
          <p:nvPr/>
        </p:nvSpPr>
        <p:spPr bwMode="auto">
          <a:xfrm>
            <a:off x="400050" y="1096046"/>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4</a:t>
            </a:r>
          </a:p>
        </p:txBody>
      </p:sp>
      <p:sp>
        <p:nvSpPr>
          <p:cNvPr id="56" name="Oval 112"/>
          <p:cNvSpPr>
            <a:spLocks noChangeArrowheads="1"/>
          </p:cNvSpPr>
          <p:nvPr/>
        </p:nvSpPr>
        <p:spPr bwMode="auto">
          <a:xfrm>
            <a:off x="400050" y="1103709"/>
            <a:ext cx="514350" cy="439341"/>
          </a:xfrm>
          <a:prstGeom prst="ellipse">
            <a:avLst/>
          </a:prstGeom>
          <a:solidFill>
            <a:srgbClr val="FFCC99"/>
          </a:solidFill>
          <a:ln w="76200" cmpd="tri">
            <a:solidFill>
              <a:schemeClr val="tx1"/>
            </a:solidFill>
            <a:round/>
            <a:headEnd/>
            <a:tailEnd/>
          </a:ln>
        </p:spPr>
        <p:txBody>
          <a:bodyPr wrap="none" anchor="ctr"/>
          <a:lstStyle/>
          <a:p>
            <a:pPr algn="ctr" defTabSz="685800"/>
            <a:r>
              <a:rPr lang="en-US" sz="2100" dirty="0">
                <a:solidFill>
                  <a:srgbClr val="FF3300"/>
                </a:solidFill>
                <a:latin typeface=".VnBodoniH" pitchFamily="34" charset="0"/>
              </a:rPr>
              <a:t>5</a:t>
            </a:r>
          </a:p>
        </p:txBody>
      </p:sp>
      <p:sp>
        <p:nvSpPr>
          <p:cNvPr id="57" name="Oval 113"/>
          <p:cNvSpPr>
            <a:spLocks noChangeArrowheads="1"/>
          </p:cNvSpPr>
          <p:nvPr/>
        </p:nvSpPr>
        <p:spPr bwMode="auto">
          <a:xfrm>
            <a:off x="400050" y="1085850"/>
            <a:ext cx="514350" cy="457200"/>
          </a:xfrm>
          <a:prstGeom prst="ellipse">
            <a:avLst/>
          </a:prstGeom>
          <a:solidFill>
            <a:srgbClr val="FFCC99"/>
          </a:solidFill>
          <a:ln w="76200" cmpd="tri">
            <a:solidFill>
              <a:schemeClr val="tx1"/>
            </a:solidFill>
            <a:round/>
            <a:headEnd/>
            <a:tailEnd/>
          </a:ln>
        </p:spPr>
        <p:txBody>
          <a:bodyPr wrap="none" anchor="ctr"/>
          <a:lstStyle/>
          <a:p>
            <a:pPr algn="ctr" defTabSz="685800"/>
            <a:endParaRPr lang="en-US" sz="3600">
              <a:solidFill>
                <a:prstClr val="black"/>
              </a:solidFill>
              <a:latin typeface=".VnBodoniH" pitchFamily="34" charset="0"/>
            </a:endParaRPr>
          </a:p>
        </p:txBody>
      </p:sp>
    </p:spTree>
    <p:extLst>
      <p:ext uri="{BB962C8B-B14F-4D97-AF65-F5344CB8AC3E}">
        <p14:creationId xmlns:p14="http://schemas.microsoft.com/office/powerpoint/2010/main" val="1315581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anim calcmode="lin" valueType="num">
                                      <p:cBhvr>
                                        <p:cTn id="24" dur="1000" fill="hold"/>
                                        <p:tgtEl>
                                          <p:spTgt spid="36"/>
                                        </p:tgtEl>
                                        <p:attrNameLst>
                                          <p:attrName>ppt_x</p:attrName>
                                        </p:attrNameLst>
                                      </p:cBhvr>
                                      <p:tavLst>
                                        <p:tav tm="0">
                                          <p:val>
                                            <p:strVal val="#ppt_x"/>
                                          </p:val>
                                        </p:tav>
                                        <p:tav tm="100000">
                                          <p:val>
                                            <p:strVal val="#ppt_x"/>
                                          </p:val>
                                        </p:tav>
                                      </p:tavLst>
                                    </p:anim>
                                    <p:anim calcmode="lin" valueType="num">
                                      <p:cBhvr>
                                        <p:cTn id="25" dur="1000" fill="hold"/>
                                        <p:tgtEl>
                                          <p:spTgt spid="3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 presetClass="exit" presetSubtype="16" fill="hold" grpId="0" nodeType="afterEffect">
                                  <p:stCondLst>
                                    <p:cond delay="0"/>
                                  </p:stCondLst>
                                  <p:childTnLst>
                                    <p:animEffect transition="out" filter="box(in)">
                                      <p:cBhvr>
                                        <p:cTn id="39" dur="500"/>
                                        <p:tgtEl>
                                          <p:spTgt spid="57"/>
                                        </p:tgtEl>
                                      </p:cBhvr>
                                    </p:animEffect>
                                    <p:set>
                                      <p:cBhvr>
                                        <p:cTn id="40"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par>
                                <p:cTn id="41" presetID="4" presetClass="exit" presetSubtype="16" fill="hold" nodeType="withEffect">
                                  <p:stCondLst>
                                    <p:cond delay="5000"/>
                                  </p:stCondLst>
                                  <p:childTnLst>
                                    <p:animEffect transition="out" filter="box(in)">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par>
                                <p:cTn id="44" presetID="4" presetClass="exit" presetSubtype="16" fill="hold" nodeType="withEffect">
                                  <p:stCondLst>
                                    <p:cond delay="4000"/>
                                  </p:stCondLst>
                                  <p:childTnLst>
                                    <p:animEffect transition="out" filter="box(in)">
                                      <p:cBhvr>
                                        <p:cTn id="45" dur="500"/>
                                        <p:tgtEl>
                                          <p:spTgt spid="53"/>
                                        </p:tgtEl>
                                      </p:cBhvr>
                                    </p:animEffect>
                                    <p:set>
                                      <p:cBhvr>
                                        <p:cTn id="46"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4" presetClass="exit" presetSubtype="16" fill="hold" nodeType="withEffect">
                                  <p:stCondLst>
                                    <p:cond delay="3000"/>
                                  </p:stCondLst>
                                  <p:childTnLst>
                                    <p:animEffect transition="out" filter="box(in)">
                                      <p:cBhvr>
                                        <p:cTn id="48" dur="500"/>
                                        <p:tgtEl>
                                          <p:spTgt spid="54"/>
                                        </p:tgtEl>
                                      </p:cBhvr>
                                    </p:animEffect>
                                    <p:set>
                                      <p:cBhvr>
                                        <p:cTn id="49"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par>
                                <p:cTn id="50" presetID="4" presetClass="exit" presetSubtype="16" fill="hold" nodeType="withEffect">
                                  <p:stCondLst>
                                    <p:cond delay="2000"/>
                                  </p:stCondLst>
                                  <p:childTnLst>
                                    <p:animEffect transition="out" filter="box(in)">
                                      <p:cBhvr>
                                        <p:cTn id="51" dur="500"/>
                                        <p:tgtEl>
                                          <p:spTgt spid="55"/>
                                        </p:tgtEl>
                                      </p:cBhvr>
                                    </p:animEffect>
                                    <p:set>
                                      <p:cBhvr>
                                        <p:cTn id="52"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par>
                                <p:cTn id="53" presetID="4" presetClass="exit" presetSubtype="16" fill="hold" nodeType="withEffect">
                                  <p:stCondLst>
                                    <p:cond delay="1000"/>
                                  </p:stCondLst>
                                  <p:childTnLst>
                                    <p:animEffect transition="out" filter="box(in)">
                                      <p:cBhvr>
                                        <p:cTn id="54" dur="500"/>
                                        <p:tgtEl>
                                          <p:spTgt spid="56"/>
                                        </p:tgtEl>
                                      </p:cBhvr>
                                    </p:animEffect>
                                    <p:set>
                                      <p:cBhvr>
                                        <p:cTn id="5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hammer.wav"/>
                                        </p:tgtEl>
                                      </p:cMediaNode>
                                    </p:audio>
                                  </p:subTnLst>
                                </p:cTn>
                              </p:par>
                              <p:par>
                                <p:cTn id="56" presetID="53" presetClass="entr" presetSubtype="0" repeatCount="3000" fill="hold" nodeType="withEffect">
                                  <p:stCondLst>
                                    <p:cond delay="6000"/>
                                  </p:stCondLst>
                                  <p:childTnLst>
                                    <p:set>
                                      <p:cBhvr>
                                        <p:cTn id="57" dur="1" fill="hold">
                                          <p:stCondLst>
                                            <p:cond delay="0"/>
                                          </p:stCondLst>
                                        </p:cTn>
                                        <p:tgtEl>
                                          <p:spTgt spid="51">
                                            <p:txEl>
                                              <p:pRg st="0" end="0"/>
                                            </p:txEl>
                                          </p:spTgt>
                                        </p:tgtEl>
                                        <p:attrNameLst>
                                          <p:attrName>style.visibility</p:attrName>
                                        </p:attrNameLst>
                                      </p:cBhvr>
                                      <p:to>
                                        <p:strVal val="visible"/>
                                      </p:to>
                                    </p:set>
                                    <p:anim calcmode="lin" valueType="num">
                                      <p:cBhvr>
                                        <p:cTn id="58"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51">
                                            <p:txEl>
                                              <p:pRg st="0" end="0"/>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3" name="drumroll.wav"/>
                                        </p:tgtEl>
                                      </p:cMediaNode>
                                    </p:audio>
                                  </p:subTnLst>
                                </p:cTn>
                              </p:par>
                            </p:childTnLst>
                          </p:cTn>
                        </p:par>
                        <p:par>
                          <p:cTn id="61" fill="hold">
                            <p:stCondLst>
                              <p:cond delay="10500"/>
                            </p:stCondLst>
                            <p:childTnLst>
                              <p:par>
                                <p:cTn id="62" presetID="1" presetClass="exit" presetSubtype="0" fill="hold" grpId="0" nodeType="afterEffect">
                                  <p:stCondLst>
                                    <p:cond delay="5000"/>
                                  </p:stCondLst>
                                  <p:childTnLst>
                                    <p:set>
                                      <p:cBhvr>
                                        <p:cTn id="63" dur="1" fill="hold">
                                          <p:stCondLst>
                                            <p:cond delay="0"/>
                                          </p:stCondLst>
                                        </p:cTn>
                                        <p:tgtEl>
                                          <p:spTgt spid="51">
                                            <p:txEl>
                                              <p:pRg st="0" end="0"/>
                                            </p:txEl>
                                          </p:spTgt>
                                        </p:tgtEl>
                                        <p:attrNameLst>
                                          <p:attrName>style.visibility</p:attrName>
                                        </p:attrNameLst>
                                      </p:cBhvr>
                                      <p:to>
                                        <p:strVal val="hidden"/>
                                      </p:to>
                                    </p:set>
                                  </p:childTnLst>
                                </p:cTn>
                              </p:par>
                            </p:childTnLst>
                          </p:cTn>
                        </p:par>
                        <p:par>
                          <p:cTn id="64" fill="hold">
                            <p:stCondLst>
                              <p:cond delay="15500"/>
                            </p:stCondLst>
                            <p:childTnLst>
                              <p:par>
                                <p:cTn id="65" presetID="1" presetClass="exit" presetSubtype="0" fill="hold" grpId="0" nodeType="afterEffect">
                                  <p:stCondLst>
                                    <p:cond delay="5000"/>
                                  </p:stCondLst>
                                  <p:childTnLst>
                                    <p:set>
                                      <p:cBhvr>
                                        <p:cTn id="66" dur="1" fill="hold">
                                          <p:stCondLst>
                                            <p:cond delay="0"/>
                                          </p:stCondLst>
                                        </p:cTn>
                                        <p:tgtEl>
                                          <p:spTgt spid="5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9" grpId="0" animBg="1"/>
      <p:bldP spid="51" grpId="0" build="allAtOnce"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5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4">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81599" y="976314"/>
            <a:ext cx="184638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ove-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24566">
            <a:off x="1466117" y="1197085"/>
            <a:ext cx="1107831"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Dove-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24566">
            <a:off x="731960" y="2302856"/>
            <a:ext cx="1107831"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7" descr="HOA 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54016" y="5200650"/>
            <a:ext cx="59348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HOA 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23292" y="4400550"/>
            <a:ext cx="593481"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9" descr="Plant-01-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9486" y="4722019"/>
            <a:ext cx="553916"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0" descr="Plant-01-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681673" y="4664869"/>
            <a:ext cx="553916"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1" descr="Flower-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847134" y="4114800"/>
            <a:ext cx="738554"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2" descr="HOA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989384" y="5143500"/>
            <a:ext cx="47478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3" descr="Flower-03-jun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2277" y="3714750"/>
            <a:ext cx="738554"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4" descr="HOA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519246" y="5257800"/>
            <a:ext cx="47478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5" descr="Flower-04-jun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66561" y="4086225"/>
            <a:ext cx="79130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6" descr="ani_comicbir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831854" y="1412695"/>
            <a:ext cx="1055077"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7" descr="ani_comicbir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569678" y="1200152"/>
            <a:ext cx="1055077"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8" descr="HOA 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847135" y="2738236"/>
            <a:ext cx="59348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19" descr="HOA 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65912" y="4843463"/>
            <a:ext cx="59348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F:\TU LIEU LAM E - LEARNING 2021\E- LEARNING HOA KET TRAI 2021\nen\mat-meu.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08199" y="1738130"/>
            <a:ext cx="3628391" cy="311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47698"/>
      </p:ext>
    </p:extLst>
  </p:cSld>
  <p:clrMapOvr>
    <a:masterClrMapping/>
  </p:clrMapOvr>
  <p:transition spd="slow" advClick="0">
    <p:sndAc>
      <p:stSnd>
        <p:snd r:embed="rId2" name="Dung 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9" presetClass="path" presetSubtype="0" accel="50000" decel="50000" fill="hold" nodeType="clickEffect">
                                  <p:stCondLst>
                                    <p:cond delay="0"/>
                                  </p:stCondLst>
                                  <p:childTnLst>
                                    <p:animMotion origin="layout" path="M 0 0  C 0 -0.04667  0.028 -0.08267  0.062 -0.08267  C 0.097 -0.08267  0.125 -0.04667  0.125 0  C 0.125 0.04667  0.153 0.08267  0.188 0.08267  C 0.222 0.08267  0.25 0.04667  0.25 0  E" pathEditMode="relative" ptsTypes="">
                                      <p:cBhvr>
                                        <p:cTn id="6" dur="2000" fill="hold"/>
                                        <p:tgtEl>
                                          <p:spTgt spid="7"/>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59" presetClass="path" presetSubtype="0" accel="50000" decel="50000" fill="hold" nodeType="clickEffect">
                                  <p:stCondLst>
                                    <p:cond delay="0"/>
                                  </p:stCondLst>
                                  <p:childTnLst>
                                    <p:animMotion origin="layout" path="M 0 0  C 0 -0.04667  0.028 -0.08267  0.062 -0.08267  C 0.097 -0.08267  0.125 -0.04667  0.125 0  C 0.125 0.04667  0.153 0.08267  0.188 0.08267  C 0.222 0.08267  0.25 0.04667  0.25 0  E" pathEditMode="relative" ptsTypes="">
                                      <p:cBhvr>
                                        <p:cTn id="1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5088"/>
            <a:ext cx="9144000" cy="51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ight Arrow 36">
            <a:hlinkClick r:id="rId5" action="ppaction://hlinksldjump"/>
          </p:cNvPr>
          <p:cNvSpPr/>
          <p:nvPr/>
        </p:nvSpPr>
        <p:spPr>
          <a:xfrm>
            <a:off x="7739216" y="5182903"/>
            <a:ext cx="1143000" cy="617935"/>
          </a:xfrm>
          <a:prstGeom prst="rightArrow">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err="1">
                <a:solidFill>
                  <a:srgbClr val="000066"/>
                </a:solidFill>
                <a:latin typeface="Calibri"/>
              </a:rPr>
              <a:t>Tiếp</a:t>
            </a:r>
            <a:r>
              <a:rPr lang="en-US" b="1" dirty="0">
                <a:solidFill>
                  <a:srgbClr val="000066"/>
                </a:solidFill>
                <a:latin typeface="Calibri"/>
              </a:rPr>
              <a:t> </a:t>
            </a:r>
            <a:r>
              <a:rPr lang="en-US" b="1" dirty="0" err="1">
                <a:solidFill>
                  <a:srgbClr val="000066"/>
                </a:solidFill>
                <a:latin typeface="Calibri"/>
              </a:rPr>
              <a:t>tục</a:t>
            </a:r>
            <a:endParaRPr lang="en-US" b="1" dirty="0">
              <a:solidFill>
                <a:srgbClr val="000066"/>
              </a:solidFill>
              <a:latin typeface="Calibri"/>
            </a:endParaRPr>
          </a:p>
        </p:txBody>
      </p:sp>
      <p:grpSp>
        <p:nvGrpSpPr>
          <p:cNvPr id="20" name="Group 19"/>
          <p:cNvGrpSpPr/>
          <p:nvPr/>
        </p:nvGrpSpPr>
        <p:grpSpPr>
          <a:xfrm>
            <a:off x="1200151" y="2317737"/>
            <a:ext cx="2379986" cy="1797064"/>
            <a:chOff x="76201" y="1702485"/>
            <a:chExt cx="3734191" cy="2717115"/>
          </a:xfrm>
        </p:grpSpPr>
        <p:pic>
          <p:nvPicPr>
            <p:cNvPr id="21" name="Picture 5" descr="D:\CAC SLIDE DAY TRE NAM 2015 - 2016 CAC CHU DIEM\CHU CAI + DONG VAT + RAU CUA QUA DA SUA NAM 2014 - 2015\CHU DE THUC VAT\TRANH HOA CO MAU\di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620" y="3022659"/>
              <a:ext cx="3508772" cy="13969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1" y="2138084"/>
              <a:ext cx="1478342" cy="19586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800" y="1702485"/>
              <a:ext cx="1300455" cy="17229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6006" y="1772868"/>
              <a:ext cx="1384219" cy="18339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1" y="2357688"/>
              <a:ext cx="1491164" cy="19756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2069" y="2479543"/>
              <a:ext cx="1355531" cy="1795956"/>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26">
            <a:hlinkClick r:id="rId8" action="ppaction://hlinksldjump"/>
          </p:cNvPr>
          <p:cNvSpPr/>
          <p:nvPr/>
        </p:nvSpPr>
        <p:spPr>
          <a:xfrm>
            <a:off x="4824566" y="2831674"/>
            <a:ext cx="2914650" cy="1015663"/>
          </a:xfrm>
          <a:prstGeom prst="rect">
            <a:avLst/>
          </a:prstGeom>
          <a:solidFill>
            <a:schemeClr val="accent1">
              <a:lumMod val="20000"/>
              <a:lumOff val="80000"/>
            </a:schemeClr>
          </a:solidFill>
          <a:ln>
            <a:solidFill>
              <a:schemeClr val="tx1"/>
            </a:solidFill>
          </a:ln>
        </p:spPr>
        <p:txBody>
          <a:bodyPr wrap="square">
            <a:spAutoFit/>
          </a:bodyPr>
          <a:lstStyle/>
          <a:p>
            <a:pPr defTabSz="685800"/>
            <a:r>
              <a:rPr lang="en-US" sz="6000" b="1" dirty="0">
                <a:solidFill>
                  <a:srgbClr val="FF0000"/>
                </a:solidFill>
                <a:latin typeface="Arial" pitchFamily="34" charset="0"/>
                <a:cs typeface="Arial" pitchFamily="34" charset="0"/>
              </a:rPr>
              <a:t>B</a:t>
            </a:r>
            <a:r>
              <a:rPr lang="en-US" b="1" dirty="0">
                <a:solidFill>
                  <a:srgbClr val="FF0000"/>
                </a:solidFill>
                <a:latin typeface="Arial" pitchFamily="34" charset="0"/>
                <a:cs typeface="Arial" pitchFamily="34" charset="0"/>
              </a:rPr>
              <a:t>. </a:t>
            </a:r>
            <a:r>
              <a:rPr lang="en-US" sz="3300" b="1" dirty="0" err="1">
                <a:solidFill>
                  <a:srgbClr val="FF0000"/>
                </a:solidFill>
                <a:latin typeface="Arial" pitchFamily="34" charset="0"/>
                <a:cs typeface="Arial" pitchFamily="34" charset="0"/>
              </a:rPr>
              <a:t>Quả</a:t>
            </a:r>
            <a:r>
              <a:rPr lang="en-US" sz="3300" b="1" dirty="0">
                <a:solidFill>
                  <a:srgbClr val="FF0000"/>
                </a:solidFill>
                <a:latin typeface="Arial" pitchFamily="34" charset="0"/>
                <a:cs typeface="Arial" pitchFamily="34" charset="0"/>
              </a:rPr>
              <a:t> </a:t>
            </a:r>
            <a:r>
              <a:rPr lang="en-US" sz="3300" b="1" dirty="0" err="1">
                <a:solidFill>
                  <a:srgbClr val="FF0000"/>
                </a:solidFill>
                <a:latin typeface="Arial" pitchFamily="34" charset="0"/>
                <a:cs typeface="Arial" pitchFamily="34" charset="0"/>
              </a:rPr>
              <a:t>táo</a:t>
            </a:r>
            <a:endParaRPr lang="en-US" sz="3300" b="1" dirty="0">
              <a:solidFill>
                <a:srgbClr val="FF0000"/>
              </a:solidFill>
              <a:latin typeface="Arial" pitchFamily="34" charset="0"/>
              <a:cs typeface="Arial" pitchFamily="34" charset="0"/>
            </a:endParaRPr>
          </a:p>
        </p:txBody>
      </p:sp>
      <p:pic>
        <p:nvPicPr>
          <p:cNvPr id="28" name="Picture 2" descr="F:\TU LIEU LAM E - LEARNING 2021\E- LEARNING HOA KET TRAI 2021\nen\mat-c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63818" y="1187900"/>
            <a:ext cx="1649904" cy="141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291842"/>
      </p:ext>
    </p:extLst>
  </p:cSld>
  <p:clrMapOvr>
    <a:masterClrMapping/>
  </p:clrMapOvr>
  <mc:AlternateContent xmlns:mc="http://schemas.openxmlformats.org/markup-compatibility/2006" xmlns:p14="http://schemas.microsoft.com/office/powerpoint/2010/main">
    <mc:Choice Requires="p14">
      <p:transition p14:dur="10" advClick="0">
        <p:sndAc>
          <p:stSnd>
            <p:snd r:embed="rId3" name="Dung 1.wav"/>
          </p:stSnd>
        </p:sndAc>
      </p:transition>
    </mc:Choice>
    <mc:Fallback xmlns="">
      <p:transition advClick="0">
        <p:sndAc>
          <p:stSnd>
            <p:snd r:embed="rId10" name="Dung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5088"/>
            <a:ext cx="9144000" cy="51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ight Arrow 36">
            <a:hlinkClick r:id="rId5" action="ppaction://hlinksldjump"/>
          </p:cNvPr>
          <p:cNvSpPr/>
          <p:nvPr/>
        </p:nvSpPr>
        <p:spPr>
          <a:xfrm>
            <a:off x="7750102" y="5347437"/>
            <a:ext cx="1143000" cy="617935"/>
          </a:xfrm>
          <a:prstGeom prst="rightArrow">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err="1">
                <a:solidFill>
                  <a:srgbClr val="000066"/>
                </a:solidFill>
                <a:latin typeface="Calibri"/>
              </a:rPr>
              <a:t>Tiếp</a:t>
            </a:r>
            <a:r>
              <a:rPr lang="en-US" b="1" dirty="0">
                <a:solidFill>
                  <a:srgbClr val="000066"/>
                </a:solidFill>
                <a:latin typeface="Calibri"/>
              </a:rPr>
              <a:t> </a:t>
            </a:r>
            <a:r>
              <a:rPr lang="en-US" b="1" dirty="0" err="1">
                <a:solidFill>
                  <a:srgbClr val="000066"/>
                </a:solidFill>
                <a:latin typeface="Calibri"/>
              </a:rPr>
              <a:t>tục</a:t>
            </a:r>
            <a:endParaRPr lang="en-US" b="1" dirty="0">
              <a:solidFill>
                <a:srgbClr val="000066"/>
              </a:solidFill>
              <a:latin typeface="Calibri"/>
            </a:endParaRPr>
          </a:p>
        </p:txBody>
      </p:sp>
      <p:sp>
        <p:nvSpPr>
          <p:cNvPr id="16" name="Plaque 15">
            <a:hlinkClick r:id="rId5" action="ppaction://hlinksldjump"/>
          </p:cNvPr>
          <p:cNvSpPr/>
          <p:nvPr/>
        </p:nvSpPr>
        <p:spPr>
          <a:xfrm>
            <a:off x="3747421" y="4343400"/>
            <a:ext cx="1681829" cy="1485900"/>
          </a:xfrm>
          <a:prstGeom prst="plaqu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350" b="1" dirty="0">
                <a:solidFill>
                  <a:srgbClr val="FF0000"/>
                </a:solidFill>
                <a:latin typeface=".VnAvant" pitchFamily="34" charset="0"/>
              </a:rPr>
              <a:t>5</a:t>
            </a:r>
          </a:p>
        </p:txBody>
      </p:sp>
      <p:grpSp>
        <p:nvGrpSpPr>
          <p:cNvPr id="22" name="Group 21"/>
          <p:cNvGrpSpPr/>
          <p:nvPr/>
        </p:nvGrpSpPr>
        <p:grpSpPr>
          <a:xfrm>
            <a:off x="1200151" y="2317737"/>
            <a:ext cx="2379986" cy="1797064"/>
            <a:chOff x="76201" y="1702485"/>
            <a:chExt cx="3734191" cy="2717115"/>
          </a:xfrm>
        </p:grpSpPr>
        <p:pic>
          <p:nvPicPr>
            <p:cNvPr id="23" name="Picture 5" descr="D:\CAC SLIDE DAY TRE NAM 2015 - 2016 CAC CHU DIEM\CHU CAI + DONG VAT + RAU CUA QUA DA SUA NAM 2014 - 2015\CHU DE THUC VAT\TRANH HOA CO MAU\di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620" y="3022659"/>
              <a:ext cx="3508772" cy="13969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1" y="2138084"/>
              <a:ext cx="1478342" cy="19586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800" y="1702485"/>
              <a:ext cx="1300455" cy="17229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6006" y="1772868"/>
              <a:ext cx="1384219" cy="18339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1" y="2357688"/>
              <a:ext cx="1491164" cy="19756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D:\CAC SLIDE DAY TRE NAM 2015 - 2016 CAC CHU DIEM\CHU CAI + DONG VAT + RAU CUA QUA DA SUA NAM 2014 - 2015\CHU DE HOA QUA\qu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2069" y="2479543"/>
              <a:ext cx="1355531" cy="179595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hlinkClick r:id="rId8" action="ppaction://hlinksldjump"/>
          </p:cNvPr>
          <p:cNvSpPr/>
          <p:nvPr/>
        </p:nvSpPr>
        <p:spPr>
          <a:xfrm>
            <a:off x="4824566" y="2831674"/>
            <a:ext cx="2914650" cy="1015663"/>
          </a:xfrm>
          <a:prstGeom prst="rect">
            <a:avLst/>
          </a:prstGeom>
          <a:solidFill>
            <a:schemeClr val="accent1">
              <a:lumMod val="20000"/>
              <a:lumOff val="80000"/>
            </a:schemeClr>
          </a:solidFill>
          <a:ln>
            <a:solidFill>
              <a:schemeClr val="tx1"/>
            </a:solidFill>
          </a:ln>
        </p:spPr>
        <p:txBody>
          <a:bodyPr wrap="square">
            <a:spAutoFit/>
          </a:bodyPr>
          <a:lstStyle/>
          <a:p>
            <a:pPr defTabSz="685800"/>
            <a:r>
              <a:rPr lang="en-US" sz="6000" b="1" dirty="0">
                <a:solidFill>
                  <a:srgbClr val="FF0000"/>
                </a:solidFill>
                <a:latin typeface="Arial" pitchFamily="34" charset="0"/>
                <a:cs typeface="Arial" pitchFamily="34" charset="0"/>
              </a:rPr>
              <a:t>B</a:t>
            </a:r>
            <a:r>
              <a:rPr lang="en-US" b="1" dirty="0">
                <a:solidFill>
                  <a:srgbClr val="FF0000"/>
                </a:solidFill>
                <a:latin typeface="Arial" pitchFamily="34" charset="0"/>
                <a:cs typeface="Arial" pitchFamily="34" charset="0"/>
              </a:rPr>
              <a:t>. </a:t>
            </a:r>
            <a:r>
              <a:rPr lang="en-US" sz="3300" b="1" dirty="0" err="1">
                <a:solidFill>
                  <a:srgbClr val="FF0000"/>
                </a:solidFill>
                <a:latin typeface="Arial" pitchFamily="34" charset="0"/>
                <a:cs typeface="Arial" pitchFamily="34" charset="0"/>
              </a:rPr>
              <a:t>Quả</a:t>
            </a:r>
            <a:r>
              <a:rPr lang="en-US" sz="3300" b="1" dirty="0">
                <a:solidFill>
                  <a:srgbClr val="FF0000"/>
                </a:solidFill>
                <a:latin typeface="Arial" pitchFamily="34" charset="0"/>
                <a:cs typeface="Arial" pitchFamily="34" charset="0"/>
              </a:rPr>
              <a:t> </a:t>
            </a:r>
            <a:r>
              <a:rPr lang="en-US" sz="3300" b="1" dirty="0" err="1">
                <a:solidFill>
                  <a:srgbClr val="FF0000"/>
                </a:solidFill>
                <a:latin typeface="Arial" pitchFamily="34" charset="0"/>
                <a:cs typeface="Arial" pitchFamily="34" charset="0"/>
              </a:rPr>
              <a:t>táo</a:t>
            </a:r>
            <a:endParaRPr lang="en-US" sz="3300" b="1" dirty="0">
              <a:solidFill>
                <a:srgbClr val="FF0000"/>
              </a:solidFill>
              <a:latin typeface="Arial" pitchFamily="34" charset="0"/>
              <a:cs typeface="Arial" pitchFamily="34" charset="0"/>
            </a:endParaRPr>
          </a:p>
        </p:txBody>
      </p:sp>
      <p:pic>
        <p:nvPicPr>
          <p:cNvPr id="30" name="Picture 2" descr="F:\TU LIEU LAM E - LEARNING 2021\E- LEARNING HOA KET TRAI 2021\nen\mat-c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0341" y="1134412"/>
            <a:ext cx="1649904" cy="141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53158"/>
      </p:ext>
    </p:extLst>
  </p:cSld>
  <p:clrMapOvr>
    <a:masterClrMapping/>
  </p:clrMapOvr>
  <mc:AlternateContent xmlns:mc="http://schemas.openxmlformats.org/markup-compatibility/2006" xmlns:p14="http://schemas.microsoft.com/office/powerpoint/2010/main">
    <mc:Choice Requires="p14">
      <p:transition p14:dur="10" advClick="0">
        <p:sndAc>
          <p:stSnd>
            <p:snd r:embed="rId3" name="ban gioi lam.wav"/>
          </p:stSnd>
        </p:sndAc>
      </p:transition>
    </mc:Choice>
    <mc:Fallback xmlns="">
      <p:transition advClick="0">
        <p:sndAc>
          <p:stSnd>
            <p:snd r:embed="rId10" name="ban gioi lam.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ISPRING_SLIDE_INDENT_LEVEL" val="0"/>
  <p:tag name="ISPRING_PLAYER_LAYOUT_TYPE" val="Video"/>
  <p:tag name="ISPRING_PRESENTER_ID" val="{8EA80819-85B6-4571-A31A-D8F4EA6A0C8B}"/>
  <p:tag name="GENSWF_SLIDE_TITLE" val="Tách gọp nhóm có số lượng 8 thành 2 phần bằng các cách khác nhua"/>
  <p:tag name="GENSWF_ADVANCE_TIME" val="12"/>
  <p:tag name="ISPRING_SLIDE_ID_2" val="{129E87AA-DB45-40B8-ADA2-796428A2D8E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1227</TotalTime>
  <Words>504</Words>
  <Application>Microsoft Office PowerPoint</Application>
  <PresentationFormat>On-screen Show (4:3)</PresentationFormat>
  <Paragraphs>82</Paragraphs>
  <Slides>29</Slides>
  <Notes>5</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.VnArial</vt:lpstr>
      <vt:lpstr>.VnAvant</vt:lpstr>
      <vt:lpstr>.VnBodoniH</vt:lpstr>
      <vt:lpstr>.VnTime</vt:lpstr>
      <vt:lpstr>Arial</vt:lpstr>
      <vt:lpstr>Arial Black</vt:lpstr>
      <vt:lpstr>Calibri</vt:lpstr>
      <vt:lpstr>Calibri Light</vt:lpstr>
      <vt:lpstr>Impact</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75</cp:revision>
  <dcterms:created xsi:type="dcterms:W3CDTF">2016-01-15T12:54:13Z</dcterms:created>
  <dcterms:modified xsi:type="dcterms:W3CDTF">2024-10-23T09:15:46Z</dcterms:modified>
</cp:coreProperties>
</file>