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</p:sldMasterIdLst>
  <p:notesMasterIdLst>
    <p:notesMasterId r:id="rId26"/>
  </p:notesMasterIdLst>
  <p:sldIdLst>
    <p:sldId id="257" r:id="rId5"/>
    <p:sldId id="328" r:id="rId6"/>
    <p:sldId id="289" r:id="rId7"/>
    <p:sldId id="298" r:id="rId8"/>
    <p:sldId id="299" r:id="rId9"/>
    <p:sldId id="259" r:id="rId10"/>
    <p:sldId id="320" r:id="rId11"/>
    <p:sldId id="261" r:id="rId12"/>
    <p:sldId id="262" r:id="rId13"/>
    <p:sldId id="319" r:id="rId14"/>
    <p:sldId id="271" r:id="rId15"/>
    <p:sldId id="294" r:id="rId16"/>
    <p:sldId id="303" r:id="rId17"/>
    <p:sldId id="307" r:id="rId18"/>
    <p:sldId id="323" r:id="rId19"/>
    <p:sldId id="308" r:id="rId20"/>
    <p:sldId id="311" r:id="rId21"/>
    <p:sldId id="312" r:id="rId22"/>
    <p:sldId id="322" r:id="rId23"/>
    <p:sldId id="325" r:id="rId24"/>
    <p:sldId id="31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tien2022@outlook.com.vn" initials="n" lastIdx="1" clrIdx="0">
    <p:extLst>
      <p:ext uri="{19B8F6BF-5375-455C-9EA6-DF929625EA0E}">
        <p15:presenceInfo xmlns:p15="http://schemas.microsoft.com/office/powerpoint/2012/main" userId="0d9454436b622e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DC3"/>
    <a:srgbClr val="2535CB"/>
    <a:srgbClr val="02A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9" autoAdjust="0"/>
    <p:restoredTop sz="90476" autoAdjust="0"/>
  </p:normalViewPr>
  <p:slideViewPr>
    <p:cSldViewPr>
      <p:cViewPr varScale="1">
        <p:scale>
          <a:sx n="82" d="100"/>
          <a:sy n="82" d="100"/>
        </p:scale>
        <p:origin x="8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5T14:59:57.850" idx="1">
    <p:pos x="5345" y="203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1E8B-4493-4F38-B7DB-104CEBF1E7E2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78D91-2910-4439-98DA-FB332BBC16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26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92C9B71-FC5A-86FC-8EC4-DB43EB5D2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8565371-79A3-9D26-47EB-F3432964E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7FAF332-5877-35F9-E90A-9C7B2B84ADD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3AC13-B046-4A31-BF63-8DC909424656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7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39D9-C76F-1DEC-D5DC-004A071A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1B24D-709E-2836-F9DF-5E71A452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53A4D-AFAA-2AC8-1BA2-8B8C6360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FC42-F792-4E34-934C-DE9A29DE11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951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88F1-F702-6A07-5E87-4EED8A88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D682-D0EA-FADD-ECC9-6739E491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15719-60F2-E0F2-A440-1EA06583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F22C-6F3A-448A-9467-880A4E121D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331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D76B-4548-1F65-6908-26BECAD8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51DE4-9F4D-A6F6-FB2B-BCAE82AA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4B8E2-CF24-3741-B18B-27F44C6E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9646-B5BB-426B-A497-41D8B76038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010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583AA-445A-973F-AB2C-75B6D264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08F8C7-76E7-7118-C5EE-ACE09AD6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2CD7A8-8A1B-CB6B-77EE-7D9F3BA7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2BD3-6FD7-4902-8510-F2391B53A6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159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7CE3A9-691E-6AE1-FC8C-1415135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F5FC91-21D4-CADE-9D7F-2E4D45EC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8E605F-8F7C-13FB-5694-64F961EB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C1FB-81C0-4FF6-97C3-867ECB69A4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417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E11EE0-1CC9-A808-B07D-4C080AF2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98A662-5C72-9F54-EE88-B0EDB7BD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C78522-468B-50D7-7034-992D5470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65B5-1B7B-4A32-ACB9-B168E5DBCCC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849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65AB9F-2F15-371E-888F-D0DDA5DF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1AF38B-2F8A-F0E0-5B72-D212026E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8420AB-8914-FA5A-DEAA-E3CCD8CB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C83B-9AC8-44BC-948F-74FD73C1788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9573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D036EF-F231-C1A9-F722-6949C997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A742E2-16F0-BD57-05B7-6A05F3FF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5174E2-E3AF-887C-0CC1-127863B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2B06-9956-4C25-BF5F-DC933EA12F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227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4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59327-B806-E96E-09F2-895ED79B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875D85-F25B-EFAC-9719-F1D0AE1F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FF965C-3070-FB49-E4A0-AAF6ABA7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5B28-96C4-4467-B46A-56DECBDF3B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1296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B877-1B80-9727-B521-8CAB3482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865-D5B9-36EE-A0F0-B685C967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D9C8C-296B-F315-C58A-4054F476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B659-49A5-4B5D-A031-5E9F67F8FD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404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0D0F7-530F-4F56-20B2-E99AA126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4D5F-618B-31C3-7EBA-E4F4ED1E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B5064-6084-01FF-B461-4A9D2E8E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B64E-2FB3-454C-8584-CA69E67943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94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C7115-1A0B-4DAE-AE38-9B6C16341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C4FDF-728A-447E-B052-F3075A107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40271C-D31E-495F-949D-15C0C9D36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75607-1F00-4CCC-ADCA-38296C862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76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94A991-3696-482A-8373-E77456C25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45C788-D13F-4363-B46C-2A4E8D57F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692D84-BB6F-4FF8-9E7E-BD69D7D08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5ECE-4C7B-4FF2-A36D-D0EBB7B79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921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15861B-C91F-4E49-9D3D-4B4B44AAE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3C0BB-D2F2-4343-8EC1-BCBF944D1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BC1A44-042E-45C8-A340-4EEA8CE08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3006F-D683-4E2E-90B8-F4349ECD7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23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BBB0E-7F67-4B70-8451-76B3963BE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69DA2-9747-4D56-A04E-0B317D9E8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693F5-3522-4891-90FD-EEC38E5C1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3F858-7FB3-4E00-A90B-F14B602B0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682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4A54B4-859F-40FA-A485-BA6B9368B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941005-1971-461B-A32B-782D04F17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367435-808D-432B-8253-ECBFB13B1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537C2-86CF-4AB0-A82D-AD75C2BA9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80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1A9A0D-C3EC-4F83-AECF-87CB0192A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A14FDA-55C9-4631-8F38-4B564EE04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A5BD03-4A3A-4E82-B73C-B00B9AECB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C0CC0-13A5-4128-9F3D-0407C6D84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20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0A4641-4C61-4585-9D2F-9B5D85BA9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B775A4-9E84-44A1-A5B6-BAFCCDF5A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C63C7C-3159-41E9-917B-EE6040525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E145B-3508-49BF-B281-CC9B2BE72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8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55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5ED23-7EF2-4D44-BF97-2579804F1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C13D0-28AE-4D33-8AF6-757B02F97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8CAE3-85AA-43CD-B150-857E3FF26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F2BD4-0898-4F5F-8902-D2C0C03FB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59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CC7E8-847B-47B4-8329-CE45E390E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0E877-F075-4AD3-81D6-D4EEC9439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061E7D-942A-4323-B7AE-1216B284E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AFB2E-D469-42CD-9ADC-6C575C3DE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753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D9F78-13EB-4D86-9015-C31A92E51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8F665-6C2C-4F52-9608-6E25D470F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E3CA1-EE53-452B-AF58-CC01BC3F1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63B23-BE59-4D13-A18D-D5CDD0E31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97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E0F98C-57CF-4632-859E-EC8B8321D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B55EA-0E37-4556-8C55-F3E16CF0B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C9C651-E92C-42E3-BD8C-A1D4B29B55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9AEB3-AEBB-40E7-877C-16E5A0BD5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119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3F7C3-1D2B-46A2-BFD3-793E58F14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BFF27-3F87-467E-87B7-405A329AF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922AA-37D4-4806-B810-D0DA9C33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7C8F5-ABC2-4361-93E0-9A0C2BE76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4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C5B16-732E-435A-278D-BD56C6B3A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6B5BA9-8035-F81F-AFE2-4FAE0C391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8BEAC8-A6AA-F2FD-6D8D-273A7AAE4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1051-A1DB-46C7-B0C9-136F43410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31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1B9B4E-830B-2E40-A83B-80B28B71D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BD9E6-702F-8A00-6DE0-FDDC76BA4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CBE104-58B6-07D5-A0C0-C72ED858E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4B3F-C6D3-4FF2-A7F5-991B6D359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8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E57C00-02B7-558B-71EF-487A8CAFF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63BE6-CB7E-9B42-3E50-A727B1170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8E424-227C-422E-12EC-80140EDFD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6DE0-84A7-4A75-8D16-B95ADCBC9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41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917A7-AAAC-589C-5BEF-5BB4BDC7D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D9042-49F2-41CE-5A4E-B1A6BE63A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1F9F8-4791-5437-A775-89520FB48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5809-ECF5-44F0-A478-BF7F01799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108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22B0AD-DC51-6B27-43DB-148216A93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795A8C-D656-E2D9-F3A0-80603F276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DC5D2C-CFEB-8F5B-B7B2-31C02826F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2399-577C-4DEB-971F-9AF1909C8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93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DDD482-5C40-8219-2D3F-EAE5255D7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1D465E-E59D-E5C3-BFD8-693307968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412166-4191-421A-7447-7766DFC7D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7C3A-8E74-44D0-8D4B-7E71E4BF5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865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B02DF5-0685-11F7-9F32-3D7881C2D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D5BFE8-B441-B41C-8CC4-1C4072D4F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F6256A-1F2D-4DFA-E08B-3745157EE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8C65-BBD4-46FA-8D68-6294102D4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554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6E325-7189-5F2F-74A6-FB4550757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CE2F7-E40B-D029-1154-270C5E5EE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C34A6-B7B5-F713-9672-252A58CDB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EBA6-2CC1-46B2-8641-2AC6CAF23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08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B2DB3-AFD8-8D3E-E413-F5DDC29DA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FE9F4-C3A7-BD23-CB43-20032E08C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9DB2E-2067-E59F-A954-721BBF2BB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B9AA-4BED-4E0E-BF0E-F6B0DC552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067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61D17-FE40-F4F5-DFF6-CDDAB106C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240946-FC18-5672-E866-EEF5CF65A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0DDC38-0C80-3F51-2150-099296DF0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37DE-C051-4F2A-B939-934458F23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592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86109E-39B8-C65E-E65C-39B20DB6D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A929E0-7BF3-C55A-7A13-D6D54EC1E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24439B-A1F3-F8CD-7508-A5A2C9242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7FD7-5C1A-4E9F-99E0-0ABD1066F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411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F4AFC6-577C-9231-0CC0-003650945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85A518-B7E5-C7F4-7B5A-843C5C4A7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F78325-7C13-2E9D-B97F-FD2933E4C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A11A-724A-49C1-9688-D1FB9D835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63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2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C59A-5A69-4157-8C71-5CD3C9F6640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578E-1990-4406-98B0-10426BC1B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2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CDCB0F-2A52-39F7-8C8C-255DEFB4A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21C3AE-37E6-7888-99D9-10B5B064D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5BE32-AEBD-6ECE-2904-24361CF49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A36D-5175-8F52-F149-2DDA4327F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6825-15D9-751A-36C1-6E2BABEF8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5CEC6-1193-4581-9756-14235627DF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803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221E61-71B9-4A46-9201-CCE1C6C6C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3A599EB-C75C-4959-8CEA-186A143AE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ED15B3-FC78-4BCA-8101-6D1150C5FD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E47713-4D35-49D9-8E39-3DCBB6662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AC87DC-4F12-4E03-AE73-E1A827944D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F45FE162-3EF0-4DD3-88FC-EE85F16DB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0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F8A356-5333-4F09-AE72-B18F28DB3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A8C705-E1CC-973B-6302-E944FA44C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B4AF80-7E92-EFAE-8EFC-68A033C070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1AC579-9A8E-679B-1F36-B5E817A27F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096C78-91C8-2E0C-DBDA-06DB8AB788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78F6C6CF-3C7D-4F57-AD3A-6B4269DD0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8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qr.png">
            <a:extLst>
              <a:ext uri="{FF2B5EF4-FFF2-40B4-BE49-F238E27FC236}">
                <a16:creationId xmlns:a16="http://schemas.microsoft.com/office/drawing/2014/main" id="{8D4EF8EF-F422-C21D-571A-76075305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1111" r="3333" b="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>
            <a:extLst>
              <a:ext uri="{FF2B5EF4-FFF2-40B4-BE49-F238E27FC236}">
                <a16:creationId xmlns:a16="http://schemas.microsoft.com/office/drawing/2014/main" id="{DE6F477B-D75C-406B-2F13-AE10037E4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0250" y="1628775"/>
            <a:ext cx="5314950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Times"/>
              </a:rPr>
              <a:t>LĨNH VỰC: PHÁT TRIỂN NGÔN NGỮ</a:t>
            </a:r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6E33FA4B-D89D-10B4-33AA-53789B3E29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4057650"/>
            <a:ext cx="33147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18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kern="10">
                <a:ln w="31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Hồng Vân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kern="10">
                <a:ln w="317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Thiện</a:t>
            </a:r>
            <a:endParaRPr lang="en-US" sz="2400" b="1" kern="10">
              <a:ln w="3175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3">
            <a:extLst>
              <a:ext uri="{FF2B5EF4-FFF2-40B4-BE49-F238E27FC236}">
                <a16:creationId xmlns:a16="http://schemas.microsoft.com/office/drawing/2014/main" id="{E7FC42B6-29A5-AC87-D6D0-63B959B54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340" y="209551"/>
            <a:ext cx="3609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THIỆN</a:t>
            </a:r>
          </a:p>
        </p:txBody>
      </p:sp>
      <p:pic>
        <p:nvPicPr>
          <p:cNvPr id="3080" name="Picture 8" descr="Butterfly-02-june">
            <a:extLst>
              <a:ext uri="{FF2B5EF4-FFF2-40B4-BE49-F238E27FC236}">
                <a16:creationId xmlns:a16="http://schemas.microsoft.com/office/drawing/2014/main" id="{964D1E94-89EC-A288-A02F-6B867DE48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252" flipH="1">
            <a:off x="1143000" y="628651"/>
            <a:ext cx="102870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93CA68-B329-08E8-6CB4-AD50044D6459}"/>
              </a:ext>
            </a:extLst>
          </p:cNvPr>
          <p:cNvCxnSpPr/>
          <p:nvPr/>
        </p:nvCxnSpPr>
        <p:spPr>
          <a:xfrm>
            <a:off x="3714750" y="814388"/>
            <a:ext cx="17145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WordArt 5">
            <a:extLst>
              <a:ext uri="{FF2B5EF4-FFF2-40B4-BE49-F238E27FC236}">
                <a16:creationId xmlns:a16="http://schemas.microsoft.com/office/drawing/2014/main" id="{320B295A-5C5D-D7B5-CF61-527BF5CA01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7450" y="2293144"/>
            <a:ext cx="4229100" cy="1547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A-Ă-Â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C\Documents\hinh anh thuy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890049" y="686618"/>
            <a:ext cx="300434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Times New Roman"/>
              </a:rPr>
              <a:t> o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866BD-D965-412D-A629-0B5E84D33B05}"/>
              </a:ext>
            </a:extLst>
          </p:cNvPr>
          <p:cNvSpPr/>
          <p:nvPr/>
        </p:nvSpPr>
        <p:spPr>
          <a:xfrm>
            <a:off x="6934200" y="5507235"/>
            <a:ext cx="381000" cy="1676400"/>
          </a:xfrm>
          <a:prstGeom prst="rect">
            <a:avLst/>
          </a:prstGeom>
          <a:solidFill>
            <a:srgbClr val="2535CB"/>
          </a:solidFill>
          <a:ln>
            <a:solidFill>
              <a:srgbClr val="4D2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E2BF3362-7714-26A6-8593-9F4BDC6152D1}"/>
              </a:ext>
            </a:extLst>
          </p:cNvPr>
          <p:cNvSpPr/>
          <p:nvPr/>
        </p:nvSpPr>
        <p:spPr>
          <a:xfrm rot="5575417">
            <a:off x="4914900" y="-1352550"/>
            <a:ext cx="685800" cy="10668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 L 0.51007 -0.0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-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7531E-6 L -0.29584 -0.763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3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5833 0.366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SHC\Documents\hinh anh thuy\images 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612"/>
            <a:ext cx="9143999" cy="52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93F38B-9B7F-3B09-8DC4-1B53C5917909}"/>
              </a:ext>
            </a:extLst>
          </p:cNvPr>
          <p:cNvSpPr/>
          <p:nvPr/>
        </p:nvSpPr>
        <p:spPr>
          <a:xfrm>
            <a:off x="-2533649" y="3105150"/>
            <a:ext cx="1752600" cy="227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D8E435-4620-2F79-655A-BBA081D7D455}"/>
              </a:ext>
            </a:extLst>
          </p:cNvPr>
          <p:cNvSpPr/>
          <p:nvPr/>
        </p:nvSpPr>
        <p:spPr>
          <a:xfrm>
            <a:off x="3609974" y="5619750"/>
            <a:ext cx="1752600" cy="227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¡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CF0DD-EBE6-FB06-9877-199FEBD55FFD}"/>
              </a:ext>
            </a:extLst>
          </p:cNvPr>
          <p:cNvSpPr/>
          <p:nvPr/>
        </p:nvSpPr>
        <p:spPr>
          <a:xfrm>
            <a:off x="5372100" y="1283820"/>
            <a:ext cx="1752600" cy="227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7200" b="1" dirty="0">
              <a:latin typeface="HP001 5 hàng" panose="020B06030503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4DE67A-0074-56D5-47AE-939350C54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12492" r="54167" b="50000"/>
          <a:stretch/>
        </p:blipFill>
        <p:spPr>
          <a:xfrm>
            <a:off x="8229161" y="5422862"/>
            <a:ext cx="1829677" cy="22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71605E-6 L 0.40208 -0.36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1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0494E-6 L 0.00937 -0.84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-0.8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4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83104-DC2F-809F-36B6-E2067197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630"/>
            <a:ext cx="93726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FD70E-9C9C-F5E2-AF7E-5304BFF3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29" y="301229"/>
            <a:ext cx="7254541" cy="38897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4ECBBF-D5A4-6155-D0DD-3E659C09F277}"/>
              </a:ext>
            </a:extLst>
          </p:cNvPr>
          <p:cNvSpPr/>
          <p:nvPr/>
        </p:nvSpPr>
        <p:spPr>
          <a:xfrm>
            <a:off x="1219200" y="4154689"/>
            <a:ext cx="6865771" cy="879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.VnAvant" panose="020B7200000000000000" pitchFamily="34" charset="0"/>
              </a:rPr>
              <a:t>TËp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thÓ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dôc</a:t>
            </a:r>
            <a:endParaRPr lang="vi-VN" sz="7200" b="1" dirty="0"/>
          </a:p>
        </p:txBody>
      </p:sp>
    </p:spTree>
    <p:extLst>
      <p:ext uri="{BB962C8B-B14F-4D97-AF65-F5344CB8AC3E}">
        <p14:creationId xmlns:p14="http://schemas.microsoft.com/office/powerpoint/2010/main" val="403525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8EDA-9C57-8BD1-F771-9EE58307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77C2-9EBB-FE9D-51A0-D798CAB8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456C5-7A5F-DC2D-1950-B56603E2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" y="0"/>
            <a:ext cx="9098173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AB84AD-4B1F-ED96-E08D-2CAC32D97E21}"/>
              </a:ext>
            </a:extLst>
          </p:cNvPr>
          <p:cNvSpPr/>
          <p:nvPr/>
        </p:nvSpPr>
        <p:spPr>
          <a:xfrm>
            <a:off x="1447800" y="2343150"/>
            <a:ext cx="7010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T  p </a:t>
            </a:r>
            <a:r>
              <a:rPr lang="en-US" sz="7200" b="1" dirty="0" err="1">
                <a:latin typeface=".VnAvant" panose="020B7200000000000000" pitchFamily="34" charset="0"/>
              </a:rPr>
              <a:t>thÓ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dôc</a:t>
            </a:r>
            <a:endParaRPr lang="vi-VN" sz="7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9D7C7-14BF-8B5C-7C53-57F6A1526C8E}"/>
              </a:ext>
            </a:extLst>
          </p:cNvPr>
          <p:cNvSpPr/>
          <p:nvPr/>
        </p:nvSpPr>
        <p:spPr>
          <a:xfrm>
            <a:off x="2743200" y="2343150"/>
            <a:ext cx="533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Ë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4CC2FB-16A6-351C-8225-5AD24D899D06}"/>
              </a:ext>
            </a:extLst>
          </p:cNvPr>
          <p:cNvSpPr/>
          <p:nvPr/>
        </p:nvSpPr>
        <p:spPr>
          <a:xfrm>
            <a:off x="4305299" y="1981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7083 -0.2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8EDA-9C57-8BD1-F771-9EE58307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77C2-9EBB-FE9D-51A0-D798CAB8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456C5-7A5F-DC2D-1950-B56603E2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" y="0"/>
            <a:ext cx="9098173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19D7C7-14BF-8B5C-7C53-57F6A1526C8E}"/>
              </a:ext>
            </a:extLst>
          </p:cNvPr>
          <p:cNvSpPr/>
          <p:nvPr/>
        </p:nvSpPr>
        <p:spPr>
          <a:xfrm>
            <a:off x="4038598" y="1373386"/>
            <a:ext cx="1066801" cy="165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kumimoji="0" lang="vi-VN" sz="28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5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C\Documents\hinh anh thuy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890049" y="686618"/>
            <a:ext cx="300434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Times New Roman"/>
              </a:rPr>
              <a:t> o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866BD-D965-412D-A629-0B5E84D33B05}"/>
              </a:ext>
            </a:extLst>
          </p:cNvPr>
          <p:cNvSpPr/>
          <p:nvPr/>
        </p:nvSpPr>
        <p:spPr>
          <a:xfrm>
            <a:off x="6934200" y="5507235"/>
            <a:ext cx="381000" cy="1676400"/>
          </a:xfrm>
          <a:prstGeom prst="rect">
            <a:avLst/>
          </a:prstGeom>
          <a:solidFill>
            <a:srgbClr val="2535CB"/>
          </a:solidFill>
          <a:ln>
            <a:solidFill>
              <a:srgbClr val="4D2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E2BF3362-7714-26A6-8593-9F4BDC6152D1}"/>
              </a:ext>
            </a:extLst>
          </p:cNvPr>
          <p:cNvSpPr/>
          <p:nvPr/>
        </p:nvSpPr>
        <p:spPr>
          <a:xfrm rot="16200000">
            <a:off x="4914900" y="-1352550"/>
            <a:ext cx="685800" cy="10668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7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 L 0.51007 -0.0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-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7531E-6 L -0.29584 -0.763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3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5833 0.366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8EDA-9C57-8BD1-F771-9EE58307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77C2-9EBB-FE9D-51A0-D798CAB8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456C5-7A5F-DC2D-1950-B56603E2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" y="0"/>
            <a:ext cx="9098173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A77A2F-B7DA-2800-C090-6145EA907FD8}"/>
              </a:ext>
            </a:extLst>
          </p:cNvPr>
          <p:cNvSpPr/>
          <p:nvPr/>
        </p:nvSpPr>
        <p:spPr>
          <a:xfrm>
            <a:off x="-3200399" y="1200151"/>
            <a:ext cx="2133600" cy="2362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.VnAvant" panose="020B7200000000000000" pitchFamily="34" charset="0"/>
              </a:rPr>
              <a:t>©</a:t>
            </a:r>
            <a:endParaRPr lang="vi-VN" sz="16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6BE57-0020-358E-A2A0-53081645175A}"/>
              </a:ext>
            </a:extLst>
          </p:cNvPr>
          <p:cNvSpPr/>
          <p:nvPr/>
        </p:nvSpPr>
        <p:spPr>
          <a:xfrm>
            <a:off x="-2327830" y="4594623"/>
            <a:ext cx="2133600" cy="2362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.VnAvant" panose="020B7200000000000000" pitchFamily="34" charset="0"/>
              </a:rPr>
              <a:t>¢</a:t>
            </a:r>
            <a:endParaRPr lang="vi-VN" sz="16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EEF84-935A-9137-3437-7DB684FB5066}"/>
              </a:ext>
            </a:extLst>
          </p:cNvPr>
          <p:cNvSpPr/>
          <p:nvPr/>
        </p:nvSpPr>
        <p:spPr>
          <a:xfrm>
            <a:off x="5334000" y="5775723"/>
            <a:ext cx="2133600" cy="2408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>
                <a:latin typeface="HP001 4 hàng" panose="020B0603050302020204" pitchFamily="34" charset="0"/>
              </a:rPr>
              <a:t>â</a:t>
            </a:r>
            <a:endParaRPr lang="vi-VN" sz="239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50833 -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3827E-7 L 0.67361 -0.659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1" y="-3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3457E-7 L 0.11667 -0.827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BCBD-5903-E8B6-5937-654FCD75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63A5-58FD-0C2B-2DDC-E7525803D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958DD-F936-2D4F-9792-9D32D8E0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47" y="-87741"/>
            <a:ext cx="9286227" cy="5231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156F58-3BB9-A165-03A4-22BD9F9B5918}"/>
              </a:ext>
            </a:extLst>
          </p:cNvPr>
          <p:cNvSpPr/>
          <p:nvPr/>
        </p:nvSpPr>
        <p:spPr>
          <a:xfrm>
            <a:off x="1143000" y="1646039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vi-VN" sz="199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59333-2219-4B93-1084-90A05E62F6ED}"/>
              </a:ext>
            </a:extLst>
          </p:cNvPr>
          <p:cNvSpPr/>
          <p:nvPr/>
        </p:nvSpPr>
        <p:spPr>
          <a:xfrm>
            <a:off x="3371850" y="1646039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4D2DC3"/>
                </a:solidFill>
                <a:latin typeface=".VnAvant" panose="020B7200000000000000" pitchFamily="34" charset="0"/>
              </a:rPr>
              <a:t>¨</a:t>
            </a:r>
            <a:endParaRPr lang="vi-VN" sz="19900" b="1" dirty="0">
              <a:solidFill>
                <a:srgbClr val="4D2DC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F76208-9CCD-3EF7-4AB0-D9969ED5A49C}"/>
              </a:ext>
            </a:extLst>
          </p:cNvPr>
          <p:cNvSpPr/>
          <p:nvPr/>
        </p:nvSpPr>
        <p:spPr>
          <a:xfrm>
            <a:off x="6029325" y="179486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tx1"/>
                </a:solidFill>
                <a:latin typeface=".VnAvant" panose="020B7200000000000000" pitchFamily="34" charset="0"/>
              </a:rPr>
              <a:t>©</a:t>
            </a:r>
            <a:endParaRPr lang="vi-VN" sz="19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9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BCBD-5903-E8B6-5937-654FCD75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63A5-58FD-0C2B-2DDC-E7525803D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958DD-F936-2D4F-9792-9D32D8E0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791"/>
            <a:ext cx="9286227" cy="523124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156F58-3BB9-A165-03A4-22BD9F9B5918}"/>
              </a:ext>
            </a:extLst>
          </p:cNvPr>
          <p:cNvSpPr/>
          <p:nvPr/>
        </p:nvSpPr>
        <p:spPr>
          <a:xfrm>
            <a:off x="1143000" y="1646039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sz="199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59333-2219-4B93-1084-90A05E62F6ED}"/>
              </a:ext>
            </a:extLst>
          </p:cNvPr>
          <p:cNvSpPr/>
          <p:nvPr/>
        </p:nvSpPr>
        <p:spPr>
          <a:xfrm>
            <a:off x="3371850" y="1646039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sz="199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F76208-9CCD-3EF7-4AB0-D9969ED5A49C}"/>
              </a:ext>
            </a:extLst>
          </p:cNvPr>
          <p:cNvSpPr/>
          <p:nvPr/>
        </p:nvSpPr>
        <p:spPr>
          <a:xfrm>
            <a:off x="6029325" y="179486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sz="199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D1348-CC86-E440-D2CA-B4F1C25E6CD0}"/>
              </a:ext>
            </a:extLst>
          </p:cNvPr>
          <p:cNvSpPr/>
          <p:nvPr/>
        </p:nvSpPr>
        <p:spPr>
          <a:xfrm>
            <a:off x="2819400" y="5280422"/>
            <a:ext cx="3048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F8EB5-2237-9772-7939-57184C34489D}"/>
              </a:ext>
            </a:extLst>
          </p:cNvPr>
          <p:cNvSpPr/>
          <p:nvPr/>
        </p:nvSpPr>
        <p:spPr>
          <a:xfrm>
            <a:off x="4855369" y="5204520"/>
            <a:ext cx="3048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BDB46-AFED-1089-2C4C-BFF6F9D34493}"/>
              </a:ext>
            </a:extLst>
          </p:cNvPr>
          <p:cNvSpPr/>
          <p:nvPr/>
        </p:nvSpPr>
        <p:spPr>
          <a:xfrm>
            <a:off x="6800850" y="5217368"/>
            <a:ext cx="3048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7CB9FFC-CA92-78A6-CC0F-B1AE2B5CB107}"/>
              </a:ext>
            </a:extLst>
          </p:cNvPr>
          <p:cNvSpPr/>
          <p:nvPr/>
        </p:nvSpPr>
        <p:spPr>
          <a:xfrm rot="5400000">
            <a:off x="7870504" y="5408512"/>
            <a:ext cx="567928" cy="871538"/>
          </a:xfrm>
          <a:prstGeom prst="chevron">
            <a:avLst/>
          </a:prstGeom>
          <a:solidFill>
            <a:srgbClr val="02AE1F"/>
          </a:solidFill>
          <a:ln>
            <a:solidFill>
              <a:srgbClr val="02AE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760221F-5C82-6A5E-2607-6556931C142C}"/>
              </a:ext>
            </a:extLst>
          </p:cNvPr>
          <p:cNvSpPr/>
          <p:nvPr/>
        </p:nvSpPr>
        <p:spPr>
          <a:xfrm rot="16384837">
            <a:off x="1265933" y="5899577"/>
            <a:ext cx="567928" cy="890520"/>
          </a:xfrm>
          <a:prstGeom prst="chevron">
            <a:avLst/>
          </a:prstGeom>
          <a:solidFill>
            <a:srgbClr val="2535CB"/>
          </a:solidFill>
          <a:ln>
            <a:solidFill>
              <a:srgbClr val="4D2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95062E-6 L -0.00521 -0.65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4198E-7 L 0.00834 -0.637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8642E-6 L 0.09531 -0.61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9184 -0.8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-4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63889 -0.94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4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B7064-3527-190C-732F-A529377D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khung hình đẹp đơn giản, dễ thương dùng để bàn">
            <a:extLst>
              <a:ext uri="{FF2B5EF4-FFF2-40B4-BE49-F238E27FC236}">
                <a16:creationId xmlns:a16="http://schemas.microsoft.com/office/drawing/2014/main" id="{473BBCFE-9AA0-789A-988A-F95C8CB8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0866" cy="50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5F90B-BD76-739C-6F90-4B2E1C94C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72" y="555945"/>
            <a:ext cx="4703273" cy="39675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89DB42-212D-BA4A-4066-546AD52D3E84}"/>
              </a:ext>
            </a:extLst>
          </p:cNvPr>
          <p:cNvSpPr/>
          <p:nvPr/>
        </p:nvSpPr>
        <p:spPr>
          <a:xfrm>
            <a:off x="4693591" y="-10552"/>
            <a:ext cx="4450409" cy="51540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B764BF-C4CD-8E1F-72A7-B13DD066D2EC}"/>
              </a:ext>
            </a:extLst>
          </p:cNvPr>
          <p:cNvSpPr/>
          <p:nvPr/>
        </p:nvSpPr>
        <p:spPr>
          <a:xfrm>
            <a:off x="-4193" y="2552698"/>
            <a:ext cx="4697784" cy="2590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3C850A-ABE3-1BA5-4B17-A9431552F62B}"/>
              </a:ext>
            </a:extLst>
          </p:cNvPr>
          <p:cNvSpPr/>
          <p:nvPr/>
        </p:nvSpPr>
        <p:spPr>
          <a:xfrm>
            <a:off x="-4193" y="-55795"/>
            <a:ext cx="4697784" cy="2590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AB1D6A-A3AE-CF18-7DE7-0EC8CDB58BD2}"/>
              </a:ext>
            </a:extLst>
          </p:cNvPr>
          <p:cNvSpPr/>
          <p:nvPr/>
        </p:nvSpPr>
        <p:spPr>
          <a:xfrm>
            <a:off x="2514600" y="819150"/>
            <a:ext cx="4249345" cy="2514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Cái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lanh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161AA3-AD47-523E-FF22-BC52CA92AA9E}"/>
              </a:ext>
            </a:extLst>
          </p:cNvPr>
          <p:cNvSpPr/>
          <p:nvPr/>
        </p:nvSpPr>
        <p:spPr>
          <a:xfrm>
            <a:off x="2381876" y="829702"/>
            <a:ext cx="4332797" cy="2514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Nhô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Hít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ngửi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E4D0C1-63C6-E8D8-6021-7DC33FDA0CFB}"/>
              </a:ext>
            </a:extLst>
          </p:cNvPr>
          <p:cNvSpPr/>
          <p:nvPr/>
        </p:nvSpPr>
        <p:spPr>
          <a:xfrm>
            <a:off x="2348421" y="904547"/>
            <a:ext cx="4334807" cy="2495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 gì chúm chím đáng yêu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Thốt lời chào hỏi, nói nhiều điều hay ?</a:t>
            </a:r>
          </a:p>
        </p:txBody>
      </p:sp>
    </p:spTree>
    <p:extLst>
      <p:ext uri="{BB962C8B-B14F-4D97-AF65-F5344CB8AC3E}">
        <p14:creationId xmlns:p14="http://schemas.microsoft.com/office/powerpoint/2010/main" val="10876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2" grpId="1" animBg="1"/>
      <p:bldP spid="22" grpId="2" animBg="1"/>
      <p:bldP spid="27" grpId="0" animBg="1"/>
      <p:bldP spid="27" grpId="1" animBg="1"/>
      <p:bldP spid="28" grpId="0" animBg="1"/>
      <p:bldP spid="2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8">
            <a:extLst>
              <a:ext uri="{FF2B5EF4-FFF2-40B4-BE49-F238E27FC236}">
                <a16:creationId xmlns:a16="http://schemas.microsoft.com/office/drawing/2014/main" id="{04F4B1B6-4E94-454C-B67C-E281895C9D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400050"/>
            <a:ext cx="3429000" cy="165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06EADEB-074A-436F-B367-0AE68D781696}"/>
              </a:ext>
            </a:extLst>
          </p:cNvPr>
          <p:cNvSpPr/>
          <p:nvPr/>
        </p:nvSpPr>
        <p:spPr>
          <a:xfrm>
            <a:off x="1257300" y="3483769"/>
            <a:ext cx="6743700" cy="1659731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45D07-F59B-405E-A835-9D9D58476C65}"/>
              </a:ext>
            </a:extLst>
          </p:cNvPr>
          <p:cNvSpPr/>
          <p:nvPr/>
        </p:nvSpPr>
        <p:spPr>
          <a:xfrm>
            <a:off x="4743451" y="342900"/>
            <a:ext cx="3755231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5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BE0E3">
                      <a:tint val="40000"/>
                      <a:satMod val="250000"/>
                    </a:srgbClr>
                  </a:gs>
                  <a:gs pos="9000">
                    <a:srgbClr val="BBE0E3">
                      <a:tint val="52000"/>
                      <a:satMod val="300000"/>
                    </a:srgbClr>
                  </a:gs>
                  <a:gs pos="50000">
                    <a:srgbClr val="BBE0E3">
                      <a:shade val="20000"/>
                      <a:satMod val="300000"/>
                    </a:srgbClr>
                  </a:gs>
                  <a:gs pos="79000">
                    <a:srgbClr val="BBE0E3">
                      <a:tint val="52000"/>
                      <a:satMod val="300000"/>
                    </a:srgbClr>
                  </a:gs>
                  <a:gs pos="100000">
                    <a:srgbClr val="BBE0E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F0F3AF2E-7887-4864-A260-7DBE94CABA8D}"/>
              </a:ext>
            </a:extLst>
          </p:cNvPr>
          <p:cNvSpPr>
            <a:spLocks noChangeArrowheads="1"/>
          </p:cNvSpPr>
          <p:nvPr/>
        </p:nvSpPr>
        <p:spPr bwMode="auto">
          <a:xfrm rot="2619484">
            <a:off x="2670572" y="400050"/>
            <a:ext cx="3056334" cy="2668191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5A4002-CB30-4237-856E-6F5D41AAAD82}"/>
              </a:ext>
            </a:extLst>
          </p:cNvPr>
          <p:cNvSpPr/>
          <p:nvPr/>
        </p:nvSpPr>
        <p:spPr>
          <a:xfrm>
            <a:off x="2900363" y="839390"/>
            <a:ext cx="2628900" cy="19620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spc="38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Trò</a:t>
            </a:r>
            <a:r>
              <a:rPr lang="en-US" sz="4050" b="1" spc="38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50" b="1" spc="38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chơi</a:t>
            </a:r>
            <a:r>
              <a:rPr lang="en-US" sz="4050" b="1" spc="38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50" b="1" spc="38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bánh</a:t>
            </a:r>
            <a:r>
              <a:rPr lang="en-US" sz="4050" b="1" spc="38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50" b="1" spc="38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xe</a:t>
            </a:r>
            <a:r>
              <a:rPr lang="en-US" sz="4050" b="1" spc="38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quay</a:t>
            </a:r>
          </a:p>
        </p:txBody>
      </p:sp>
      <p:pic>
        <p:nvPicPr>
          <p:cNvPr id="19463" name="Picture 18" descr="UYG">
            <a:extLst>
              <a:ext uri="{FF2B5EF4-FFF2-40B4-BE49-F238E27FC236}">
                <a16:creationId xmlns:a16="http://schemas.microsoft.com/office/drawing/2014/main" id="{C7046307-1936-4EF1-9F5C-616780AF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1"/>
            <a:ext cx="1500188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 descr="UYG">
            <a:extLst>
              <a:ext uri="{FF2B5EF4-FFF2-40B4-BE49-F238E27FC236}">
                <a16:creationId xmlns:a16="http://schemas.microsoft.com/office/drawing/2014/main" id="{795CDE2F-2259-48E3-90A4-821A6E28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2232" y="17860"/>
            <a:ext cx="1500188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7EFA177B-897F-D5CB-A603-29160B0F1F29}"/>
              </a:ext>
            </a:extLst>
          </p:cNvPr>
          <p:cNvGrpSpPr>
            <a:grpSpLocks/>
          </p:cNvGrpSpPr>
          <p:nvPr/>
        </p:nvGrpSpPr>
        <p:grpSpPr bwMode="auto">
          <a:xfrm rot="1430777">
            <a:off x="2343150" y="342900"/>
            <a:ext cx="5086350" cy="4800600"/>
            <a:chOff x="912" y="144"/>
            <a:chExt cx="4272" cy="4032"/>
          </a:xfrm>
        </p:grpSpPr>
        <p:pic>
          <p:nvPicPr>
            <p:cNvPr id="18441" name="Picture 3">
              <a:extLst>
                <a:ext uri="{FF2B5EF4-FFF2-40B4-BE49-F238E27FC236}">
                  <a16:creationId xmlns:a16="http://schemas.microsoft.com/office/drawing/2014/main" id="{1C388F21-56D2-9097-B427-9E3CD6C5F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2" name="Group 25">
              <a:extLst>
                <a:ext uri="{FF2B5EF4-FFF2-40B4-BE49-F238E27FC236}">
                  <a16:creationId xmlns:a16="http://schemas.microsoft.com/office/drawing/2014/main" id="{C908289F-93EC-CDDB-2AF6-FBECBE70A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" y="520"/>
              <a:ext cx="3360" cy="3305"/>
              <a:chOff x="1093" y="520"/>
              <a:chExt cx="3360" cy="3305"/>
            </a:xfrm>
          </p:grpSpPr>
          <p:sp>
            <p:nvSpPr>
              <p:cNvPr id="18443" name="Text Box 4">
                <a:extLst>
                  <a:ext uri="{FF2B5EF4-FFF2-40B4-BE49-F238E27FC236}">
                    <a16:creationId xmlns:a16="http://schemas.microsoft.com/office/drawing/2014/main" id="{221D38CA-180A-D976-FD8E-7348F58C50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23569">
                <a:off x="2048" y="569"/>
                <a:ext cx="718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vi-VN" sz="7200" b="1" dirty="0">
                    <a:solidFill>
                      <a:srgbClr val="FFFFFF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8444" name="Text Box 5">
                <a:extLst>
                  <a:ext uri="{FF2B5EF4-FFF2-40B4-BE49-F238E27FC236}">
                    <a16:creationId xmlns:a16="http://schemas.microsoft.com/office/drawing/2014/main" id="{494D4107-C734-FD46-AE5A-693D38B8E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736068">
                <a:off x="1391" y="1281"/>
                <a:ext cx="651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vi-VN" sz="7200" b="1" dirty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 </a:t>
                </a:r>
                <a:endParaRPr lang="en-US" altLang="vi-VN" sz="135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8445" name="Text Box 6">
                <a:extLst>
                  <a:ext uri="{FF2B5EF4-FFF2-40B4-BE49-F238E27FC236}">
                    <a16:creationId xmlns:a16="http://schemas.microsoft.com/office/drawing/2014/main" id="{86C6D4C3-7528-25BC-63EE-8252866209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110777">
                <a:off x="1155" y="2099"/>
                <a:ext cx="88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vi-VN" sz="7200" b="1" dirty="0">
                    <a:solidFill>
                      <a:srgbClr val="66FF33"/>
                    </a:solidFill>
                    <a:latin typeface=".VnAvant" panose="020B7200000000000000" pitchFamily="34" charset="0"/>
                  </a:rPr>
                  <a:t>©</a:t>
                </a:r>
                <a:endParaRPr lang="vi-VN" altLang="vi-VN" sz="7200" b="1" dirty="0">
                  <a:solidFill>
                    <a:srgbClr val="66FF3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6" name="Text Box 7">
                <a:extLst>
                  <a:ext uri="{FF2B5EF4-FFF2-40B4-BE49-F238E27FC236}">
                    <a16:creationId xmlns:a16="http://schemas.microsoft.com/office/drawing/2014/main" id="{062A327E-C369-1E3E-C0B9-05ABB663A6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1038265">
                <a:off x="1870" y="2774"/>
                <a:ext cx="88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vi-VN" sz="7200" b="1">
                    <a:solidFill>
                      <a:srgbClr val="FFFF00"/>
                    </a:solidFill>
                    <a:latin typeface=".VnAvant" panose="020B7200000000000000" pitchFamily="34" charset="0"/>
                  </a:rPr>
                  <a:t>«</a:t>
                </a:r>
              </a:p>
            </p:txBody>
          </p:sp>
          <p:sp>
            <p:nvSpPr>
              <p:cNvPr id="18447" name="Text Box 8">
                <a:extLst>
                  <a:ext uri="{FF2B5EF4-FFF2-40B4-BE49-F238E27FC236}">
                    <a16:creationId xmlns:a16="http://schemas.microsoft.com/office/drawing/2014/main" id="{1B20DDA5-D7D6-D061-5235-F89A513A6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928943">
                <a:off x="3620" y="1223"/>
                <a:ext cx="717" cy="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vi-VN" sz="6600" b="1" dirty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8448" name="Text Box 9">
                <a:extLst>
                  <a:ext uri="{FF2B5EF4-FFF2-40B4-BE49-F238E27FC236}">
                    <a16:creationId xmlns:a16="http://schemas.microsoft.com/office/drawing/2014/main" id="{A20C788E-25C2-9E1D-89F8-CC762D94DA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6998128">
                <a:off x="3445" y="2402"/>
                <a:ext cx="1007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vi-VN" sz="7200" b="1" dirty="0">
                    <a:solidFill>
                      <a:srgbClr val="FFFF00"/>
                    </a:solidFill>
                    <a:latin typeface=".VnAvant" panose="020B7200000000000000" pitchFamily="34" charset="0"/>
                  </a:rPr>
                  <a:t>©</a:t>
                </a:r>
                <a:endParaRPr lang="vi-VN" altLang="vi-VN" sz="7200" b="1" dirty="0">
                  <a:solidFill>
                    <a:srgbClr val="FFFF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8449" name="Text Box 10">
                <a:extLst>
                  <a:ext uri="{FF2B5EF4-FFF2-40B4-BE49-F238E27FC236}">
                    <a16:creationId xmlns:a16="http://schemas.microsoft.com/office/drawing/2014/main" id="{363D2F8F-44B3-36A8-1EE3-E4D8FA616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55264">
                <a:off x="2935" y="520"/>
                <a:ext cx="711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vi-VN" sz="7200" b="1" dirty="0">
                    <a:solidFill>
                      <a:prstClr val="white"/>
                    </a:solidFill>
                    <a:latin typeface=".VnAvant" panose="020B7200000000000000" pitchFamily="34" charset="0"/>
                  </a:rPr>
                  <a:t>¨</a:t>
                </a:r>
                <a:endParaRPr lang="vi-VN" altLang="vi-VN" sz="7200" b="1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0" name="Text Box 11">
                <a:extLst>
                  <a:ext uri="{FF2B5EF4-FFF2-40B4-BE49-F238E27FC236}">
                    <a16:creationId xmlns:a16="http://schemas.microsoft.com/office/drawing/2014/main" id="{8216B3BE-C4CE-1D12-223B-219EF618E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347071">
                <a:off x="2835" y="2817"/>
                <a:ext cx="769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342900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vi-VN" sz="72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</p:grpSp>
      </p:grpSp>
      <p:sp>
        <p:nvSpPr>
          <p:cNvPr id="18435" name="AutoShape 12">
            <a:extLst>
              <a:ext uri="{FF2B5EF4-FFF2-40B4-BE49-F238E27FC236}">
                <a16:creationId xmlns:a16="http://schemas.microsoft.com/office/drawing/2014/main" id="{42B4F53D-90F5-4084-3D60-B6F030999C0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29113" y="242888"/>
            <a:ext cx="571500" cy="542925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35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8436" name="WordArt 14">
            <a:extLst>
              <a:ext uri="{FF2B5EF4-FFF2-40B4-BE49-F238E27FC236}">
                <a16:creationId xmlns:a16="http://schemas.microsoft.com/office/drawing/2014/main" id="{A08A2965-E53A-D6D6-3FE0-A6C671E33B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743450"/>
            <a:ext cx="1714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8437" name="WordArt 15">
            <a:extLst>
              <a:ext uri="{FF2B5EF4-FFF2-40B4-BE49-F238E27FC236}">
                <a16:creationId xmlns:a16="http://schemas.microsoft.com/office/drawing/2014/main" id="{65170307-6D45-9250-C502-A156D2F5DA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474345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8438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BCE357-C374-1A3E-9319-742E9FAD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3314700"/>
            <a:ext cx="400050" cy="5715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8439" name="Picture 19" descr="J0124039">
            <a:extLst>
              <a:ext uri="{FF2B5EF4-FFF2-40B4-BE49-F238E27FC236}">
                <a16:creationId xmlns:a16="http://schemas.microsoft.com/office/drawing/2014/main" id="{231ADD61-E7D0-68FA-2D8D-3B1349A2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031" y="3359944"/>
            <a:ext cx="21145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9" descr="J0124039">
            <a:extLst>
              <a:ext uri="{FF2B5EF4-FFF2-40B4-BE49-F238E27FC236}">
                <a16:creationId xmlns:a16="http://schemas.microsoft.com/office/drawing/2014/main" id="{32586058-6E1B-4397-930C-A6A1BB0E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2117">
            <a:off x="7241381" y="227410"/>
            <a:ext cx="2114551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C396E-A63B-344A-409A-8E55C958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1F2C0-AFC0-F39B-3083-8BB30FFA7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45" r="980"/>
          <a:stretch/>
        </p:blipFill>
        <p:spPr>
          <a:xfrm>
            <a:off x="2647950" y="514350"/>
            <a:ext cx="3848100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024B1-524F-1FF8-C531-C23BE0FEC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3485985"/>
            <a:ext cx="5867400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D3504-57E2-4640-B3E4-B2A6555C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" y="0"/>
            <a:ext cx="9141292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644F9-1BB2-64B7-4FD1-7C2FC67F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45" y="438151"/>
            <a:ext cx="5864860" cy="1182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F7C20A-A7C4-3260-D2E8-A0DEBF6BDD83}"/>
              </a:ext>
            </a:extLst>
          </p:cNvPr>
          <p:cNvSpPr/>
          <p:nvPr/>
        </p:nvSpPr>
        <p:spPr>
          <a:xfrm>
            <a:off x="857351" y="3852165"/>
            <a:ext cx="717855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B</a:t>
            </a:r>
            <a:endParaRPr lang="vi-VN" sz="7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48A96-E175-DD90-AC73-BD053E10F547}"/>
              </a:ext>
            </a:extLst>
          </p:cNvPr>
          <p:cNvSpPr/>
          <p:nvPr/>
        </p:nvSpPr>
        <p:spPr>
          <a:xfrm>
            <a:off x="206407" y="3852165"/>
            <a:ext cx="807263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Ð</a:t>
            </a:r>
            <a:endParaRPr lang="vi-VN" sz="7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5F8D34-9395-6C0D-7336-B179D8C3CE47}"/>
              </a:ext>
            </a:extLst>
          </p:cNvPr>
          <p:cNvSpPr/>
          <p:nvPr/>
        </p:nvSpPr>
        <p:spPr>
          <a:xfrm>
            <a:off x="2645494" y="3826611"/>
            <a:ext cx="1066800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®</a:t>
            </a:r>
            <a:endParaRPr lang="vi-VN" sz="7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133FF1-A7AD-89B7-6B79-F41CAA45B63A}"/>
              </a:ext>
            </a:extLst>
          </p:cNvPr>
          <p:cNvSpPr/>
          <p:nvPr/>
        </p:nvSpPr>
        <p:spPr>
          <a:xfrm>
            <a:off x="7762783" y="3808374"/>
            <a:ext cx="712453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¸</a:t>
            </a:r>
            <a:endParaRPr lang="vi-VN" sz="7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1F5BC-ED9E-5105-71C1-8C304ACF2F41}"/>
              </a:ext>
            </a:extLst>
          </p:cNvPr>
          <p:cNvSpPr/>
          <p:nvPr/>
        </p:nvSpPr>
        <p:spPr>
          <a:xfrm>
            <a:off x="6056725" y="3808374"/>
            <a:ext cx="605553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n</a:t>
            </a:r>
            <a:endParaRPr lang="vi-VN" sz="7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20362D-049E-D866-9BC7-C646D9BE21DA}"/>
              </a:ext>
            </a:extLst>
          </p:cNvPr>
          <p:cNvSpPr/>
          <p:nvPr/>
        </p:nvSpPr>
        <p:spPr>
          <a:xfrm>
            <a:off x="1624675" y="3808374"/>
            <a:ext cx="683329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h</a:t>
            </a:r>
            <a:endParaRPr lang="vi-VN" sz="7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3E687E-483D-3696-9384-59A82F904960}"/>
              </a:ext>
            </a:extLst>
          </p:cNvPr>
          <p:cNvSpPr/>
          <p:nvPr/>
        </p:nvSpPr>
        <p:spPr>
          <a:xfrm>
            <a:off x="6963759" y="3799256"/>
            <a:ext cx="646833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g</a:t>
            </a:r>
            <a:endParaRPr lang="vi-VN" sz="7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F0FDF4-9D4F-E426-3D9F-D878E6E6106D}"/>
              </a:ext>
            </a:extLst>
          </p:cNvPr>
          <p:cNvSpPr/>
          <p:nvPr/>
        </p:nvSpPr>
        <p:spPr>
          <a:xfrm>
            <a:off x="5293479" y="3826611"/>
            <a:ext cx="392647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n</a:t>
            </a:r>
            <a:endParaRPr lang="vi-VN" sz="7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3EDEA2-EA1C-3BB8-7BE4-EF62B95EA56F}"/>
              </a:ext>
            </a:extLst>
          </p:cNvPr>
          <p:cNvSpPr/>
          <p:nvPr/>
        </p:nvSpPr>
        <p:spPr>
          <a:xfrm>
            <a:off x="3963818" y="3771900"/>
            <a:ext cx="785059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¨</a:t>
            </a:r>
            <a:endParaRPr lang="vi-VN" sz="7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D0434D-AF8F-AA4C-D357-6DDE19C84C81}"/>
              </a:ext>
            </a:extLst>
          </p:cNvPr>
          <p:cNvSpPr/>
          <p:nvPr/>
        </p:nvSpPr>
        <p:spPr>
          <a:xfrm>
            <a:off x="2493304" y="3769461"/>
            <a:ext cx="311956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r</a:t>
            </a:r>
            <a:endParaRPr lang="vi-VN" sz="7200" b="1" dirty="0"/>
          </a:p>
        </p:txBody>
      </p:sp>
    </p:spTree>
    <p:extLst>
      <p:ext uri="{BB962C8B-B14F-4D97-AF65-F5344CB8AC3E}">
        <p14:creationId xmlns:p14="http://schemas.microsoft.com/office/powerpoint/2010/main" val="31513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4045 -0.3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7465 -0.3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7 L 0.01493 -0.325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1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5679E-6 L -0.45434 -0.314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93827E-7 L -0.10035 -0.31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8 0.04104 L 0.3474 -0.314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17284E-7 L 0.38368 -0.31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4" y="-1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5226 -0.318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79E-6 L 0.0993 -0.318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8025E-6 L 0.07066 -0.316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8051-65ED-EF31-5FDC-35F37DA6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D61B-6C7C-FAA6-A582-B6E54C0A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1F7DA-47A7-A210-B9CB-ABB5D445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3841D0-A23F-FDC0-1243-5D75B3112892}"/>
              </a:ext>
            </a:extLst>
          </p:cNvPr>
          <p:cNvSpPr/>
          <p:nvPr/>
        </p:nvSpPr>
        <p:spPr>
          <a:xfrm>
            <a:off x="1371600" y="3028949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B</a:t>
            </a:r>
            <a:endParaRPr lang="vi-VN" sz="72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B4AA4B-F52E-D862-7C99-B5FE8EB19780}"/>
              </a:ext>
            </a:extLst>
          </p:cNvPr>
          <p:cNvCxnSpPr/>
          <p:nvPr/>
        </p:nvCxnSpPr>
        <p:spPr>
          <a:xfrm>
            <a:off x="1524000" y="379095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B380699-EF35-F3A7-5D30-0C81BD74DDD5}"/>
              </a:ext>
            </a:extLst>
          </p:cNvPr>
          <p:cNvSpPr/>
          <p:nvPr/>
        </p:nvSpPr>
        <p:spPr>
          <a:xfrm>
            <a:off x="2154850" y="3170931"/>
            <a:ext cx="452799" cy="6304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Ð</a:t>
            </a:r>
            <a:endParaRPr lang="vi-VN" sz="7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7C0FC-0488-B882-7F54-3743C009C086}"/>
              </a:ext>
            </a:extLst>
          </p:cNvPr>
          <p:cNvSpPr/>
          <p:nvPr/>
        </p:nvSpPr>
        <p:spPr>
          <a:xfrm>
            <a:off x="2878750" y="3028948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®</a:t>
            </a:r>
            <a:endParaRPr lang="vi-VN" sz="7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6AAAFC-6530-90D4-6583-7618264B9D19}"/>
              </a:ext>
            </a:extLst>
          </p:cNvPr>
          <p:cNvSpPr/>
          <p:nvPr/>
        </p:nvSpPr>
        <p:spPr>
          <a:xfrm>
            <a:off x="3561972" y="3028948"/>
            <a:ext cx="690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809A1-B5FD-27BA-40A3-B56961740251}"/>
              </a:ext>
            </a:extLst>
          </p:cNvPr>
          <p:cNvSpPr/>
          <p:nvPr/>
        </p:nvSpPr>
        <p:spPr>
          <a:xfrm>
            <a:off x="4204893" y="3028948"/>
            <a:ext cx="690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n</a:t>
            </a:r>
            <a:endParaRPr lang="vi-VN" sz="7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FB8ED1-4F10-6436-5CD8-6921E1FF48AB}"/>
              </a:ext>
            </a:extLst>
          </p:cNvPr>
          <p:cNvSpPr/>
          <p:nvPr/>
        </p:nvSpPr>
        <p:spPr>
          <a:xfrm>
            <a:off x="4848224" y="3028948"/>
            <a:ext cx="690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h</a:t>
            </a:r>
            <a:endParaRPr lang="vi-VN" sz="7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A3897-D451-4B54-119E-6830E70CCA0B}"/>
              </a:ext>
            </a:extLst>
          </p:cNvPr>
          <p:cNvSpPr/>
          <p:nvPr/>
        </p:nvSpPr>
        <p:spPr>
          <a:xfrm>
            <a:off x="5682712" y="3028948"/>
            <a:ext cx="690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r</a:t>
            </a:r>
            <a:endParaRPr lang="vi-VN" sz="7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D23E37-6248-D5D3-5A59-9279DF8EDC85}"/>
              </a:ext>
            </a:extLst>
          </p:cNvPr>
          <p:cNvSpPr/>
          <p:nvPr/>
        </p:nvSpPr>
        <p:spPr>
          <a:xfrm>
            <a:off x="6180212" y="3028948"/>
            <a:ext cx="690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3CC8F-8E56-CB03-F4B6-3C8AEE007C98}"/>
              </a:ext>
            </a:extLst>
          </p:cNvPr>
          <p:cNvSpPr/>
          <p:nvPr/>
        </p:nvSpPr>
        <p:spPr>
          <a:xfrm>
            <a:off x="6800076" y="3028948"/>
            <a:ext cx="690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n</a:t>
            </a:r>
            <a:endParaRPr lang="vi-VN" sz="7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66D990-40AB-CACD-5051-D902C5AC9F14}"/>
              </a:ext>
            </a:extLst>
          </p:cNvPr>
          <p:cNvSpPr/>
          <p:nvPr/>
        </p:nvSpPr>
        <p:spPr>
          <a:xfrm>
            <a:off x="7467600" y="2990846"/>
            <a:ext cx="690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.VnAvant" panose="020B7200000000000000" pitchFamily="34" charset="0"/>
              </a:rPr>
              <a:t>g</a:t>
            </a:r>
            <a:endParaRPr lang="vi-VN" sz="7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0FDB1-0E94-023D-981C-4D36250053CD}"/>
              </a:ext>
            </a:extLst>
          </p:cNvPr>
          <p:cNvSpPr/>
          <p:nvPr/>
        </p:nvSpPr>
        <p:spPr>
          <a:xfrm>
            <a:off x="3259750" y="1147166"/>
            <a:ext cx="914400" cy="433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224 -0.32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1823 -0.322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C\Documents\hinh anh thuy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-60721"/>
            <a:ext cx="261481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/>
                <a:ea typeface="Calibri"/>
                <a:cs typeface="Times New Roman"/>
              </a:rPr>
              <a:t>a</a:t>
            </a:r>
            <a:endParaRPr lang="en-US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C\Documents\hinh anh thuy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890049" y="686618"/>
            <a:ext cx="300434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Times New Roman"/>
              </a:rPr>
              <a:t> o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866BD-D965-412D-A629-0B5E84D33B05}"/>
              </a:ext>
            </a:extLst>
          </p:cNvPr>
          <p:cNvSpPr/>
          <p:nvPr/>
        </p:nvSpPr>
        <p:spPr>
          <a:xfrm>
            <a:off x="6934200" y="5507235"/>
            <a:ext cx="381000" cy="1676400"/>
          </a:xfrm>
          <a:prstGeom prst="rect">
            <a:avLst/>
          </a:prstGeom>
          <a:solidFill>
            <a:srgbClr val="2535CB"/>
          </a:solidFill>
          <a:ln>
            <a:solidFill>
              <a:srgbClr val="4D2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 L 0.51007 -0.0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-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7531E-6 L -0.29584 -0.763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3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SHC\Documents\hinh anh thuy\images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3087"/>
            <a:ext cx="9143999" cy="52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412" y="895350"/>
            <a:ext cx="186942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9900" b="1" dirty="0">
                <a:solidFill>
                  <a:srgbClr val="FF0000"/>
                </a:solidFill>
                <a:latin typeface=".VnAvant"/>
                <a:ea typeface="Calibri"/>
                <a:cs typeface="Times New Roman"/>
              </a:rPr>
              <a:t>a</a:t>
            </a:r>
            <a:endParaRPr lang="en-US" sz="199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8988" y="272280"/>
            <a:ext cx="239841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3900" b="1" dirty="0">
                <a:solidFill>
                  <a:srgbClr val="FF0000"/>
                </a:solidFill>
                <a:latin typeface=".VnArialH" panose="020B7200000000000000" pitchFamily="34" charset="0"/>
                <a:cs typeface="Times New Roman"/>
              </a:rPr>
              <a:t>a</a:t>
            </a:r>
            <a:endParaRPr lang="en-US" sz="23900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-526104"/>
            <a:ext cx="819686" cy="517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700" b="1" dirty="0">
                <a:solidFill>
                  <a:srgbClr val="FF0000"/>
                </a:solidFill>
                <a:latin typeface="HL Hoctro"/>
                <a:ea typeface="Calibri"/>
                <a:cs typeface="Times New Roman"/>
              </a:rPr>
              <a:t>a</a:t>
            </a:r>
            <a:endParaRPr lang="en-US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C\Documents\hinh anh thuy\images (2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FCB946-FB4A-B451-0C8F-3C9DF2D5E732}"/>
              </a:ext>
            </a:extLst>
          </p:cNvPr>
          <p:cNvSpPr/>
          <p:nvPr/>
        </p:nvSpPr>
        <p:spPr>
          <a:xfrm>
            <a:off x="3505200" y="1392439"/>
            <a:ext cx="1752600" cy="152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vi-VN" sz="23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1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146</Words>
  <Application>Microsoft Office PowerPoint</Application>
  <PresentationFormat>On-screen Show (16:9)</PresentationFormat>
  <Paragraphs>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.VnArialH</vt:lpstr>
      <vt:lpstr>.VnAvant</vt:lpstr>
      <vt:lpstr>.VnTime</vt:lpstr>
      <vt:lpstr>Arial</vt:lpstr>
      <vt:lpstr>Calibri</vt:lpstr>
      <vt:lpstr>Calibri Light</vt:lpstr>
      <vt:lpstr>HL Hoctro</vt:lpstr>
      <vt:lpstr>HP001 4 hàng</vt:lpstr>
      <vt:lpstr>HP001 5 hàng</vt:lpstr>
      <vt:lpstr>Muli</vt:lpstr>
      <vt:lpstr>Times New Roman</vt:lpstr>
      <vt:lpstr>VNI-Times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SHC</dc:creator>
  <cp:lastModifiedBy>ADMIN</cp:lastModifiedBy>
  <cp:revision>72</cp:revision>
  <dcterms:created xsi:type="dcterms:W3CDTF">2017-11-11T01:58:13Z</dcterms:created>
  <dcterms:modified xsi:type="dcterms:W3CDTF">2025-05-12T01:42:59Z</dcterms:modified>
</cp:coreProperties>
</file>