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56" r:id="rId4"/>
    <p:sldId id="295" r:id="rId5"/>
    <p:sldId id="297" r:id="rId6"/>
    <p:sldId id="259" r:id="rId7"/>
    <p:sldId id="260" r:id="rId8"/>
    <p:sldId id="264" r:id="rId9"/>
    <p:sldId id="299" r:id="rId10"/>
    <p:sldId id="301" r:id="rId11"/>
    <p:sldId id="303" r:id="rId12"/>
    <p:sldId id="305" r:id="rId13"/>
    <p:sldId id="307" r:id="rId14"/>
    <p:sldId id="309" r:id="rId15"/>
    <p:sldId id="311" r:id="rId16"/>
    <p:sldId id="313" r:id="rId17"/>
    <p:sldId id="315" r:id="rId18"/>
    <p:sldId id="266" r:id="rId19"/>
    <p:sldId id="267" r:id="rId20"/>
    <p:sldId id="316" r:id="rId21"/>
    <p:sldId id="318" r:id="rId22"/>
    <p:sldId id="320" r:id="rId23"/>
    <p:sldId id="293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1CF0"/>
    <a:srgbClr val="E23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4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01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73A3C-FF78-4D40-8DB4-CC3918293017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ED46D-3801-491A-880A-A417B4E4E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7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9B6B-A825-4D8E-B1C1-985216EB9F37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F53CA-55F2-4835-99A9-47BF85DA4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23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1E57F-308D-4326-A4EA-8BEF6049EA5D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F279-D2AB-4592-9286-492FE9014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08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E10DE-2C15-476B-BCB8-8093E9EFBA0A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7E53E-BB26-4ED0-9AFA-4FB02FFC4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22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BEB08-8B0C-4BD1-A7F3-A0133315A909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05558-DE0A-44E2-B78A-877CD0FB2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22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A2FE0-24E3-400D-895D-8BD7215AE401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09BC5-5BC8-417A-9B6A-9CDB85663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61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6C08-1F20-47F6-B066-93B5794B38F5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24A55-6000-4FAF-ABCB-873E1806B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42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C7DB-F3CF-410B-A346-45DF50B40262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40BC-AD89-4A3F-82A2-5722CAB81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4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67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A414D-BC69-4815-AEA8-0B7DDC30A0A2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0C10F-85C7-4801-BDB9-E203D2910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77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11DA9-013F-499B-8098-21EC3FDF775B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A3E7F-012F-41F0-8856-2E4D23D8A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12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613AC-D462-4ACB-BC56-6C78E3330C18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80390-321F-422D-BCCF-86DB53EAD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9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8D67409-CC87-4BB1-9F0D-6EAD4CBA8E63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475AAF7-DC35-4FDF-8CFA-5043C1436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65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930E822-672A-40C8-85C5-EF22A8981A99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59C813A-FB25-406B-82D1-6481BF34C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82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A67CE4F-A731-495B-B057-D03C410B8CC3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C9EFF53-84EE-4FAB-AF87-2AE0D36E6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20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6B3A51C-42E2-4BEE-90AC-BBB96FFEE011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CE52BA0-6A4F-4EB5-ABB3-1A472316A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3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1E96F24-DF5C-406B-8744-3116AA78E1B8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EFC63EF-F6B0-40F5-9521-B7FB9EADB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85DF93B-BCBE-4459-BB4D-522050A4EB40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ADDF64C-CFDE-4BE9-8F1D-073CAFBBD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13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5FFEBC0-012F-4ECC-AFEF-02EB1452EBF6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C7D20A2-CDC8-41AC-B1E9-EBA142BF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17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2F470B3-D39E-4E26-970E-B586CDAAC8E7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73B98AD-B960-48AC-B580-84E022C19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79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911FEB3-D158-45F9-B6BE-4F45CB8C3800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27F1C7F-876B-4882-AAD3-781D86A53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90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60948D3-9D34-41B5-86FB-9AF1E2FF0578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0E5144C-AFB0-4734-A20F-F4A97F62E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76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8CB7DE4-4398-4AEA-8DD0-EC3EDD5BE8D8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966EC4D-BB3C-4BAF-B117-EA8B27CFC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8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0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5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4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5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0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72608-1075-43F1-BE3E-AA982A9037E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7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0CD281-6D24-499A-B0CA-AB9B3D6557E8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455C3-1814-41BF-841E-48D92D7D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0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B219B5E-2593-4644-8787-2131B2B49CBC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AE95D0A-21ED-4934-B01C-083653642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2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slide" Target="slide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slide" Target="slide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3.gif"/><Relationship Id="rId4" Type="http://schemas.microsoft.com/office/2007/relationships/media" Target="../media/media2.mp3"/><Relationship Id="rId9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wmf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wmf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Administrator\Downloads\%5bNh&#7841;c%20kh&#244;ng%20l&#7901;i%5d%20Tr&#7901;i%20n&#7855;ng%20tr&#7901;i%20m&#432;a%20beat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gif"/><Relationship Id="rId7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wmf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gif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3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wmf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image" Target="../media/image11.jpeg"/><Relationship Id="rId7" Type="http://schemas.openxmlformats.org/officeDocument/2006/relationships/slide" Target="slide9.xml"/><Relationship Id="rId12" Type="http://schemas.openxmlformats.org/officeDocument/2006/relationships/image" Target="../media/image1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5" Type="http://schemas.openxmlformats.org/officeDocument/2006/relationships/image" Target="../media/image12.png"/><Relationship Id="rId10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25302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12516" y="4926938"/>
            <a:ext cx="100193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734" y="3402467"/>
            <a:ext cx="879231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967497" y="3402467"/>
            <a:ext cx="84015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5962066" y="4770631"/>
            <a:ext cx="1001939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89" y="361119"/>
            <a:ext cx="801077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019" y="-1255218"/>
            <a:ext cx="87403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879231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1583" y="-1061604"/>
            <a:ext cx="87403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06" y="2829696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85" y="561545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42" y="-173822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265" y="2655103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61" y="2531685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97" y="5378964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596327" y="1808298"/>
            <a:ext cx="82113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HIỆN TƯỢNG TỰ NHIÊN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BÉ YÊU MÔI TRƯỜNG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Đào Thị Hồng Vân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80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2711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2712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2713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27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138"/>
            <a:ext cx="4572000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65138"/>
            <a:ext cx="4565650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330994" y="5257801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2717" name="TextBox 1"/>
          <p:cNvSpPr txBox="1">
            <a:spLocks noChangeArrowheads="1"/>
          </p:cNvSpPr>
          <p:nvPr/>
        </p:nvSpPr>
        <p:spPr bwMode="auto">
          <a:xfrm>
            <a:off x="1219200" y="5105400"/>
            <a:ext cx="5029200" cy="12001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Khi rừng xanh bị tàn phá ảnh hưởng như thế nào đến môi trường sống của chúng ta?</a:t>
            </a:r>
          </a:p>
        </p:txBody>
      </p:sp>
    </p:spTree>
    <p:extLst>
      <p:ext uri="{BB962C8B-B14F-4D97-AF65-F5344CB8AC3E}">
        <p14:creationId xmlns:p14="http://schemas.microsoft.com/office/powerpoint/2010/main" val="9018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3735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3736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3737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37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465138"/>
            <a:ext cx="4703762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5138"/>
            <a:ext cx="4419600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337921" y="5242503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741" name="TextBox 1"/>
          <p:cNvSpPr txBox="1">
            <a:spLocks noChangeArrowheads="1"/>
          </p:cNvSpPr>
          <p:nvPr/>
        </p:nvSpPr>
        <p:spPr bwMode="auto">
          <a:xfrm>
            <a:off x="1295399" y="5139314"/>
            <a:ext cx="5053013" cy="830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Nếu trời nắng to lâu ngày sẽ ảnh hưởng như thế nào đối với môi trường?</a:t>
            </a:r>
          </a:p>
        </p:txBody>
      </p:sp>
    </p:spTree>
    <p:extLst>
      <p:ext uri="{BB962C8B-B14F-4D97-AF65-F5344CB8AC3E}">
        <p14:creationId xmlns:p14="http://schemas.microsoft.com/office/powerpoint/2010/main" val="3955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4759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760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761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47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2" y="465137"/>
            <a:ext cx="4592637" cy="454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4551363" cy="454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449263" y="5232256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765" name="TextBox 1"/>
          <p:cNvSpPr txBox="1">
            <a:spLocks noChangeArrowheads="1"/>
          </p:cNvSpPr>
          <p:nvPr/>
        </p:nvSpPr>
        <p:spPr bwMode="auto">
          <a:xfrm>
            <a:off x="1219200" y="5067155"/>
            <a:ext cx="5129213" cy="9540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Mưa nhiều còn gây nên hiện tượng gì?</a:t>
            </a:r>
          </a:p>
        </p:txBody>
      </p:sp>
    </p:spTree>
    <p:extLst>
      <p:ext uri="{BB962C8B-B14F-4D97-AF65-F5344CB8AC3E}">
        <p14:creationId xmlns:p14="http://schemas.microsoft.com/office/powerpoint/2010/main" val="41782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5783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784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785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5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163"/>
            <a:ext cx="9109075" cy="507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Up Arrow 11">
            <a:hlinkClick r:id="rId5" action="ppaction://hlinksldjump"/>
          </p:cNvPr>
          <p:cNvSpPr/>
          <p:nvPr/>
        </p:nvSpPr>
        <p:spPr>
          <a:xfrm>
            <a:off x="476467" y="5291138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8" name="TextBox 2"/>
          <p:cNvSpPr txBox="1">
            <a:spLocks noChangeArrowheads="1"/>
          </p:cNvSpPr>
          <p:nvPr/>
        </p:nvSpPr>
        <p:spPr bwMode="auto">
          <a:xfrm>
            <a:off x="1295400" y="5112471"/>
            <a:ext cx="4953000" cy="8302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Cần làm gì khi trời mưa giông, sấm chớp?</a:t>
            </a:r>
          </a:p>
        </p:txBody>
      </p:sp>
    </p:spTree>
    <p:extLst>
      <p:ext uri="{BB962C8B-B14F-4D97-AF65-F5344CB8AC3E}">
        <p14:creationId xmlns:p14="http://schemas.microsoft.com/office/powerpoint/2010/main" val="21700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6807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6808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6809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68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5137"/>
            <a:ext cx="4316413" cy="46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4800600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399762" y="5253038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6813" name="TextBox 1"/>
          <p:cNvSpPr txBox="1">
            <a:spLocks noChangeArrowheads="1"/>
          </p:cNvSpPr>
          <p:nvPr/>
        </p:nvSpPr>
        <p:spPr bwMode="auto">
          <a:xfrm>
            <a:off x="1267691" y="5119255"/>
            <a:ext cx="5053013" cy="8302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Lũ lụt làm ảnh hưởng như thế nào đến môi trường?</a:t>
            </a:r>
          </a:p>
        </p:txBody>
      </p:sp>
    </p:spTree>
    <p:extLst>
      <p:ext uri="{BB962C8B-B14F-4D97-AF65-F5344CB8AC3E}">
        <p14:creationId xmlns:p14="http://schemas.microsoft.com/office/powerpoint/2010/main" val="15537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7831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7832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7833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78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02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Up Arrow 11">
            <a:hlinkClick r:id="rId5" action="ppaction://hlinksldjump"/>
          </p:cNvPr>
          <p:cNvSpPr/>
          <p:nvPr/>
        </p:nvSpPr>
        <p:spPr>
          <a:xfrm>
            <a:off x="330994" y="5189176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7836" name="TextBox 1"/>
          <p:cNvSpPr txBox="1">
            <a:spLocks noChangeArrowheads="1"/>
          </p:cNvSpPr>
          <p:nvPr/>
        </p:nvSpPr>
        <p:spPr bwMode="auto">
          <a:xfrm>
            <a:off x="1371600" y="5118100"/>
            <a:ext cx="4800600" cy="8318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 Hãy nêu thứ tự các màu của cầu vồng?</a:t>
            </a:r>
          </a:p>
        </p:txBody>
      </p:sp>
    </p:spTree>
    <p:extLst>
      <p:ext uri="{BB962C8B-B14F-4D97-AF65-F5344CB8AC3E}">
        <p14:creationId xmlns:p14="http://schemas.microsoft.com/office/powerpoint/2010/main" val="1410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079106" y="4460311"/>
            <a:ext cx="718655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733" y="3097665"/>
            <a:ext cx="70953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428563" y="3183418"/>
            <a:ext cx="547077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6066124" y="4205429"/>
            <a:ext cx="718655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76" y="361119"/>
            <a:ext cx="592190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25874" y="-1455073"/>
            <a:ext cx="47432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7" y="313154"/>
            <a:ext cx="706278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0091" y="-1280112"/>
            <a:ext cx="437015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48" y="2829696"/>
            <a:ext cx="815105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85" y="4910165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.1 nhac cha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86000" y="4519612"/>
            <a:ext cx="609600" cy="609600"/>
          </a:xfrm>
          <a:prstGeom prst="rect">
            <a:avLst/>
          </a:prstGeom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51" y="-203540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97" y="2629280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96" y="5092779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562229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ng Som - Xuan Ngh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0686.323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5271" y="4214812"/>
            <a:ext cx="609600" cy="60960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615950" y="2197983"/>
            <a:ext cx="7842250" cy="1261884"/>
          </a:xfrm>
          <a:prstGeom prst="rect">
            <a:avLst/>
          </a:prstGeom>
        </p:spPr>
        <p:txBody>
          <a:bodyPr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rgbClr val="FF0000"/>
                </a:solidFill>
                <a:latin typeface="+mj-lt"/>
                <a:cs typeface="+mn-cs"/>
              </a:rPr>
              <a:t>* </a:t>
            </a:r>
            <a:r>
              <a:rPr lang="vi-VN" sz="4400" b="1" dirty="0">
                <a:solidFill>
                  <a:srgbClr val="FF0000"/>
                </a:solidFill>
                <a:latin typeface="+mj-lt"/>
                <a:cs typeface="+mn-cs"/>
              </a:rPr>
              <a:t>Phần thi thứ 3</a:t>
            </a:r>
            <a:r>
              <a:rPr lang="vi-VN" sz="4400" b="1">
                <a:solidFill>
                  <a:srgbClr val="FF0000"/>
                </a:solidFill>
                <a:latin typeface="+mj-lt"/>
                <a:cs typeface="+mn-cs"/>
              </a:rPr>
              <a:t>: </a:t>
            </a:r>
            <a:r>
              <a:rPr lang="en-US" sz="4400" b="1">
                <a:solidFill>
                  <a:srgbClr val="FF0000"/>
                </a:solidFill>
                <a:latin typeface="+mj-lt"/>
                <a:cs typeface="+mn-cs"/>
              </a:rPr>
              <a:t>Vượt chướng ngại vật </a:t>
            </a:r>
            <a:endParaRPr lang="vi-VN" sz="4000" b="1" dirty="0">
              <a:solidFill>
                <a:srgbClr val="FF0000"/>
              </a:solidFill>
              <a:latin typeface="+mj-lt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3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57" name="V.A – Nắng Sớ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0" y="1445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533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96556" y="4385498"/>
            <a:ext cx="48169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06" y="3035753"/>
            <a:ext cx="439615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03138" y="2655103"/>
            <a:ext cx="420077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6179836" y="4275853"/>
            <a:ext cx="517126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1119"/>
            <a:ext cx="585866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10887" y="-1440086"/>
            <a:ext cx="504296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26186"/>
            <a:ext cx="582919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25104" y="-1265125"/>
            <a:ext cx="46698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06" y="2829696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713" y="5220062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1 nhac cha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590800" y="4314980"/>
            <a:ext cx="609600" cy="609600"/>
          </a:xfrm>
          <a:prstGeom prst="rect">
            <a:avLst/>
          </a:prstGeom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90" y="-268848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265" y="2531622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784" y="2537494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271" y="5237088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43"/>
          <p:cNvSpPr>
            <a:spLocks noChangeArrowheads="1"/>
          </p:cNvSpPr>
          <p:nvPr/>
        </p:nvSpPr>
        <p:spPr bwMode="auto">
          <a:xfrm>
            <a:off x="954088" y="2708275"/>
            <a:ext cx="75390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DoubleWave1">
              <a:avLst/>
            </a:prstTxWarp>
            <a:spAutoFit/>
          </a:bodyPr>
          <a:lstStyle/>
          <a:p>
            <a:pPr algn="ctr">
              <a:defRPr/>
            </a:pP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thi thứ 4: Về đích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14"/>
          <p:cNvGrpSpPr>
            <a:grpSpLocks/>
          </p:cNvGrpSpPr>
          <p:nvPr/>
        </p:nvGrpSpPr>
        <p:grpSpPr bwMode="auto">
          <a:xfrm rot="-5400000">
            <a:off x="7219950" y="1312863"/>
            <a:ext cx="2971800" cy="1257300"/>
            <a:chOff x="1992" y="960"/>
            <a:chExt cx="1200" cy="600"/>
          </a:xfrm>
        </p:grpSpPr>
        <p:pic>
          <p:nvPicPr>
            <p:cNvPr id="8197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3" name="Group 14"/>
          <p:cNvGrpSpPr>
            <a:grpSpLocks/>
          </p:cNvGrpSpPr>
          <p:nvPr/>
        </p:nvGrpSpPr>
        <p:grpSpPr bwMode="auto">
          <a:xfrm rot="-5400000">
            <a:off x="-969962" y="3876674"/>
            <a:ext cx="2971800" cy="1257301"/>
            <a:chOff x="1992" y="960"/>
            <a:chExt cx="1200" cy="600"/>
          </a:xfrm>
        </p:grpSpPr>
        <p:pic>
          <p:nvPicPr>
            <p:cNvPr id="8197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4" name="Group 14"/>
          <p:cNvGrpSpPr>
            <a:grpSpLocks/>
          </p:cNvGrpSpPr>
          <p:nvPr/>
        </p:nvGrpSpPr>
        <p:grpSpPr bwMode="auto">
          <a:xfrm rot="-5400000">
            <a:off x="7216775" y="4133850"/>
            <a:ext cx="2971800" cy="1257300"/>
            <a:chOff x="1992" y="960"/>
            <a:chExt cx="1200" cy="600"/>
          </a:xfrm>
        </p:grpSpPr>
        <p:pic>
          <p:nvPicPr>
            <p:cNvPr id="8197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5" name="Group 14"/>
          <p:cNvGrpSpPr>
            <a:grpSpLocks/>
          </p:cNvGrpSpPr>
          <p:nvPr/>
        </p:nvGrpSpPr>
        <p:grpSpPr bwMode="auto">
          <a:xfrm rot="10800000">
            <a:off x="685800" y="5721350"/>
            <a:ext cx="2971800" cy="1257300"/>
            <a:chOff x="1992" y="960"/>
            <a:chExt cx="1200" cy="600"/>
          </a:xfrm>
        </p:grpSpPr>
        <p:pic>
          <p:nvPicPr>
            <p:cNvPr id="8196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6" name="Group 14"/>
          <p:cNvGrpSpPr>
            <a:grpSpLocks/>
          </p:cNvGrpSpPr>
          <p:nvPr/>
        </p:nvGrpSpPr>
        <p:grpSpPr bwMode="auto">
          <a:xfrm rot="10800000">
            <a:off x="6146800" y="5721350"/>
            <a:ext cx="2971800" cy="1257300"/>
            <a:chOff x="1992" y="960"/>
            <a:chExt cx="1200" cy="600"/>
          </a:xfrm>
        </p:grpSpPr>
        <p:pic>
          <p:nvPicPr>
            <p:cNvPr id="81964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5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6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7" name="Group 14"/>
          <p:cNvGrpSpPr>
            <a:grpSpLocks/>
          </p:cNvGrpSpPr>
          <p:nvPr/>
        </p:nvGrpSpPr>
        <p:grpSpPr bwMode="auto">
          <a:xfrm rot="10800000">
            <a:off x="3411538" y="5721350"/>
            <a:ext cx="2971800" cy="1257300"/>
            <a:chOff x="1992" y="960"/>
            <a:chExt cx="1200" cy="600"/>
          </a:xfrm>
        </p:grpSpPr>
        <p:pic>
          <p:nvPicPr>
            <p:cNvPr id="8196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8" name="Group 14"/>
          <p:cNvGrpSpPr>
            <a:grpSpLocks/>
          </p:cNvGrpSpPr>
          <p:nvPr/>
        </p:nvGrpSpPr>
        <p:grpSpPr bwMode="auto">
          <a:xfrm rot="-5400000">
            <a:off x="-1072356" y="1040606"/>
            <a:ext cx="2971800" cy="890588"/>
            <a:chOff x="1992" y="960"/>
            <a:chExt cx="1200" cy="600"/>
          </a:xfrm>
        </p:grpSpPr>
        <p:pic>
          <p:nvPicPr>
            <p:cNvPr id="81958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9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0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9" name="Group 14"/>
          <p:cNvGrpSpPr>
            <a:grpSpLocks/>
          </p:cNvGrpSpPr>
          <p:nvPr/>
        </p:nvGrpSpPr>
        <p:grpSpPr bwMode="auto">
          <a:xfrm rot="10800000">
            <a:off x="561975" y="-153988"/>
            <a:ext cx="2971800" cy="1257301"/>
            <a:chOff x="1992" y="960"/>
            <a:chExt cx="1200" cy="600"/>
          </a:xfrm>
        </p:grpSpPr>
        <p:pic>
          <p:nvPicPr>
            <p:cNvPr id="8195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30" name="Group 14"/>
          <p:cNvGrpSpPr>
            <a:grpSpLocks/>
          </p:cNvGrpSpPr>
          <p:nvPr/>
        </p:nvGrpSpPr>
        <p:grpSpPr bwMode="auto">
          <a:xfrm rot="10800000">
            <a:off x="6024563" y="-153988"/>
            <a:ext cx="2971800" cy="1257301"/>
            <a:chOff x="1992" y="960"/>
            <a:chExt cx="1200" cy="600"/>
          </a:xfrm>
        </p:grpSpPr>
        <p:pic>
          <p:nvPicPr>
            <p:cNvPr id="81952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3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4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31" name="Group 14"/>
          <p:cNvGrpSpPr>
            <a:grpSpLocks/>
          </p:cNvGrpSpPr>
          <p:nvPr/>
        </p:nvGrpSpPr>
        <p:grpSpPr bwMode="auto">
          <a:xfrm rot="10800000">
            <a:off x="3175000" y="-153988"/>
            <a:ext cx="2971800" cy="1257301"/>
            <a:chOff x="1992" y="960"/>
            <a:chExt cx="1200" cy="600"/>
          </a:xfrm>
        </p:grpSpPr>
        <p:pic>
          <p:nvPicPr>
            <p:cNvPr id="8194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32" name="Rectangle 43"/>
          <p:cNvSpPr>
            <a:spLocks noChangeArrowheads="1"/>
          </p:cNvSpPr>
          <p:nvPr/>
        </p:nvSpPr>
        <p:spPr bwMode="auto">
          <a:xfrm>
            <a:off x="838200" y="1049338"/>
            <a:ext cx="753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Tình huống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3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25675" y="4814888"/>
            <a:ext cx="719138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4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813" y="3402013"/>
            <a:ext cx="879476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347075" y="3402013"/>
            <a:ext cx="77152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5924550" y="4700588"/>
            <a:ext cx="719137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7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0363"/>
            <a:ext cx="5857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8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50781" y="-1488281"/>
            <a:ext cx="54133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2738"/>
            <a:ext cx="70643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40768" y="-1280318"/>
            <a:ext cx="43656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525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2" name="Picture 20" descr="Orange_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721350"/>
            <a:ext cx="17145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3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2843213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4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63" y="3013075"/>
            <a:ext cx="10144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2590800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-179388"/>
            <a:ext cx="2133600" cy="14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513" y="2843213"/>
            <a:ext cx="2133601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8" name="Picture 2" descr="Kết quả hình ảnh cho hút cát lậ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758950"/>
            <a:ext cx="7591425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5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14"/>
          <p:cNvGrpSpPr>
            <a:grpSpLocks/>
          </p:cNvGrpSpPr>
          <p:nvPr/>
        </p:nvGrpSpPr>
        <p:grpSpPr bwMode="auto">
          <a:xfrm rot="-5400000">
            <a:off x="7219950" y="1312863"/>
            <a:ext cx="2971800" cy="1257300"/>
            <a:chOff x="1992" y="960"/>
            <a:chExt cx="1200" cy="600"/>
          </a:xfrm>
        </p:grpSpPr>
        <p:pic>
          <p:nvPicPr>
            <p:cNvPr id="83002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3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4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47" name="Group 14"/>
          <p:cNvGrpSpPr>
            <a:grpSpLocks/>
          </p:cNvGrpSpPr>
          <p:nvPr/>
        </p:nvGrpSpPr>
        <p:grpSpPr bwMode="auto">
          <a:xfrm rot="-5400000">
            <a:off x="-969962" y="3876674"/>
            <a:ext cx="2971800" cy="1257301"/>
            <a:chOff x="1992" y="960"/>
            <a:chExt cx="1200" cy="600"/>
          </a:xfrm>
        </p:grpSpPr>
        <p:pic>
          <p:nvPicPr>
            <p:cNvPr id="8299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48" name="Group 14"/>
          <p:cNvGrpSpPr>
            <a:grpSpLocks/>
          </p:cNvGrpSpPr>
          <p:nvPr/>
        </p:nvGrpSpPr>
        <p:grpSpPr bwMode="auto">
          <a:xfrm rot="-5400000">
            <a:off x="7216775" y="4133850"/>
            <a:ext cx="2971800" cy="1257300"/>
            <a:chOff x="1992" y="960"/>
            <a:chExt cx="1200" cy="600"/>
          </a:xfrm>
        </p:grpSpPr>
        <p:pic>
          <p:nvPicPr>
            <p:cNvPr id="8299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49" name="Group 14"/>
          <p:cNvGrpSpPr>
            <a:grpSpLocks/>
          </p:cNvGrpSpPr>
          <p:nvPr/>
        </p:nvGrpSpPr>
        <p:grpSpPr bwMode="auto">
          <a:xfrm rot="10800000">
            <a:off x="685800" y="5721350"/>
            <a:ext cx="2971800" cy="1257300"/>
            <a:chOff x="1992" y="960"/>
            <a:chExt cx="1200" cy="600"/>
          </a:xfrm>
        </p:grpSpPr>
        <p:pic>
          <p:nvPicPr>
            <p:cNvPr id="8299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0" name="Group 14"/>
          <p:cNvGrpSpPr>
            <a:grpSpLocks/>
          </p:cNvGrpSpPr>
          <p:nvPr/>
        </p:nvGrpSpPr>
        <p:grpSpPr bwMode="auto">
          <a:xfrm rot="10800000">
            <a:off x="6146800" y="5721350"/>
            <a:ext cx="2971800" cy="1257300"/>
            <a:chOff x="1992" y="960"/>
            <a:chExt cx="1200" cy="600"/>
          </a:xfrm>
        </p:grpSpPr>
        <p:pic>
          <p:nvPicPr>
            <p:cNvPr id="8299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1" name="Group 14"/>
          <p:cNvGrpSpPr>
            <a:grpSpLocks/>
          </p:cNvGrpSpPr>
          <p:nvPr/>
        </p:nvGrpSpPr>
        <p:grpSpPr bwMode="auto">
          <a:xfrm rot="10800000">
            <a:off x="3411538" y="5721350"/>
            <a:ext cx="2971800" cy="1257300"/>
            <a:chOff x="1992" y="960"/>
            <a:chExt cx="1200" cy="600"/>
          </a:xfrm>
        </p:grpSpPr>
        <p:pic>
          <p:nvPicPr>
            <p:cNvPr id="8298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2" name="Group 14"/>
          <p:cNvGrpSpPr>
            <a:grpSpLocks/>
          </p:cNvGrpSpPr>
          <p:nvPr/>
        </p:nvGrpSpPr>
        <p:grpSpPr bwMode="auto">
          <a:xfrm rot="-5400000">
            <a:off x="-889000" y="857250"/>
            <a:ext cx="2971800" cy="1257300"/>
            <a:chOff x="1992" y="960"/>
            <a:chExt cx="1200" cy="600"/>
          </a:xfrm>
        </p:grpSpPr>
        <p:pic>
          <p:nvPicPr>
            <p:cNvPr id="82984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5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6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3" name="Group 14"/>
          <p:cNvGrpSpPr>
            <a:grpSpLocks/>
          </p:cNvGrpSpPr>
          <p:nvPr/>
        </p:nvGrpSpPr>
        <p:grpSpPr bwMode="auto">
          <a:xfrm rot="10800000">
            <a:off x="561975" y="-153988"/>
            <a:ext cx="2971800" cy="1257301"/>
            <a:chOff x="1992" y="960"/>
            <a:chExt cx="1200" cy="600"/>
          </a:xfrm>
        </p:grpSpPr>
        <p:pic>
          <p:nvPicPr>
            <p:cNvPr id="8298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4" name="Group 14"/>
          <p:cNvGrpSpPr>
            <a:grpSpLocks/>
          </p:cNvGrpSpPr>
          <p:nvPr/>
        </p:nvGrpSpPr>
        <p:grpSpPr bwMode="auto">
          <a:xfrm rot="10800000">
            <a:off x="6024563" y="-153988"/>
            <a:ext cx="2971800" cy="1257301"/>
            <a:chOff x="1992" y="960"/>
            <a:chExt cx="1200" cy="600"/>
          </a:xfrm>
        </p:grpSpPr>
        <p:pic>
          <p:nvPicPr>
            <p:cNvPr id="82978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9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0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5" name="Group 14"/>
          <p:cNvGrpSpPr>
            <a:grpSpLocks/>
          </p:cNvGrpSpPr>
          <p:nvPr/>
        </p:nvGrpSpPr>
        <p:grpSpPr bwMode="auto">
          <a:xfrm rot="10800000">
            <a:off x="3287713" y="-153988"/>
            <a:ext cx="2971800" cy="1257301"/>
            <a:chOff x="1992" y="960"/>
            <a:chExt cx="1200" cy="600"/>
          </a:xfrm>
        </p:grpSpPr>
        <p:pic>
          <p:nvPicPr>
            <p:cNvPr id="8297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956" name="Rectangle 43"/>
          <p:cNvSpPr>
            <a:spLocks noChangeArrowheads="1"/>
          </p:cNvSpPr>
          <p:nvPr/>
        </p:nvSpPr>
        <p:spPr bwMode="auto">
          <a:xfrm>
            <a:off x="685800" y="1031875"/>
            <a:ext cx="7672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Tình huống 2:</a:t>
            </a:r>
          </a:p>
        </p:txBody>
      </p:sp>
      <p:pic>
        <p:nvPicPr>
          <p:cNvPr id="82957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463006" y="4926807"/>
            <a:ext cx="50006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813" y="3402013"/>
            <a:ext cx="58578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10588" y="3276600"/>
            <a:ext cx="485775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0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6253956" y="4787107"/>
            <a:ext cx="50006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0363"/>
            <a:ext cx="5857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2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26175" y="-1455737"/>
            <a:ext cx="474663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3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2738"/>
            <a:ext cx="61753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4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40768" y="-1280318"/>
            <a:ext cx="43656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5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525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6" name="Picture 20" descr="Orange_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721350"/>
            <a:ext cx="17145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7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2843213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8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63" y="3013075"/>
            <a:ext cx="10144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-242888"/>
            <a:ext cx="21336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863" y="2725738"/>
            <a:ext cx="2133601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389188"/>
            <a:ext cx="21336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5605463"/>
            <a:ext cx="2133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73" name="AutoShape 61" descr="Related image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82974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616075"/>
            <a:ext cx="67500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2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Nhạc không lời] Trời nắng trời mưa beat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8" y="-6350"/>
            <a:ext cx="9117012" cy="6864350"/>
          </a:xfrm>
        </p:spPr>
      </p:pic>
    </p:spTree>
    <p:extLst>
      <p:ext uri="{BB962C8B-B14F-4D97-AF65-F5344CB8AC3E}">
        <p14:creationId xmlns:p14="http://schemas.microsoft.com/office/powerpoint/2010/main" val="3744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14"/>
          <p:cNvGrpSpPr>
            <a:grpSpLocks/>
          </p:cNvGrpSpPr>
          <p:nvPr/>
        </p:nvGrpSpPr>
        <p:grpSpPr bwMode="auto">
          <a:xfrm rot="-5400000">
            <a:off x="7219950" y="1312863"/>
            <a:ext cx="2971800" cy="1257300"/>
            <a:chOff x="1992" y="960"/>
            <a:chExt cx="1200" cy="600"/>
          </a:xfrm>
        </p:grpSpPr>
        <p:pic>
          <p:nvPicPr>
            <p:cNvPr id="84028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9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30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1" name="Group 14"/>
          <p:cNvGrpSpPr>
            <a:grpSpLocks/>
          </p:cNvGrpSpPr>
          <p:nvPr/>
        </p:nvGrpSpPr>
        <p:grpSpPr bwMode="auto">
          <a:xfrm rot="-5400000">
            <a:off x="-969962" y="3876674"/>
            <a:ext cx="2971800" cy="1257301"/>
            <a:chOff x="1992" y="960"/>
            <a:chExt cx="1200" cy="600"/>
          </a:xfrm>
        </p:grpSpPr>
        <p:pic>
          <p:nvPicPr>
            <p:cNvPr id="8402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2" name="Group 14"/>
          <p:cNvGrpSpPr>
            <a:grpSpLocks/>
          </p:cNvGrpSpPr>
          <p:nvPr/>
        </p:nvGrpSpPr>
        <p:grpSpPr bwMode="auto">
          <a:xfrm rot="-5400000">
            <a:off x="7216775" y="4133850"/>
            <a:ext cx="2971800" cy="1257300"/>
            <a:chOff x="1992" y="960"/>
            <a:chExt cx="1200" cy="600"/>
          </a:xfrm>
        </p:grpSpPr>
        <p:pic>
          <p:nvPicPr>
            <p:cNvPr id="84022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3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4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3" name="Group 14"/>
          <p:cNvGrpSpPr>
            <a:grpSpLocks/>
          </p:cNvGrpSpPr>
          <p:nvPr/>
        </p:nvGrpSpPr>
        <p:grpSpPr bwMode="auto">
          <a:xfrm rot="10800000">
            <a:off x="685800" y="5721350"/>
            <a:ext cx="2971800" cy="1257300"/>
            <a:chOff x="1992" y="960"/>
            <a:chExt cx="1200" cy="600"/>
          </a:xfrm>
        </p:grpSpPr>
        <p:pic>
          <p:nvPicPr>
            <p:cNvPr id="8401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4" name="Group 14"/>
          <p:cNvGrpSpPr>
            <a:grpSpLocks/>
          </p:cNvGrpSpPr>
          <p:nvPr/>
        </p:nvGrpSpPr>
        <p:grpSpPr bwMode="auto">
          <a:xfrm rot="10800000">
            <a:off x="6146800" y="5721350"/>
            <a:ext cx="2971800" cy="1257300"/>
            <a:chOff x="1992" y="960"/>
            <a:chExt cx="1200" cy="600"/>
          </a:xfrm>
        </p:grpSpPr>
        <p:pic>
          <p:nvPicPr>
            <p:cNvPr id="8401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5" name="Group 14"/>
          <p:cNvGrpSpPr>
            <a:grpSpLocks/>
          </p:cNvGrpSpPr>
          <p:nvPr/>
        </p:nvGrpSpPr>
        <p:grpSpPr bwMode="auto">
          <a:xfrm rot="10800000">
            <a:off x="3411538" y="5721350"/>
            <a:ext cx="2971800" cy="1257300"/>
            <a:chOff x="1992" y="960"/>
            <a:chExt cx="1200" cy="600"/>
          </a:xfrm>
        </p:grpSpPr>
        <p:pic>
          <p:nvPicPr>
            <p:cNvPr id="8401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6" name="Group 14"/>
          <p:cNvGrpSpPr>
            <a:grpSpLocks/>
          </p:cNvGrpSpPr>
          <p:nvPr/>
        </p:nvGrpSpPr>
        <p:grpSpPr bwMode="auto">
          <a:xfrm rot="-5400000">
            <a:off x="-889000" y="857250"/>
            <a:ext cx="2971800" cy="1257300"/>
            <a:chOff x="1992" y="960"/>
            <a:chExt cx="1200" cy="600"/>
          </a:xfrm>
        </p:grpSpPr>
        <p:pic>
          <p:nvPicPr>
            <p:cNvPr id="8401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7" name="Group 14"/>
          <p:cNvGrpSpPr>
            <a:grpSpLocks/>
          </p:cNvGrpSpPr>
          <p:nvPr/>
        </p:nvGrpSpPr>
        <p:grpSpPr bwMode="auto">
          <a:xfrm rot="10800000">
            <a:off x="561975" y="-153988"/>
            <a:ext cx="2971800" cy="1257301"/>
            <a:chOff x="1992" y="960"/>
            <a:chExt cx="1200" cy="600"/>
          </a:xfrm>
        </p:grpSpPr>
        <p:pic>
          <p:nvPicPr>
            <p:cNvPr id="8400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8" name="Group 14"/>
          <p:cNvGrpSpPr>
            <a:grpSpLocks/>
          </p:cNvGrpSpPr>
          <p:nvPr/>
        </p:nvGrpSpPr>
        <p:grpSpPr bwMode="auto">
          <a:xfrm rot="10800000">
            <a:off x="6024563" y="-153988"/>
            <a:ext cx="2971800" cy="1257301"/>
            <a:chOff x="1992" y="960"/>
            <a:chExt cx="1200" cy="600"/>
          </a:xfrm>
        </p:grpSpPr>
        <p:pic>
          <p:nvPicPr>
            <p:cNvPr id="84004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5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6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9" name="Group 14"/>
          <p:cNvGrpSpPr>
            <a:grpSpLocks/>
          </p:cNvGrpSpPr>
          <p:nvPr/>
        </p:nvGrpSpPr>
        <p:grpSpPr bwMode="auto">
          <a:xfrm rot="10800000">
            <a:off x="3287713" y="-153988"/>
            <a:ext cx="2971800" cy="1257301"/>
            <a:chOff x="1992" y="960"/>
            <a:chExt cx="1200" cy="600"/>
          </a:xfrm>
        </p:grpSpPr>
        <p:pic>
          <p:nvPicPr>
            <p:cNvPr id="8400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80" name="Rectangle 43"/>
          <p:cNvSpPr>
            <a:spLocks noChangeArrowheads="1"/>
          </p:cNvSpPr>
          <p:nvPr/>
        </p:nvSpPr>
        <p:spPr bwMode="auto">
          <a:xfrm>
            <a:off x="4452938" y="3244850"/>
            <a:ext cx="238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83981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2" name="Rectangle 49"/>
          <p:cNvSpPr>
            <a:spLocks noChangeArrowheads="1"/>
          </p:cNvSpPr>
          <p:nvPr/>
        </p:nvSpPr>
        <p:spPr bwMode="auto">
          <a:xfrm>
            <a:off x="877888" y="1173163"/>
            <a:ext cx="779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Tình huống 3: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83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84450" y="4905375"/>
            <a:ext cx="5270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4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813" y="3402013"/>
            <a:ext cx="6207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5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34400" y="3402013"/>
            <a:ext cx="5365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6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6199188" y="4743450"/>
            <a:ext cx="592138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7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0363"/>
            <a:ext cx="5857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04744" y="-1526381"/>
            <a:ext cx="5429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2738"/>
            <a:ext cx="61753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0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59025" y="-1298575"/>
            <a:ext cx="4000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525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2" name="Picture 20" descr="Orange_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721350"/>
            <a:ext cx="17145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2843213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4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63" y="3013075"/>
            <a:ext cx="10144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2551113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2825750"/>
            <a:ext cx="2133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-173038"/>
            <a:ext cx="21336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5400675"/>
            <a:ext cx="2133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9" name="Picture 2" descr="HÃ¬nh áº£nh cÃ³ liÃ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2058988"/>
            <a:ext cx="3751263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0" name="Picture 5" descr="Description: Kết quả hình ảnh cho chặt phá câ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058988"/>
            <a:ext cx="3603625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5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ectangle 43"/>
          <p:cNvSpPr/>
          <p:nvPr/>
        </p:nvSpPr>
        <p:spPr>
          <a:xfrm>
            <a:off x="915284" y="742949"/>
            <a:ext cx="7460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66266" y="4959732"/>
            <a:ext cx="500968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734" y="3402466"/>
            <a:ext cx="540269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83388" y="3402465"/>
            <a:ext cx="420077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6287810" y="4787029"/>
            <a:ext cx="468176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102" y="361119"/>
            <a:ext cx="418164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159072" y="-1388271"/>
            <a:ext cx="607926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537013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3289" y="-1213310"/>
            <a:ext cx="570620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18" y="8804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0" descr="Orange_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721829"/>
            <a:ext cx="1714500" cy="11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246" y="284254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96" y="3013808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7" y="1450835"/>
            <a:ext cx="7537190" cy="441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09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264207"/>
              </p:ext>
            </p:extLst>
          </p:nvPr>
        </p:nvGraphicFramePr>
        <p:xfrm>
          <a:off x="100012" y="212724"/>
          <a:ext cx="8961010" cy="6645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6" imgW="9325352" imgH="6993584" progId="PowerPoint.Slide.8">
                  <p:embed/>
                </p:oleObj>
              </mc:Choice>
              <mc:Fallback>
                <p:oleObj name="Slide" r:id="rId6" imgW="9325352" imgH="6993584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" y="212724"/>
                        <a:ext cx="8961010" cy="6645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3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2" y="25146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60" y="3603624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WordArt 5"/>
          <p:cNvSpPr>
            <a:spLocks noChangeArrowheads="1" noChangeShapeType="1" noTextEdit="1"/>
          </p:cNvSpPr>
          <p:nvPr/>
        </p:nvSpPr>
        <p:spPr bwMode="auto">
          <a:xfrm>
            <a:off x="2203022" y="762000"/>
            <a:ext cx="68580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KẾT THÚC TIẾT HỌC</a:t>
            </a:r>
          </a:p>
        </p:txBody>
      </p:sp>
      <p:sp>
        <p:nvSpPr>
          <p:cNvPr id="48" name="WordArt 10"/>
          <p:cNvSpPr>
            <a:spLocks noChangeArrowheads="1" noChangeShapeType="1" noTextEdit="1"/>
          </p:cNvSpPr>
          <p:nvPr/>
        </p:nvSpPr>
        <p:spPr bwMode="auto">
          <a:xfrm>
            <a:off x="3137316" y="2178570"/>
            <a:ext cx="4495800" cy="11033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CHÚC CÁC CÔ </a:t>
            </a:r>
          </a:p>
          <a:p>
            <a:pPr algn="ctr"/>
            <a:r>
              <a:rPr lang="en-US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DỒI DÀO SỨC KHOẺ</a:t>
            </a:r>
          </a:p>
        </p:txBody>
      </p:sp>
      <p:pic>
        <p:nvPicPr>
          <p:cNvPr id="49" name="Picture 14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22" y="3733800"/>
            <a:ext cx="16002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22" y="2133600"/>
            <a:ext cx="16002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7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22" y="4724400"/>
            <a:ext cx="16002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Cho Tôi Đi Làm Mưa Với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72283" y="979337"/>
            <a:ext cx="609600" cy="609600"/>
          </a:xfrm>
          <a:prstGeom prst="rect">
            <a:avLst/>
          </a:prstGeom>
        </p:spPr>
      </p:pic>
      <p:pic>
        <p:nvPicPr>
          <p:cNvPr id="53" name="Cho Tôi Đi Làm Mưa Với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7759" y="4456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0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188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188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4"/>
          <p:cNvGrpSpPr>
            <a:grpSpLocks/>
          </p:cNvGrpSpPr>
          <p:nvPr/>
        </p:nvGrpSpPr>
        <p:grpSpPr bwMode="auto">
          <a:xfrm rot="-5400000">
            <a:off x="7219950" y="1312863"/>
            <a:ext cx="2971800" cy="1257300"/>
            <a:chOff x="1992" y="960"/>
            <a:chExt cx="1200" cy="600"/>
          </a:xfrm>
        </p:grpSpPr>
        <p:pic>
          <p:nvPicPr>
            <p:cNvPr id="6560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1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1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39" name="Group 14"/>
          <p:cNvGrpSpPr>
            <a:grpSpLocks/>
          </p:cNvGrpSpPr>
          <p:nvPr/>
        </p:nvGrpSpPr>
        <p:grpSpPr bwMode="auto">
          <a:xfrm rot="-5400000">
            <a:off x="-935037" y="857249"/>
            <a:ext cx="2971800" cy="1257301"/>
            <a:chOff x="1992" y="960"/>
            <a:chExt cx="1200" cy="600"/>
          </a:xfrm>
        </p:grpSpPr>
        <p:pic>
          <p:nvPicPr>
            <p:cNvPr id="6560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0" name="Group 14"/>
          <p:cNvGrpSpPr>
            <a:grpSpLocks/>
          </p:cNvGrpSpPr>
          <p:nvPr/>
        </p:nvGrpSpPr>
        <p:grpSpPr bwMode="auto">
          <a:xfrm rot="-5400000">
            <a:off x="-969962" y="3876674"/>
            <a:ext cx="2971800" cy="1257301"/>
            <a:chOff x="1992" y="960"/>
            <a:chExt cx="1200" cy="600"/>
          </a:xfrm>
        </p:grpSpPr>
        <p:pic>
          <p:nvPicPr>
            <p:cNvPr id="6560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1" name="Group 14"/>
          <p:cNvGrpSpPr>
            <a:grpSpLocks/>
          </p:cNvGrpSpPr>
          <p:nvPr/>
        </p:nvGrpSpPr>
        <p:grpSpPr bwMode="auto">
          <a:xfrm rot="-5400000">
            <a:off x="7216775" y="4133850"/>
            <a:ext cx="2971800" cy="1257300"/>
            <a:chOff x="1992" y="960"/>
            <a:chExt cx="1200" cy="600"/>
          </a:xfrm>
        </p:grpSpPr>
        <p:pic>
          <p:nvPicPr>
            <p:cNvPr id="6560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2" name="Group 14"/>
          <p:cNvGrpSpPr>
            <a:grpSpLocks/>
          </p:cNvGrpSpPr>
          <p:nvPr/>
        </p:nvGrpSpPr>
        <p:grpSpPr bwMode="auto">
          <a:xfrm rot="10800000">
            <a:off x="685800" y="5721350"/>
            <a:ext cx="2971800" cy="1257300"/>
            <a:chOff x="1992" y="960"/>
            <a:chExt cx="1200" cy="600"/>
          </a:xfrm>
        </p:grpSpPr>
        <p:pic>
          <p:nvPicPr>
            <p:cNvPr id="6559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3" name="Group 14"/>
          <p:cNvGrpSpPr>
            <a:grpSpLocks/>
          </p:cNvGrpSpPr>
          <p:nvPr/>
        </p:nvGrpSpPr>
        <p:grpSpPr bwMode="auto">
          <a:xfrm rot="10800000">
            <a:off x="6146800" y="5721350"/>
            <a:ext cx="2971800" cy="1257300"/>
            <a:chOff x="1992" y="960"/>
            <a:chExt cx="1200" cy="600"/>
          </a:xfrm>
        </p:grpSpPr>
        <p:pic>
          <p:nvPicPr>
            <p:cNvPr id="65594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5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6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4" name="Group 14"/>
          <p:cNvGrpSpPr>
            <a:grpSpLocks/>
          </p:cNvGrpSpPr>
          <p:nvPr/>
        </p:nvGrpSpPr>
        <p:grpSpPr bwMode="auto">
          <a:xfrm rot="10800000">
            <a:off x="3411538" y="5721350"/>
            <a:ext cx="2971800" cy="1257300"/>
            <a:chOff x="1992" y="960"/>
            <a:chExt cx="1200" cy="600"/>
          </a:xfrm>
        </p:grpSpPr>
        <p:pic>
          <p:nvPicPr>
            <p:cNvPr id="6559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5" name="Group 14"/>
          <p:cNvGrpSpPr>
            <a:grpSpLocks/>
          </p:cNvGrpSpPr>
          <p:nvPr/>
        </p:nvGrpSpPr>
        <p:grpSpPr bwMode="auto">
          <a:xfrm rot="10800000">
            <a:off x="515938" y="-153988"/>
            <a:ext cx="2971800" cy="1257301"/>
            <a:chOff x="1992" y="960"/>
            <a:chExt cx="1200" cy="600"/>
          </a:xfrm>
        </p:grpSpPr>
        <p:pic>
          <p:nvPicPr>
            <p:cNvPr id="65588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9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0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6" name="Group 14"/>
          <p:cNvGrpSpPr>
            <a:grpSpLocks/>
          </p:cNvGrpSpPr>
          <p:nvPr/>
        </p:nvGrpSpPr>
        <p:grpSpPr bwMode="auto">
          <a:xfrm rot="10800000">
            <a:off x="5978525" y="-153988"/>
            <a:ext cx="2971800" cy="1257301"/>
            <a:chOff x="1992" y="960"/>
            <a:chExt cx="1200" cy="600"/>
          </a:xfrm>
        </p:grpSpPr>
        <p:pic>
          <p:nvPicPr>
            <p:cNvPr id="6558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7" name="Group 14"/>
          <p:cNvGrpSpPr>
            <a:grpSpLocks/>
          </p:cNvGrpSpPr>
          <p:nvPr/>
        </p:nvGrpSpPr>
        <p:grpSpPr bwMode="auto">
          <a:xfrm rot="10800000">
            <a:off x="3241675" y="-153988"/>
            <a:ext cx="2971800" cy="1257301"/>
            <a:chOff x="1992" y="960"/>
            <a:chExt cx="1200" cy="600"/>
          </a:xfrm>
        </p:grpSpPr>
        <p:pic>
          <p:nvPicPr>
            <p:cNvPr id="65582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3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4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8" name="Group 14"/>
          <p:cNvGrpSpPr>
            <a:grpSpLocks/>
          </p:cNvGrpSpPr>
          <p:nvPr/>
        </p:nvGrpSpPr>
        <p:grpSpPr bwMode="auto">
          <a:xfrm rot="-5400000">
            <a:off x="-889000" y="857250"/>
            <a:ext cx="2971800" cy="1257300"/>
            <a:chOff x="1992" y="960"/>
            <a:chExt cx="1200" cy="600"/>
          </a:xfrm>
        </p:grpSpPr>
        <p:pic>
          <p:nvPicPr>
            <p:cNvPr id="6557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9" name="Group 14"/>
          <p:cNvGrpSpPr>
            <a:grpSpLocks/>
          </p:cNvGrpSpPr>
          <p:nvPr/>
        </p:nvGrpSpPr>
        <p:grpSpPr bwMode="auto">
          <a:xfrm rot="10800000">
            <a:off x="561975" y="-153988"/>
            <a:ext cx="2971800" cy="1257301"/>
            <a:chOff x="1992" y="960"/>
            <a:chExt cx="1200" cy="600"/>
          </a:xfrm>
        </p:grpSpPr>
        <p:pic>
          <p:nvPicPr>
            <p:cNvPr id="6557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50" name="Group 14"/>
          <p:cNvGrpSpPr>
            <a:grpSpLocks/>
          </p:cNvGrpSpPr>
          <p:nvPr/>
        </p:nvGrpSpPr>
        <p:grpSpPr bwMode="auto">
          <a:xfrm rot="10800000">
            <a:off x="6024563" y="-153988"/>
            <a:ext cx="2971800" cy="1257301"/>
            <a:chOff x="1992" y="960"/>
            <a:chExt cx="1200" cy="600"/>
          </a:xfrm>
        </p:grpSpPr>
        <p:pic>
          <p:nvPicPr>
            <p:cNvPr id="6557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51" name="Group 14"/>
          <p:cNvGrpSpPr>
            <a:grpSpLocks/>
          </p:cNvGrpSpPr>
          <p:nvPr/>
        </p:nvGrpSpPr>
        <p:grpSpPr bwMode="auto">
          <a:xfrm rot="10800000">
            <a:off x="3287713" y="-153988"/>
            <a:ext cx="2971800" cy="1257301"/>
            <a:chOff x="1992" y="960"/>
            <a:chExt cx="1200" cy="600"/>
          </a:xfrm>
        </p:grpSpPr>
        <p:pic>
          <p:nvPicPr>
            <p:cNvPr id="6557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Rectangle 59"/>
          <p:cNvSpPr/>
          <p:nvPr/>
        </p:nvSpPr>
        <p:spPr>
          <a:xfrm>
            <a:off x="720725" y="666750"/>
            <a:ext cx="7864475" cy="5508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ctr">
              <a:buFontTx/>
              <a:buAutoNum type="arabicPeriod"/>
              <a:defRPr/>
            </a:pP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>
              <a:buFontTx/>
              <a:buAutoNum type="arabicPeriod"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Giới thiệu</a:t>
            </a:r>
          </a:p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Chào mừng các bé đến với cuộc thi “Bé yêu môi trường”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 với cuộc thi hôm nay gồm 4 đội chơi: Đội cầu vòng, đội mặt trời, đội sấm chớp, đội mây mưa.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Cuộc thi gồm 4 phần: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Phần thi thứ nhất: Khởi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tốc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Vượt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đích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53" name="Picture 7" descr="fleur_0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71438"/>
            <a:ext cx="10144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4" name="Picture 20" descr="Orange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256213"/>
            <a:ext cx="1714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5" name="Picture 9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12181" y="4926807"/>
            <a:ext cx="100171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4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813" y="3402013"/>
            <a:ext cx="7096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7" name="Picture 5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421688" y="3338513"/>
            <a:ext cx="55562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8" name="Picture 10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5962650" y="4770438"/>
            <a:ext cx="1001713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9" name="Picture 6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360363"/>
            <a:ext cx="5349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0" name="Picture 8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150" y="-1255712"/>
            <a:ext cx="874713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1" name="Picture 3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2738"/>
            <a:ext cx="61753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2" name="Picture 7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22487" y="-1062037"/>
            <a:ext cx="8731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3" name="Picture 7" descr="fleur_0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741613"/>
            <a:ext cx="101441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4" name="Picture 7" descr="fleur_0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2798763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5" name="Picture 7" descr="fleur_0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61913"/>
            <a:ext cx="1016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1913"/>
            <a:ext cx="21336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3238500"/>
            <a:ext cx="173196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75" y="2516188"/>
            <a:ext cx="21336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5368925"/>
            <a:ext cx="21336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6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012211" y="4384141"/>
            <a:ext cx="100193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9635" y="2971800"/>
            <a:ext cx="879231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926271" y="3097666"/>
            <a:ext cx="84015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5999944" y="4227833"/>
            <a:ext cx="1001939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89" y="361119"/>
            <a:ext cx="801077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019" y="-1255218"/>
            <a:ext cx="87403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879231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1583" y="-1061604"/>
            <a:ext cx="87403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06" y="2829696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16" y="5388864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1 nhac cha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09800" y="4019550"/>
            <a:ext cx="609600" cy="609600"/>
          </a:xfrm>
          <a:prstGeom prst="rect">
            <a:avLst/>
          </a:prstGeom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52" y="4824413"/>
            <a:ext cx="2133600" cy="102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46" y="4735965"/>
            <a:ext cx="2133600" cy="102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2" y="1407677"/>
            <a:ext cx="77787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honeycomb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97306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172481" y="38290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36618" y="4425969"/>
            <a:ext cx="100193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32480" y="3064262"/>
            <a:ext cx="879231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955989" y="3064262"/>
            <a:ext cx="84015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5954200" y="4318882"/>
            <a:ext cx="1001939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89" y="361119"/>
            <a:ext cx="801077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019" y="-1255218"/>
            <a:ext cx="87403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879231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1583" y="-1061604"/>
            <a:ext cx="87403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06" y="2829696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46" y="526994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60" y="885621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25" y="4242708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5" y="4460982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2" y="1911993"/>
            <a:ext cx="83089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0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013653" y="4457925"/>
            <a:ext cx="100193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734" y="3402467"/>
            <a:ext cx="879231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967497" y="3402467"/>
            <a:ext cx="84015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5962066" y="4358182"/>
            <a:ext cx="1001939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89" y="361119"/>
            <a:ext cx="801077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019" y="-1255218"/>
            <a:ext cx="87403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879231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1583" y="-1061604"/>
            <a:ext cx="87403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011" y="2872522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8" y="2905313"/>
            <a:ext cx="718745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41" y="5223135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1 nhac cha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09800" y="3901300"/>
            <a:ext cx="609600" cy="609600"/>
          </a:xfrm>
          <a:prstGeom prst="rect">
            <a:avLst/>
          </a:prstGeom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35" y="713231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17" y="380620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11" y="4915550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4830972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3" y="2219770"/>
            <a:ext cx="73882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6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B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1116013"/>
            <a:ext cx="23860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282700"/>
            <a:ext cx="190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1249363"/>
            <a:ext cx="2111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1163638"/>
            <a:ext cx="22590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000500"/>
            <a:ext cx="2246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94150"/>
            <a:ext cx="2252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937000"/>
            <a:ext cx="211931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46700" y="4122738"/>
            <a:ext cx="1570038" cy="1679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643" name="TextBox 2"/>
          <p:cNvSpPr txBox="1">
            <a:spLocks noChangeArrowheads="1"/>
          </p:cNvSpPr>
          <p:nvPr/>
        </p:nvSpPr>
        <p:spPr bwMode="auto">
          <a:xfrm>
            <a:off x="4267200" y="1752600"/>
            <a:ext cx="266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362" name="TextBox 3"/>
          <p:cNvSpPr txBox="1">
            <a:spLocks noChangeArrowheads="1"/>
          </p:cNvSpPr>
          <p:nvPr/>
        </p:nvSpPr>
        <p:spPr bwMode="auto">
          <a:xfrm>
            <a:off x="5614988" y="4178300"/>
            <a:ext cx="838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57363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3848100"/>
            <a:ext cx="208121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94588" y="4025900"/>
            <a:ext cx="1524000" cy="1722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794625" y="4152900"/>
            <a:ext cx="99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8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447800"/>
            <a:ext cx="1371600" cy="1752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1371600"/>
            <a:ext cx="838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89225" y="1384300"/>
            <a:ext cx="1501775" cy="1752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067050" y="1384300"/>
            <a:ext cx="971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6800" y="1354138"/>
            <a:ext cx="1676400" cy="1752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7963" y="1354138"/>
            <a:ext cx="10144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15188" y="1244600"/>
            <a:ext cx="1776412" cy="1752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89850" y="1325563"/>
            <a:ext cx="11493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" y="4152900"/>
            <a:ext cx="1603375" cy="17526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063625" y="4152900"/>
            <a:ext cx="10366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32125" y="4152900"/>
            <a:ext cx="1616075" cy="1752600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409950" y="4152900"/>
            <a:ext cx="10461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997308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2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2" dur="20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decel="100000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decel="100000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57362" grpId="0"/>
      <p:bldP spid="5" grpId="0" animBg="1"/>
      <p:bldP spid="6" grpId="0"/>
      <p:bldP spid="3" grpId="0" animBg="1"/>
      <p:bldP spid="4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0663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64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65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7066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65138"/>
            <a:ext cx="4489450" cy="460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4654550" cy="460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Arrow 4">
            <a:hlinkClick r:id="rId6" action="ppaction://hlinksldjump"/>
          </p:cNvPr>
          <p:cNvSpPr/>
          <p:nvPr/>
        </p:nvSpPr>
        <p:spPr>
          <a:xfrm>
            <a:off x="330994" y="5172869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669" name="TextBox 1"/>
          <p:cNvSpPr txBox="1">
            <a:spLocks noChangeArrowheads="1"/>
          </p:cNvSpPr>
          <p:nvPr/>
        </p:nvSpPr>
        <p:spPr bwMode="auto">
          <a:xfrm>
            <a:off x="1302327" y="5067876"/>
            <a:ext cx="48768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Như thế nào là giữ gìn, bảo vệ môi trường?</a:t>
            </a:r>
          </a:p>
        </p:txBody>
      </p:sp>
    </p:spTree>
    <p:extLst>
      <p:ext uri="{BB962C8B-B14F-4D97-AF65-F5344CB8AC3E}">
        <p14:creationId xmlns:p14="http://schemas.microsoft.com/office/powerpoint/2010/main" val="3111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1687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688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689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16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39606"/>
            <a:ext cx="4468812" cy="447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7" y="539606"/>
            <a:ext cx="4638675" cy="454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282503" y="5324475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693" name="TextBox 1"/>
          <p:cNvSpPr txBox="1">
            <a:spLocks noChangeArrowheads="1"/>
          </p:cNvSpPr>
          <p:nvPr/>
        </p:nvSpPr>
        <p:spPr bwMode="auto">
          <a:xfrm>
            <a:off x="1143000" y="5105400"/>
            <a:ext cx="5205413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2: Môi trường bị ảnh hưởng do những nguyên nhân nào?</a:t>
            </a:r>
          </a:p>
        </p:txBody>
      </p:sp>
    </p:spTree>
    <p:extLst>
      <p:ext uri="{BB962C8B-B14F-4D97-AF65-F5344CB8AC3E}">
        <p14:creationId xmlns:p14="http://schemas.microsoft.com/office/powerpoint/2010/main" val="28130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342</Words>
  <Application>Microsoft Office PowerPoint</Application>
  <PresentationFormat>On-screen Show (4:3)</PresentationFormat>
  <Paragraphs>71</Paragraphs>
  <Slides>22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Tahoma</vt:lpstr>
      <vt:lpstr>Times New Roman</vt:lpstr>
      <vt:lpstr>Office Theme</vt:lpstr>
      <vt:lpstr>1_Office Theme</vt:lpstr>
      <vt:lpstr>4_Office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112</cp:revision>
  <dcterms:created xsi:type="dcterms:W3CDTF">2017-02-13T13:07:04Z</dcterms:created>
  <dcterms:modified xsi:type="dcterms:W3CDTF">2025-05-12T01:41:32Z</dcterms:modified>
</cp:coreProperties>
</file>