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Arimo Bold Italics" charset="1" panose="020B0704020202090204"/>
      <p:regular r:id="rId10"/>
    </p:embeddedFont>
    <p:embeddedFont>
      <p:font typeface="Chonburi" charset="1" panose="00000500000000000000"/>
      <p:regular r:id="rId11"/>
    </p:embeddedFont>
    <p:embeddedFont>
      <p:font typeface="Bevan" charset="1" panose="00000500000000000000"/>
      <p:regular r:id="rId12"/>
    </p:embeddedFont>
    <p:embeddedFont>
      <p:font typeface="Calistoga" charset="1" panose="00000500000000000000"/>
      <p:regular r:id="rId13"/>
    </p:embeddedFont>
    <p:embeddedFont>
      <p:font typeface="Arimo Bold" charset="1" panose="020B0704020202020204"/>
      <p:regular r:id="rId14"/>
    </p:embeddedFont>
    <p:embeddedFont>
      <p:font typeface="DejaVu Serif Bold" charset="1" panose="02060803050605020204"/>
      <p:regular r:id="rId15"/>
    </p:embeddedFont>
    <p:embeddedFont>
      <p:font typeface="Noto Sans Bold" charset="1" panose="020B0802040504020204"/>
      <p:regular r:id="rId16"/>
    </p:embeddedFont>
    <p:embeddedFont>
      <p:font typeface="Roboto Slab Bold" charset="1" panose="00000000000000000000"/>
      <p:regular r:id="rId17"/>
    </p:embeddedFont>
    <p:embeddedFont>
      <p:font typeface="Roboto Slab" charset="1" panose="00000000000000000000"/>
      <p:regular r:id="rId18"/>
    </p:embeddedFont>
    <p:embeddedFont>
      <p:font typeface="Lobster" charset="1" panose="00000500000000000000"/>
      <p:regular r:id="rId19"/>
    </p:embeddedFont>
    <p:embeddedFont>
      <p:font typeface="Glacial Indifference" charset="1" panose="00000000000000000000"/>
      <p:regular r:id="rId20"/>
    </p:embeddedFont>
    <p:embeddedFont>
      <p:font typeface="Zing Rust Base Rough" charset="1" panose="00000600000000000000"/>
      <p:regular r:id="rId21"/>
    </p:embeddedFont>
    <p:embeddedFont>
      <p:font typeface="Noto Serif Display Bold" charset="1" panose="02020802080505020204"/>
      <p:regular r:id="rId22"/>
    </p:embeddedFont>
    <p:embeddedFont>
      <p:font typeface="Montserrat" charset="1" panose="00000500000000000000"/>
      <p:regular r:id="rId23"/>
    </p:embeddedFont>
    <p:embeddedFont>
      <p:font typeface="Montserrat Bold" charset="1" panose="00000800000000000000"/>
      <p:regular r:id="rId24"/>
    </p:embeddedFont>
    <p:embeddedFont>
      <p:font typeface="Fredoka" charset="1" panose="02000000000000000000"/>
      <p:regular r:id="rId25"/>
    </p:embeddedFont>
    <p:embeddedFont>
      <p:font typeface="Comic Sans Bold" charset="1" panose="030009020303020202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15" Target="../media/image23.png" Type="http://schemas.openxmlformats.org/officeDocument/2006/relationships/image"/><Relationship Id="rId16" Target="../media/image24.svg" Type="http://schemas.openxmlformats.org/officeDocument/2006/relationships/image"/><Relationship Id="rId17" Target="../media/image25.png" Type="http://schemas.openxmlformats.org/officeDocument/2006/relationships/image"/><Relationship Id="rId18" Target="../media/image26.svg" Type="http://schemas.openxmlformats.org/officeDocument/2006/relationships/image"/><Relationship Id="rId19" Target="../media/image27.png" Type="http://schemas.openxmlformats.org/officeDocument/2006/relationships/image"/><Relationship Id="rId2" Target="../media/image10.png" Type="http://schemas.openxmlformats.org/officeDocument/2006/relationships/image"/><Relationship Id="rId20" Target="../media/image28.svg" Type="http://schemas.openxmlformats.org/officeDocument/2006/relationships/image"/><Relationship Id="rId21" Target="../media/image29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39.png" Type="http://schemas.openxmlformats.org/officeDocument/2006/relationships/image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12" Target="../media/image50.png" Type="http://schemas.openxmlformats.org/officeDocument/2006/relationships/image"/><Relationship Id="rId13" Target="../media/image51.svg" Type="http://schemas.openxmlformats.org/officeDocument/2006/relationships/image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F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3130695" y="5838201"/>
            <a:ext cx="5157305" cy="4931673"/>
          </a:xfrm>
          <a:custGeom>
            <a:avLst/>
            <a:gdLst/>
            <a:ahLst/>
            <a:cxnLst/>
            <a:rect r="r" b="b" t="t" l="l"/>
            <a:pathLst>
              <a:path h="4931673" w="5157305">
                <a:moveTo>
                  <a:pt x="5157305" y="0"/>
                </a:moveTo>
                <a:lnTo>
                  <a:pt x="0" y="0"/>
                </a:lnTo>
                <a:lnTo>
                  <a:pt x="0" y="4931673"/>
                </a:lnTo>
                <a:lnTo>
                  <a:pt x="5157305" y="4931673"/>
                </a:lnTo>
                <a:lnTo>
                  <a:pt x="515730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888353" y="-310987"/>
            <a:ext cx="4429059" cy="2314184"/>
          </a:xfrm>
          <a:custGeom>
            <a:avLst/>
            <a:gdLst/>
            <a:ahLst/>
            <a:cxnLst/>
            <a:rect r="r" b="b" t="t" l="l"/>
            <a:pathLst>
              <a:path h="2314184" w="4429059">
                <a:moveTo>
                  <a:pt x="0" y="0"/>
                </a:moveTo>
                <a:lnTo>
                  <a:pt x="4429059" y="0"/>
                </a:lnTo>
                <a:lnTo>
                  <a:pt x="4429059" y="2314184"/>
                </a:lnTo>
                <a:lnTo>
                  <a:pt x="0" y="23141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86049" y="-94355"/>
            <a:ext cx="3072593" cy="1605430"/>
          </a:xfrm>
          <a:custGeom>
            <a:avLst/>
            <a:gdLst/>
            <a:ahLst/>
            <a:cxnLst/>
            <a:rect r="r" b="b" t="t" l="l"/>
            <a:pathLst>
              <a:path h="1605430" w="3072593">
                <a:moveTo>
                  <a:pt x="0" y="0"/>
                </a:moveTo>
                <a:lnTo>
                  <a:pt x="3072593" y="0"/>
                </a:lnTo>
                <a:lnTo>
                  <a:pt x="3072593" y="1605429"/>
                </a:lnTo>
                <a:lnTo>
                  <a:pt x="0" y="1605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39749" y="-1019873"/>
            <a:ext cx="4205269" cy="2197253"/>
          </a:xfrm>
          <a:custGeom>
            <a:avLst/>
            <a:gdLst/>
            <a:ahLst/>
            <a:cxnLst/>
            <a:rect r="r" b="b" t="t" l="l"/>
            <a:pathLst>
              <a:path h="2197253" w="4205269">
                <a:moveTo>
                  <a:pt x="0" y="0"/>
                </a:moveTo>
                <a:lnTo>
                  <a:pt x="4205269" y="0"/>
                </a:lnTo>
                <a:lnTo>
                  <a:pt x="4205269" y="2197253"/>
                </a:lnTo>
                <a:lnTo>
                  <a:pt x="0" y="21972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891918" y="4240394"/>
            <a:ext cx="3456864" cy="1806212"/>
          </a:xfrm>
          <a:custGeom>
            <a:avLst/>
            <a:gdLst/>
            <a:ahLst/>
            <a:cxnLst/>
            <a:rect r="r" b="b" t="t" l="l"/>
            <a:pathLst>
              <a:path h="1806212" w="3456864">
                <a:moveTo>
                  <a:pt x="0" y="0"/>
                </a:moveTo>
                <a:lnTo>
                  <a:pt x="3456864" y="0"/>
                </a:lnTo>
                <a:lnTo>
                  <a:pt x="3456864" y="1806212"/>
                </a:lnTo>
                <a:lnTo>
                  <a:pt x="0" y="1806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926364" y="4830973"/>
            <a:ext cx="2190750" cy="1144667"/>
          </a:xfrm>
          <a:custGeom>
            <a:avLst/>
            <a:gdLst/>
            <a:ahLst/>
            <a:cxnLst/>
            <a:rect r="r" b="b" t="t" l="l"/>
            <a:pathLst>
              <a:path h="1144667" w="2190750">
                <a:moveTo>
                  <a:pt x="0" y="0"/>
                </a:moveTo>
                <a:lnTo>
                  <a:pt x="2190750" y="0"/>
                </a:lnTo>
                <a:lnTo>
                  <a:pt x="2190750" y="1144667"/>
                </a:lnTo>
                <a:lnTo>
                  <a:pt x="0" y="1144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323655" y="873934"/>
          <a:ext cx="12642283" cy="7430103"/>
        </p:xfrm>
        <a:graphic>
          <a:graphicData uri="http://schemas.openxmlformats.org/drawingml/2006/table">
            <a:tbl>
              <a:tblPr/>
              <a:tblGrid>
                <a:gridCol w="2558500"/>
                <a:gridCol w="1947371"/>
                <a:gridCol w="2052127"/>
                <a:gridCol w="2053383"/>
                <a:gridCol w="2052787"/>
                <a:gridCol w="1978115"/>
              </a:tblGrid>
              <a:tr h="156464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96"/>
                        </a:lnSpc>
                        <a:defRPr/>
                      </a:pPr>
                      <a:r>
                        <a:rPr lang="en-US" b="true" sz="306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NGÀY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b="true" sz="3200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2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b="true" sz="31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3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b="true" sz="31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4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b="true" sz="31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5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b="true" sz="31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6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</a:tr>
              <a:tr h="127857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b="true" sz="28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LĨNH VỰC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920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B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17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E8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DC7"/>
                    </a:solidFill>
                  </a:tcPr>
                </a:tc>
              </a:tr>
              <a:tr h="458688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b="true" sz="29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HOẠT ĐỘNG </a:t>
                      </a:r>
                      <a:endParaRPr lang="en-US" sz="1100"/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b="true" sz="29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HỌC</a:t>
                      </a:r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b="true" sz="3099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Xếp tương ứng</a:t>
                      </a:r>
                      <a:endParaRPr lang="en-US" sz="1100"/>
                    </a:p>
                    <a:p>
                      <a:pPr algn="ctr">
                        <a:lnSpc>
                          <a:spcPts val="4339"/>
                        </a:lnSpc>
                      </a:pPr>
                      <a:r>
                        <a:rPr lang="en-US" b="true" sz="3099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1-1</a:t>
                      </a:r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b="true" sz="3099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Xếp dán trang trí </a:t>
                      </a:r>
                      <a:endParaRPr lang="en-US" sz="1100"/>
                    </a:p>
                    <a:p>
                      <a:pPr algn="ctr">
                        <a:lnSpc>
                          <a:spcPts val="4339"/>
                        </a:lnSpc>
                      </a:pPr>
                      <a:r>
                        <a:rPr lang="en-US" b="true" sz="3099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“Đèn trung thu”</a:t>
                      </a:r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17"/>
                        </a:lnSpc>
                        <a:defRPr/>
                      </a:pPr>
                      <a:r>
                        <a:rPr lang="en-US" b="true" sz="3155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Thơ</a:t>
                      </a:r>
                      <a:endParaRPr lang="en-US" sz="1100"/>
                    </a:p>
                    <a:p>
                      <a:pPr algn="ctr">
                        <a:lnSpc>
                          <a:spcPts val="4417"/>
                        </a:lnSpc>
                      </a:pPr>
                      <a:r>
                        <a:rPr lang="en-US" b="true" sz="3155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 “Vui trung thu”</a:t>
                      </a:r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b="true" sz="3099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  Múa</a:t>
                      </a:r>
                      <a:endParaRPr lang="en-US" sz="1100"/>
                    </a:p>
                    <a:p>
                      <a:pPr algn="ctr">
                        <a:lnSpc>
                          <a:spcPts val="4339"/>
                        </a:lnSpc>
                      </a:pPr>
                      <a:r>
                        <a:rPr lang="en-US" b="true" sz="3099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“Đêm trung thu”</a:t>
                      </a:r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name="Freeform 9" id="9"/>
          <p:cNvSpPr/>
          <p:nvPr/>
        </p:nvSpPr>
        <p:spPr>
          <a:xfrm flipH="false" flipV="false" rot="0">
            <a:off x="1719129" y="0"/>
            <a:ext cx="1411311" cy="896182"/>
          </a:xfrm>
          <a:custGeom>
            <a:avLst/>
            <a:gdLst/>
            <a:ahLst/>
            <a:cxnLst/>
            <a:rect r="r" b="b" t="t" l="l"/>
            <a:pathLst>
              <a:path h="896182" w="1411311">
                <a:moveTo>
                  <a:pt x="0" y="0"/>
                </a:moveTo>
                <a:lnTo>
                  <a:pt x="1411311" y="0"/>
                </a:lnTo>
                <a:lnTo>
                  <a:pt x="1411311" y="896182"/>
                </a:lnTo>
                <a:lnTo>
                  <a:pt x="0" y="896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12611399" y="38809"/>
            <a:ext cx="1559902" cy="990538"/>
          </a:xfrm>
          <a:custGeom>
            <a:avLst/>
            <a:gdLst/>
            <a:ahLst/>
            <a:cxnLst/>
            <a:rect r="r" b="b" t="t" l="l"/>
            <a:pathLst>
              <a:path h="990538" w="1559902">
                <a:moveTo>
                  <a:pt x="1559902" y="0"/>
                </a:moveTo>
                <a:lnTo>
                  <a:pt x="0" y="0"/>
                </a:lnTo>
                <a:lnTo>
                  <a:pt x="0" y="990538"/>
                </a:lnTo>
                <a:lnTo>
                  <a:pt x="1559902" y="990538"/>
                </a:lnTo>
                <a:lnTo>
                  <a:pt x="15599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146912" y="846105"/>
            <a:ext cx="4957731" cy="2423091"/>
          </a:xfrm>
          <a:custGeom>
            <a:avLst/>
            <a:gdLst/>
            <a:ahLst/>
            <a:cxnLst/>
            <a:rect r="r" b="b" t="t" l="l"/>
            <a:pathLst>
              <a:path h="2423091" w="4957731">
                <a:moveTo>
                  <a:pt x="0" y="0"/>
                </a:moveTo>
                <a:lnTo>
                  <a:pt x="4957732" y="0"/>
                </a:lnTo>
                <a:lnTo>
                  <a:pt x="4957732" y="2423091"/>
                </a:lnTo>
                <a:lnTo>
                  <a:pt x="0" y="24230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3785765" y="4278523"/>
            <a:ext cx="4008457" cy="107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FE0000"/>
                </a:solidFill>
                <a:latin typeface="Chonburi"/>
                <a:ea typeface="Chonburi"/>
                <a:cs typeface="Chonburi"/>
                <a:sym typeface="Chonburi"/>
              </a:rPr>
              <a:t>Từ ngày 29/10 -</a:t>
            </a:r>
          </a:p>
          <a:p>
            <a:pPr algn="l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FE0000"/>
                </a:solidFill>
                <a:latin typeface="Chonburi"/>
                <a:ea typeface="Chonburi"/>
                <a:cs typeface="Chonburi"/>
                <a:sym typeface="Chonburi"/>
              </a:rPr>
              <a:t> 03/10/2025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-105298" y="9376249"/>
            <a:ext cx="18393298" cy="3379089"/>
          </a:xfrm>
          <a:custGeom>
            <a:avLst/>
            <a:gdLst/>
            <a:ahLst/>
            <a:cxnLst/>
            <a:rect r="r" b="b" t="t" l="l"/>
            <a:pathLst>
              <a:path h="3379089" w="18393298">
                <a:moveTo>
                  <a:pt x="0" y="0"/>
                </a:moveTo>
                <a:lnTo>
                  <a:pt x="18393298" y="0"/>
                </a:lnTo>
                <a:lnTo>
                  <a:pt x="18393298" y="3379089"/>
                </a:lnTo>
                <a:lnTo>
                  <a:pt x="0" y="33790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365" t="0" r="-1365" b="-624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09884" y="7005348"/>
            <a:ext cx="5762611" cy="3281652"/>
          </a:xfrm>
          <a:custGeom>
            <a:avLst/>
            <a:gdLst/>
            <a:ahLst/>
            <a:cxnLst/>
            <a:rect r="r" b="b" t="t" l="l"/>
            <a:pathLst>
              <a:path h="3281652" w="5762611">
                <a:moveTo>
                  <a:pt x="0" y="0"/>
                </a:moveTo>
                <a:lnTo>
                  <a:pt x="5762611" y="0"/>
                </a:lnTo>
                <a:lnTo>
                  <a:pt x="5762611" y="3281652"/>
                </a:lnTo>
                <a:lnTo>
                  <a:pt x="0" y="32816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10" t="-190" r="-3092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3332671" y="1795996"/>
            <a:ext cx="4586214" cy="1144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Kế hoạch tuần 1: 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FFFFFF"/>
                </a:solidFill>
                <a:latin typeface="Bevan"/>
                <a:ea typeface="Bevan"/>
                <a:cs typeface="Bevan"/>
                <a:sym typeface="Bevan"/>
              </a:rPr>
              <a:t>Bé vui trung thu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785765" y="6395109"/>
            <a:ext cx="4008457" cy="1153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24"/>
              </a:lnSpc>
            </a:pPr>
            <a:r>
              <a:rPr lang="en-US" sz="3374" spc="293">
                <a:solidFill>
                  <a:srgbClr val="FBFEFA"/>
                </a:solidFill>
                <a:latin typeface="Calistoga"/>
                <a:ea typeface="Calistoga"/>
                <a:cs typeface="Calistoga"/>
                <a:sym typeface="Calistoga"/>
              </a:rPr>
              <a:t>CHỦ ĐỀ: </a:t>
            </a:r>
          </a:p>
          <a:p>
            <a:pPr algn="ctr">
              <a:lnSpc>
                <a:spcPts val="4584"/>
              </a:lnSpc>
              <a:spcBef>
                <a:spcPct val="0"/>
              </a:spcBef>
            </a:pPr>
            <a:r>
              <a:rPr lang="en-US" sz="3274" spc="284">
                <a:solidFill>
                  <a:srgbClr val="FBFEFA"/>
                </a:solidFill>
                <a:latin typeface="Calistoga"/>
                <a:ea typeface="Calistoga"/>
                <a:cs typeface="Calistoga"/>
                <a:sym typeface="Calistoga"/>
              </a:rPr>
              <a:t>BẢN THÂN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113776" y="2640141"/>
            <a:ext cx="1405682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F6A34E"/>
                </a:solidFill>
                <a:latin typeface="Arimo Bold"/>
                <a:ea typeface="Arimo Bold"/>
                <a:cs typeface="Arimo Bold"/>
                <a:sym typeface="Arimo Bold"/>
              </a:rPr>
              <a:t>Phát triển</a:t>
            </a:r>
          </a:p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F6A34E"/>
                </a:solidFill>
                <a:latin typeface="Arimo Bold"/>
                <a:ea typeface="Arimo Bold"/>
                <a:cs typeface="Arimo Bold"/>
                <a:sym typeface="Arimo Bold"/>
              </a:rPr>
              <a:t>thể chất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974935" y="2640141"/>
            <a:ext cx="1490216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true">
                <a:solidFill>
                  <a:srgbClr val="F6A34E"/>
                </a:solidFill>
                <a:latin typeface="Arimo Bold"/>
                <a:ea typeface="Arimo Bold"/>
                <a:cs typeface="Arimo Bold"/>
                <a:sym typeface="Arimo Bold"/>
              </a:rPr>
              <a:t>Phát triển </a:t>
            </a:r>
          </a:p>
          <a:p>
            <a:pPr algn="ctr">
              <a:lnSpc>
                <a:spcPts val="3359"/>
              </a:lnSpc>
            </a:pPr>
            <a:r>
              <a:rPr lang="en-US" sz="2399" b="true">
                <a:solidFill>
                  <a:srgbClr val="F6A34E"/>
                </a:solidFill>
                <a:latin typeface="Arimo Bold"/>
                <a:ea typeface="Arimo Bold"/>
                <a:cs typeface="Arimo Bold"/>
                <a:sym typeface="Arimo Bold"/>
              </a:rPr>
              <a:t>nhận thức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222345" y="2640141"/>
            <a:ext cx="1490067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true">
                <a:solidFill>
                  <a:srgbClr val="F6A34E"/>
                </a:solidFill>
                <a:latin typeface="Arimo Bold"/>
                <a:ea typeface="Arimo Bold"/>
                <a:cs typeface="Arimo Bold"/>
                <a:sym typeface="Arimo Bold"/>
              </a:rPr>
              <a:t>Phát triển </a:t>
            </a:r>
          </a:p>
          <a:p>
            <a:pPr algn="ctr">
              <a:lnSpc>
                <a:spcPts val="3359"/>
              </a:lnSpc>
            </a:pPr>
            <a:r>
              <a:rPr lang="en-US" sz="2399" b="true">
                <a:solidFill>
                  <a:srgbClr val="F6A34E"/>
                </a:solidFill>
                <a:latin typeface="Arimo Bold"/>
                <a:ea typeface="Arimo Bold"/>
                <a:cs typeface="Arimo Bold"/>
                <a:sym typeface="Arimo Bold"/>
              </a:rPr>
              <a:t>thẩm mỹ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136871" y="2640141"/>
            <a:ext cx="1490067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true">
                <a:solidFill>
                  <a:srgbClr val="F6A34E"/>
                </a:solidFill>
                <a:latin typeface="Arimo Bold"/>
                <a:ea typeface="Arimo Bold"/>
                <a:cs typeface="Arimo Bold"/>
                <a:sym typeface="Arimo Bold"/>
              </a:rPr>
              <a:t>Phát triển </a:t>
            </a:r>
          </a:p>
          <a:p>
            <a:pPr algn="ctr">
              <a:lnSpc>
                <a:spcPts val="3359"/>
              </a:lnSpc>
            </a:pPr>
            <a:r>
              <a:rPr lang="en-US" sz="2399" b="true">
                <a:solidFill>
                  <a:srgbClr val="F6A34E"/>
                </a:solidFill>
                <a:latin typeface="Arimo Bold"/>
                <a:ea typeface="Arimo Bold"/>
                <a:cs typeface="Arimo Bold"/>
                <a:sym typeface="Arimo Bold"/>
              </a:rPr>
              <a:t>thẩm mỹ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179828" y="2640141"/>
            <a:ext cx="1490067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true">
                <a:solidFill>
                  <a:srgbClr val="F6A34E"/>
                </a:solidFill>
                <a:latin typeface="Arimo Bold"/>
                <a:ea typeface="Arimo Bold"/>
                <a:cs typeface="Arimo Bold"/>
                <a:sym typeface="Arimo Bold"/>
              </a:rPr>
              <a:t>Phát triển </a:t>
            </a:r>
          </a:p>
          <a:p>
            <a:pPr algn="ctr">
              <a:lnSpc>
                <a:spcPts val="3359"/>
              </a:lnSpc>
            </a:pPr>
            <a:r>
              <a:rPr lang="en-US" sz="2399" b="true">
                <a:solidFill>
                  <a:srgbClr val="F6A34E"/>
                </a:solidFill>
                <a:latin typeface="Arimo Bold"/>
                <a:ea typeface="Arimo Bold"/>
                <a:cs typeface="Arimo Bold"/>
                <a:sym typeface="Arimo Bold"/>
              </a:rPr>
              <a:t>ngôn ngữ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64386" y="5017581"/>
            <a:ext cx="5032686" cy="239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b="true" sz="3399" i="true">
                <a:solidFill>
                  <a:srgbClr val="1959BA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Ném</a:t>
            </a:r>
          </a:p>
          <a:p>
            <a:pPr algn="ctr">
              <a:lnSpc>
                <a:spcPts val="4759"/>
              </a:lnSpc>
            </a:pPr>
            <a:r>
              <a:rPr lang="en-US" b="true" sz="3399" i="true">
                <a:solidFill>
                  <a:srgbClr val="1959BA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xa</a:t>
            </a:r>
          </a:p>
          <a:p>
            <a:pPr algn="ctr">
              <a:lnSpc>
                <a:spcPts val="4759"/>
              </a:lnSpc>
            </a:pPr>
            <a:r>
              <a:rPr lang="en-US" b="true" sz="3399" i="true">
                <a:solidFill>
                  <a:srgbClr val="1959BA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 bằng </a:t>
            </a:r>
          </a:p>
          <a:p>
            <a:pPr algn="ctr">
              <a:lnSpc>
                <a:spcPts val="4759"/>
              </a:lnSpc>
            </a:pPr>
            <a:r>
              <a:rPr lang="en-US" b="true" sz="3399" i="true">
                <a:solidFill>
                  <a:srgbClr val="1959BA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1 tay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311128" y="3183471"/>
            <a:ext cx="4957731" cy="795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b="true">
                <a:solidFill>
                  <a:srgbClr val="7A003A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Khối 4 tuổi</a:t>
            </a:r>
          </a:p>
        </p:txBody>
      </p:sp>
      <p:graphicFrame>
        <p:nvGraphicFramePr>
          <p:cNvPr name="Table 24" id="24"/>
          <p:cNvGraphicFramePr>
            <a:graphicFrameLocks noGrp="true"/>
          </p:cNvGraphicFramePr>
          <p:nvPr/>
        </p:nvGraphicFramePr>
        <p:xfrm>
          <a:off x="476055" y="1026334"/>
          <a:ext cx="12642283" cy="7430103"/>
        </p:xfrm>
        <a:graphic>
          <a:graphicData uri="http://schemas.openxmlformats.org/drawingml/2006/table">
            <a:tbl>
              <a:tblPr/>
              <a:tblGrid>
                <a:gridCol w="2558500"/>
                <a:gridCol w="1947371"/>
                <a:gridCol w="2052127"/>
                <a:gridCol w="2053383"/>
                <a:gridCol w="2052787"/>
                <a:gridCol w="1978115"/>
              </a:tblGrid>
              <a:tr h="156464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96"/>
                        </a:lnSpc>
                        <a:defRPr/>
                      </a:pPr>
                      <a:r>
                        <a:rPr lang="en-US" b="true" sz="306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NGÀY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b="true" sz="3200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2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b="true" sz="31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3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b="true" sz="31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4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b="true" sz="31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5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b="true" sz="31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6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</a:tr>
              <a:tr h="127857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b="true" sz="28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LĨNH VỰC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920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B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17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E8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DC7"/>
                    </a:solidFill>
                  </a:tcPr>
                </a:tc>
              </a:tr>
              <a:tr h="458688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b="true" sz="29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HOẠT ĐỘNG </a:t>
                      </a:r>
                      <a:endParaRPr lang="en-US" sz="1100"/>
                    </a:p>
                    <a:p>
                      <a:pPr algn="ctr">
                        <a:lnSpc>
                          <a:spcPts val="4199"/>
                        </a:lnSpc>
                      </a:pPr>
                      <a:r>
                        <a:rPr lang="en-US" b="true" sz="29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HỌC</a:t>
                      </a:r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 i="true" b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Bò chui qua ống dài 1,2x 0,6 m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b="true" sz="3099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Xếp tương ứng</a:t>
                      </a:r>
                      <a:endParaRPr lang="en-US" sz="1100"/>
                    </a:p>
                    <a:p>
                      <a:pPr algn="ctr">
                        <a:lnSpc>
                          <a:spcPts val="4339"/>
                        </a:lnSpc>
                      </a:pPr>
                      <a:r>
                        <a:rPr lang="en-US" b="true" sz="3099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1-1</a:t>
                      </a:r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b="true" sz="3099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Xếp dán trang trí </a:t>
                      </a:r>
                      <a:endParaRPr lang="en-US" sz="1100"/>
                    </a:p>
                    <a:p>
                      <a:pPr algn="ctr">
                        <a:lnSpc>
                          <a:spcPts val="4339"/>
                        </a:lnSpc>
                      </a:pPr>
                      <a:r>
                        <a:rPr lang="en-US" b="true" sz="3099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“Đèn trung thu”</a:t>
                      </a:r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17"/>
                        </a:lnSpc>
                        <a:defRPr/>
                      </a:pPr>
                      <a:r>
                        <a:rPr lang="en-US" b="true" sz="3155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Thơ</a:t>
                      </a:r>
                      <a:endParaRPr lang="en-US" sz="1100"/>
                    </a:p>
                    <a:p>
                      <a:pPr algn="ctr">
                        <a:lnSpc>
                          <a:spcPts val="4417"/>
                        </a:lnSpc>
                      </a:pPr>
                      <a:r>
                        <a:rPr lang="en-US" b="true" sz="3155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 “Vui trung thu”</a:t>
                      </a:r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339"/>
                        </a:lnSpc>
                        <a:defRPr/>
                      </a:pPr>
                      <a:r>
                        <a:rPr lang="en-US" b="true" sz="3099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  Múa</a:t>
                      </a:r>
                      <a:endParaRPr lang="en-US" sz="1100"/>
                    </a:p>
                    <a:p>
                      <a:pPr algn="ctr">
                        <a:lnSpc>
                          <a:spcPts val="4339"/>
                        </a:lnSpc>
                      </a:pPr>
                      <a:r>
                        <a:rPr lang="en-US" b="true" sz="3099" i="true">
                          <a:solidFill>
                            <a:srgbClr val="1959BA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“Đêm trung thu”</a:t>
                      </a:r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name="Table 25" id="25"/>
          <p:cNvGraphicFramePr>
            <a:graphicFrameLocks noGrp="true"/>
          </p:cNvGraphicFramePr>
          <p:nvPr/>
        </p:nvGraphicFramePr>
        <p:xfrm>
          <a:off x="628455" y="1178734"/>
          <a:ext cx="12642283" cy="2889131"/>
        </p:xfrm>
        <a:graphic>
          <a:graphicData uri="http://schemas.openxmlformats.org/drawingml/2006/table">
            <a:tbl>
              <a:tblPr/>
              <a:tblGrid>
                <a:gridCol w="2558500"/>
                <a:gridCol w="1947371"/>
                <a:gridCol w="2052127"/>
                <a:gridCol w="2053383"/>
                <a:gridCol w="2052787"/>
                <a:gridCol w="1978115"/>
              </a:tblGrid>
              <a:tr h="158991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296"/>
                        </a:lnSpc>
                        <a:defRPr/>
                      </a:pPr>
                      <a:r>
                        <a:rPr lang="en-US" b="true" sz="306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NGÀY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80"/>
                        </a:lnSpc>
                        <a:defRPr/>
                      </a:pPr>
                      <a:r>
                        <a:rPr lang="en-US" b="true" sz="3200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2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b="true" sz="31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3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b="true" sz="31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4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b="true" sz="31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5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b="true" sz="31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THỨ 6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</a:tr>
              <a:tr h="129921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b="true" sz="2899" i="true">
                          <a:solidFill>
                            <a:srgbClr val="FFFFFF"/>
                          </a:solidFill>
                          <a:latin typeface="Arimo Bold Italics"/>
                          <a:ea typeface="Arimo Bold Italics"/>
                          <a:cs typeface="Arimo Bold Italics"/>
                          <a:sym typeface="Arimo Bold Italics"/>
                        </a:rPr>
                        <a:t>LĨNH VỰC</a:t>
                      </a: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84B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920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B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FE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17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E8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195641" marR="195641" marT="195641" marB="195641" anchor="ctr">
                    <a:lnL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9564">
                      <a:solidFill>
                        <a:srgbClr val="494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D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FC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33520" y="2394648"/>
            <a:ext cx="8461276" cy="4780621"/>
          </a:xfrm>
          <a:custGeom>
            <a:avLst/>
            <a:gdLst/>
            <a:ahLst/>
            <a:cxnLst/>
            <a:rect r="r" b="b" t="t" l="l"/>
            <a:pathLst>
              <a:path h="4780621" w="8461276">
                <a:moveTo>
                  <a:pt x="0" y="0"/>
                </a:moveTo>
                <a:lnTo>
                  <a:pt x="8461275" y="0"/>
                </a:lnTo>
                <a:lnTo>
                  <a:pt x="8461275" y="4780621"/>
                </a:lnTo>
                <a:lnTo>
                  <a:pt x="0" y="47806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386492" y="8347074"/>
            <a:ext cx="6930189" cy="4114800"/>
          </a:xfrm>
          <a:custGeom>
            <a:avLst/>
            <a:gdLst/>
            <a:ahLst/>
            <a:cxnLst/>
            <a:rect r="r" b="b" t="t" l="l"/>
            <a:pathLst>
              <a:path h="4114800" w="6930189">
                <a:moveTo>
                  <a:pt x="6930189" y="0"/>
                </a:moveTo>
                <a:lnTo>
                  <a:pt x="0" y="0"/>
                </a:lnTo>
                <a:lnTo>
                  <a:pt x="0" y="4114800"/>
                </a:lnTo>
                <a:lnTo>
                  <a:pt x="6930189" y="4114800"/>
                </a:lnTo>
                <a:lnTo>
                  <a:pt x="693018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589920" y="5527975"/>
            <a:ext cx="8278263" cy="4759025"/>
          </a:xfrm>
          <a:custGeom>
            <a:avLst/>
            <a:gdLst/>
            <a:ahLst/>
            <a:cxnLst/>
            <a:rect r="r" b="b" t="t" l="l"/>
            <a:pathLst>
              <a:path h="4759025" w="8278263">
                <a:moveTo>
                  <a:pt x="0" y="0"/>
                </a:moveTo>
                <a:lnTo>
                  <a:pt x="8278263" y="0"/>
                </a:lnTo>
                <a:lnTo>
                  <a:pt x="8278263" y="4759025"/>
                </a:lnTo>
                <a:lnTo>
                  <a:pt x="0" y="4759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58" r="-97840" b="-101975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15301766" y="-446466"/>
            <a:ext cx="3490440" cy="3167574"/>
          </a:xfrm>
          <a:custGeom>
            <a:avLst/>
            <a:gdLst/>
            <a:ahLst/>
            <a:cxnLst/>
            <a:rect r="r" b="b" t="t" l="l"/>
            <a:pathLst>
              <a:path h="3167574" w="3490440">
                <a:moveTo>
                  <a:pt x="0" y="0"/>
                </a:moveTo>
                <a:lnTo>
                  <a:pt x="3490440" y="0"/>
                </a:lnTo>
                <a:lnTo>
                  <a:pt x="3490440" y="3167574"/>
                </a:lnTo>
                <a:lnTo>
                  <a:pt x="0" y="3167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31548" y="-18172"/>
            <a:ext cx="5136405" cy="2902069"/>
          </a:xfrm>
          <a:custGeom>
            <a:avLst/>
            <a:gdLst/>
            <a:ahLst/>
            <a:cxnLst/>
            <a:rect r="r" b="b" t="t" l="l"/>
            <a:pathLst>
              <a:path h="2902069" w="5136405">
                <a:moveTo>
                  <a:pt x="0" y="0"/>
                </a:moveTo>
                <a:lnTo>
                  <a:pt x="5136405" y="0"/>
                </a:lnTo>
                <a:lnTo>
                  <a:pt x="5136405" y="2902068"/>
                </a:lnTo>
                <a:lnTo>
                  <a:pt x="0" y="2902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521043" y="2023749"/>
            <a:ext cx="5021071" cy="7665757"/>
          </a:xfrm>
          <a:custGeom>
            <a:avLst/>
            <a:gdLst/>
            <a:ahLst/>
            <a:cxnLst/>
            <a:rect r="r" b="b" t="t" l="l"/>
            <a:pathLst>
              <a:path h="7665757" w="5021071">
                <a:moveTo>
                  <a:pt x="0" y="0"/>
                </a:moveTo>
                <a:lnTo>
                  <a:pt x="5021070" y="0"/>
                </a:lnTo>
                <a:lnTo>
                  <a:pt x="5021070" y="7665757"/>
                </a:lnTo>
                <a:lnTo>
                  <a:pt x="0" y="76657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237131" y="8235906"/>
            <a:ext cx="1064635" cy="1349775"/>
          </a:xfrm>
          <a:custGeom>
            <a:avLst/>
            <a:gdLst/>
            <a:ahLst/>
            <a:cxnLst/>
            <a:rect r="r" b="b" t="t" l="l"/>
            <a:pathLst>
              <a:path h="1349775" w="1064635">
                <a:moveTo>
                  <a:pt x="0" y="0"/>
                </a:moveTo>
                <a:lnTo>
                  <a:pt x="1064635" y="0"/>
                </a:lnTo>
                <a:lnTo>
                  <a:pt x="1064635" y="1349775"/>
                </a:lnTo>
                <a:lnTo>
                  <a:pt x="0" y="13497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864158" y="1457889"/>
            <a:ext cx="601549" cy="464697"/>
          </a:xfrm>
          <a:custGeom>
            <a:avLst/>
            <a:gdLst/>
            <a:ahLst/>
            <a:cxnLst/>
            <a:rect r="r" b="b" t="t" l="l"/>
            <a:pathLst>
              <a:path h="464697" w="601549">
                <a:moveTo>
                  <a:pt x="0" y="0"/>
                </a:moveTo>
                <a:lnTo>
                  <a:pt x="601549" y="0"/>
                </a:lnTo>
                <a:lnTo>
                  <a:pt x="601549" y="464697"/>
                </a:lnTo>
                <a:lnTo>
                  <a:pt x="0" y="4646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259300" y="7705762"/>
            <a:ext cx="799551" cy="967686"/>
          </a:xfrm>
          <a:custGeom>
            <a:avLst/>
            <a:gdLst/>
            <a:ahLst/>
            <a:cxnLst/>
            <a:rect r="r" b="b" t="t" l="l"/>
            <a:pathLst>
              <a:path h="967686" w="799551">
                <a:moveTo>
                  <a:pt x="0" y="0"/>
                </a:moveTo>
                <a:lnTo>
                  <a:pt x="799551" y="0"/>
                </a:lnTo>
                <a:lnTo>
                  <a:pt x="799551" y="967686"/>
                </a:lnTo>
                <a:lnTo>
                  <a:pt x="0" y="9676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117651" y="-1098128"/>
            <a:ext cx="5136405" cy="2902069"/>
          </a:xfrm>
          <a:custGeom>
            <a:avLst/>
            <a:gdLst/>
            <a:ahLst/>
            <a:cxnLst/>
            <a:rect r="r" b="b" t="t" l="l"/>
            <a:pathLst>
              <a:path h="2902069" w="5136405">
                <a:moveTo>
                  <a:pt x="0" y="0"/>
                </a:moveTo>
                <a:lnTo>
                  <a:pt x="5136405" y="0"/>
                </a:lnTo>
                <a:lnTo>
                  <a:pt x="5136405" y="2902069"/>
                </a:lnTo>
                <a:lnTo>
                  <a:pt x="0" y="29020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804215" y="4889747"/>
            <a:ext cx="2353421" cy="1329683"/>
          </a:xfrm>
          <a:custGeom>
            <a:avLst/>
            <a:gdLst/>
            <a:ahLst/>
            <a:cxnLst/>
            <a:rect r="r" b="b" t="t" l="l"/>
            <a:pathLst>
              <a:path h="1329683" w="2353421">
                <a:moveTo>
                  <a:pt x="0" y="0"/>
                </a:moveTo>
                <a:lnTo>
                  <a:pt x="2353421" y="0"/>
                </a:lnTo>
                <a:lnTo>
                  <a:pt x="2353421" y="1329682"/>
                </a:lnTo>
                <a:lnTo>
                  <a:pt x="0" y="1329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8543640" y="6261143"/>
            <a:ext cx="3456419" cy="3940352"/>
            <a:chOff x="0" y="0"/>
            <a:chExt cx="1913890" cy="218185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13890" cy="2181854"/>
            </a:xfrm>
            <a:custGeom>
              <a:avLst/>
              <a:gdLst/>
              <a:ahLst/>
              <a:cxnLst/>
              <a:rect r="r" b="b" t="t" l="l"/>
              <a:pathLst>
                <a:path h="2181854" w="1913890">
                  <a:moveTo>
                    <a:pt x="1789430" y="2181854"/>
                  </a:moveTo>
                  <a:lnTo>
                    <a:pt x="124460" y="2181854"/>
                  </a:lnTo>
                  <a:cubicBezTo>
                    <a:pt x="55880" y="2181854"/>
                    <a:pt x="0" y="2125974"/>
                    <a:pt x="0" y="20573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7394"/>
                  </a:lnTo>
                  <a:cubicBezTo>
                    <a:pt x="1913890" y="2125974"/>
                    <a:pt x="1858010" y="2181854"/>
                    <a:pt x="1789430" y="2181854"/>
                  </a:cubicBezTo>
                  <a:close/>
                </a:path>
              </a:pathLst>
            </a:custGeom>
            <a:solidFill>
              <a:srgbClr val="FFF9D1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4758891" y="6238648"/>
            <a:ext cx="3503931" cy="3994516"/>
            <a:chOff x="0" y="0"/>
            <a:chExt cx="1913890" cy="2181854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913890" cy="2181854"/>
            </a:xfrm>
            <a:custGeom>
              <a:avLst/>
              <a:gdLst/>
              <a:ahLst/>
              <a:cxnLst/>
              <a:rect r="r" b="b" t="t" l="l"/>
              <a:pathLst>
                <a:path h="2181854" w="1913890">
                  <a:moveTo>
                    <a:pt x="1789430" y="2181854"/>
                  </a:moveTo>
                  <a:lnTo>
                    <a:pt x="124460" y="2181854"/>
                  </a:lnTo>
                  <a:cubicBezTo>
                    <a:pt x="55880" y="2181854"/>
                    <a:pt x="0" y="2125974"/>
                    <a:pt x="0" y="20573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7394"/>
                  </a:lnTo>
                  <a:cubicBezTo>
                    <a:pt x="1913890" y="2125974"/>
                    <a:pt x="1858010" y="2181854"/>
                    <a:pt x="1789430" y="2181854"/>
                  </a:cubicBezTo>
                  <a:close/>
                </a:path>
              </a:pathLst>
            </a:custGeom>
            <a:solidFill>
              <a:srgbClr val="FFF9D1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6228541" y="2036862"/>
            <a:ext cx="3513308" cy="4005206"/>
            <a:chOff x="0" y="0"/>
            <a:chExt cx="1913890" cy="218185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13890" cy="2181854"/>
            </a:xfrm>
            <a:custGeom>
              <a:avLst/>
              <a:gdLst/>
              <a:ahLst/>
              <a:cxnLst/>
              <a:rect r="r" b="b" t="t" l="l"/>
              <a:pathLst>
                <a:path h="2181854" w="1913890">
                  <a:moveTo>
                    <a:pt x="1789430" y="2181854"/>
                  </a:moveTo>
                  <a:lnTo>
                    <a:pt x="124460" y="2181854"/>
                  </a:lnTo>
                  <a:cubicBezTo>
                    <a:pt x="55880" y="2181854"/>
                    <a:pt x="0" y="2125974"/>
                    <a:pt x="0" y="20573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7394"/>
                  </a:lnTo>
                  <a:cubicBezTo>
                    <a:pt x="1913890" y="2125974"/>
                    <a:pt x="1858010" y="2181854"/>
                    <a:pt x="1789430" y="2181854"/>
                  </a:cubicBezTo>
                  <a:close/>
                </a:path>
              </a:pathLst>
            </a:custGeom>
            <a:solidFill>
              <a:srgbClr val="FFF9D1"/>
            </a:solid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2768404" y="2148438"/>
            <a:ext cx="2275893" cy="492421"/>
          </a:xfrm>
          <a:custGeom>
            <a:avLst/>
            <a:gdLst/>
            <a:ahLst/>
            <a:cxnLst/>
            <a:rect r="r" b="b" t="t" l="l"/>
            <a:pathLst>
              <a:path h="492421" w="2275893">
                <a:moveTo>
                  <a:pt x="0" y="0"/>
                </a:moveTo>
                <a:lnTo>
                  <a:pt x="2275893" y="0"/>
                </a:lnTo>
                <a:lnTo>
                  <a:pt x="2275893" y="492421"/>
                </a:lnTo>
                <a:lnTo>
                  <a:pt x="0" y="4924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0365785" y="1922586"/>
            <a:ext cx="3470004" cy="3955839"/>
            <a:chOff x="0" y="0"/>
            <a:chExt cx="1913890" cy="218185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13890" cy="2181854"/>
            </a:xfrm>
            <a:custGeom>
              <a:avLst/>
              <a:gdLst/>
              <a:ahLst/>
              <a:cxnLst/>
              <a:rect r="r" b="b" t="t" l="l"/>
              <a:pathLst>
                <a:path h="2181854" w="1913890">
                  <a:moveTo>
                    <a:pt x="1789430" y="2181854"/>
                  </a:moveTo>
                  <a:lnTo>
                    <a:pt x="124460" y="2181854"/>
                  </a:lnTo>
                  <a:cubicBezTo>
                    <a:pt x="55880" y="2181854"/>
                    <a:pt x="0" y="2125974"/>
                    <a:pt x="0" y="20573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7394"/>
                  </a:lnTo>
                  <a:cubicBezTo>
                    <a:pt x="1913890" y="2125974"/>
                    <a:pt x="1858010" y="2181854"/>
                    <a:pt x="1789430" y="2181854"/>
                  </a:cubicBezTo>
                  <a:close/>
                </a:path>
              </a:pathLst>
            </a:custGeom>
            <a:solidFill>
              <a:srgbClr val="FFF9D1"/>
            </a:solidFill>
          </p:spPr>
        </p:sp>
      </p:grpSp>
      <p:sp>
        <p:nvSpPr>
          <p:cNvPr name="Freeform 22" id="22"/>
          <p:cNvSpPr/>
          <p:nvPr/>
        </p:nvSpPr>
        <p:spPr>
          <a:xfrm flipH="true" flipV="true" rot="0">
            <a:off x="377161" y="5571171"/>
            <a:ext cx="4386396" cy="2664735"/>
          </a:xfrm>
          <a:custGeom>
            <a:avLst/>
            <a:gdLst/>
            <a:ahLst/>
            <a:cxnLst/>
            <a:rect r="r" b="b" t="t" l="l"/>
            <a:pathLst>
              <a:path h="2664735" w="4386396">
                <a:moveTo>
                  <a:pt x="4386395" y="2664735"/>
                </a:moveTo>
                <a:lnTo>
                  <a:pt x="0" y="2664735"/>
                </a:lnTo>
                <a:lnTo>
                  <a:pt x="0" y="0"/>
                </a:lnTo>
                <a:lnTo>
                  <a:pt x="4386395" y="0"/>
                </a:lnTo>
                <a:lnTo>
                  <a:pt x="4386395" y="2664735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6876448" y="2148438"/>
            <a:ext cx="2275893" cy="492421"/>
          </a:xfrm>
          <a:custGeom>
            <a:avLst/>
            <a:gdLst/>
            <a:ahLst/>
            <a:cxnLst/>
            <a:rect r="r" b="b" t="t" l="l"/>
            <a:pathLst>
              <a:path h="492421" w="2275893">
                <a:moveTo>
                  <a:pt x="0" y="0"/>
                </a:moveTo>
                <a:lnTo>
                  <a:pt x="2275893" y="0"/>
                </a:lnTo>
                <a:lnTo>
                  <a:pt x="2275893" y="492421"/>
                </a:lnTo>
                <a:lnTo>
                  <a:pt x="0" y="4924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038494" y="2027603"/>
            <a:ext cx="2275893" cy="492421"/>
          </a:xfrm>
          <a:custGeom>
            <a:avLst/>
            <a:gdLst/>
            <a:ahLst/>
            <a:cxnLst/>
            <a:rect r="r" b="b" t="t" l="l"/>
            <a:pathLst>
              <a:path h="492421" w="2275893">
                <a:moveTo>
                  <a:pt x="0" y="0"/>
                </a:moveTo>
                <a:lnTo>
                  <a:pt x="2275894" y="0"/>
                </a:lnTo>
                <a:lnTo>
                  <a:pt x="2275894" y="492421"/>
                </a:lnTo>
                <a:lnTo>
                  <a:pt x="0" y="4924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5372910" y="6394493"/>
            <a:ext cx="2275893" cy="492421"/>
          </a:xfrm>
          <a:custGeom>
            <a:avLst/>
            <a:gdLst/>
            <a:ahLst/>
            <a:cxnLst/>
            <a:rect r="r" b="b" t="t" l="l"/>
            <a:pathLst>
              <a:path h="492421" w="2275893">
                <a:moveTo>
                  <a:pt x="0" y="0"/>
                </a:moveTo>
                <a:lnTo>
                  <a:pt x="2275893" y="0"/>
                </a:lnTo>
                <a:lnTo>
                  <a:pt x="2275893" y="492421"/>
                </a:lnTo>
                <a:lnTo>
                  <a:pt x="0" y="4924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003215" y="6443829"/>
            <a:ext cx="2275893" cy="492421"/>
          </a:xfrm>
          <a:custGeom>
            <a:avLst/>
            <a:gdLst/>
            <a:ahLst/>
            <a:cxnLst/>
            <a:rect r="r" b="b" t="t" l="l"/>
            <a:pathLst>
              <a:path h="492421" w="2275893">
                <a:moveTo>
                  <a:pt x="0" y="0"/>
                </a:moveTo>
                <a:lnTo>
                  <a:pt x="2275893" y="0"/>
                </a:lnTo>
                <a:lnTo>
                  <a:pt x="2275893" y="492421"/>
                </a:lnTo>
                <a:lnTo>
                  <a:pt x="0" y="4924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085416" y="8738478"/>
            <a:ext cx="1557484" cy="1064929"/>
          </a:xfrm>
          <a:custGeom>
            <a:avLst/>
            <a:gdLst/>
            <a:ahLst/>
            <a:cxnLst/>
            <a:rect r="r" b="b" t="t" l="l"/>
            <a:pathLst>
              <a:path h="1064929" w="1557484">
                <a:moveTo>
                  <a:pt x="0" y="0"/>
                </a:moveTo>
                <a:lnTo>
                  <a:pt x="1557483" y="0"/>
                </a:lnTo>
                <a:lnTo>
                  <a:pt x="1557483" y="1064929"/>
                </a:lnTo>
                <a:lnTo>
                  <a:pt x="0" y="106492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3209093" y="9442719"/>
            <a:ext cx="626696" cy="721377"/>
          </a:xfrm>
          <a:custGeom>
            <a:avLst/>
            <a:gdLst/>
            <a:ahLst/>
            <a:cxnLst/>
            <a:rect r="r" b="b" t="t" l="l"/>
            <a:pathLst>
              <a:path h="721377" w="626696">
                <a:moveTo>
                  <a:pt x="0" y="0"/>
                </a:moveTo>
                <a:lnTo>
                  <a:pt x="626696" y="0"/>
                </a:lnTo>
                <a:lnTo>
                  <a:pt x="626696" y="721376"/>
                </a:lnTo>
                <a:lnTo>
                  <a:pt x="0" y="7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465197" y="203236"/>
            <a:ext cx="4882307" cy="1393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28B37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KẾ HOẠCH TUẦN 2: </a:t>
            </a:r>
          </a:p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28B37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BẠN CỦA BÉ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454560" y="1051596"/>
            <a:ext cx="6713339" cy="632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E55F15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Từ ngày 6/10 - 10/10/2025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90043" y="6311937"/>
            <a:ext cx="3960632" cy="1393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DB492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Chủ đề:</a:t>
            </a:r>
          </a:p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DB492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Bản thân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035870" y="3156966"/>
            <a:ext cx="3627134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5"/>
              </a:lnSpc>
            </a:pPr>
            <a:r>
              <a:rPr lang="en-US" b="true" sz="2500">
                <a:solidFill>
                  <a:srgbClr val="028B37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 LĨNH VỰC: PTTC</a:t>
            </a:r>
          </a:p>
          <a:p>
            <a:pPr algn="ctr">
              <a:lnSpc>
                <a:spcPts val="3825"/>
              </a:lnSpc>
            </a:pPr>
            <a:r>
              <a:rPr lang="en-US" sz="2500">
                <a:solidFill>
                  <a:srgbClr val="E55F15"/>
                </a:solidFill>
                <a:latin typeface="Roboto Slab"/>
                <a:ea typeface="Roboto Slab"/>
                <a:cs typeface="Roboto Slab"/>
                <a:sym typeface="Roboto Slab"/>
              </a:rPr>
              <a:t>TÊN HĐH: TUNG BẮT BỐNG VỚI NGƯỜI ĐỐI DIỆN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158555" y="3088534"/>
            <a:ext cx="3521430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5"/>
              </a:lnSpc>
            </a:pPr>
            <a:r>
              <a:rPr lang="en-US" b="true" sz="2500">
                <a:solidFill>
                  <a:srgbClr val="028B37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LĨNH VỰC: PTNT</a:t>
            </a:r>
          </a:p>
          <a:p>
            <a:pPr algn="ctr">
              <a:lnSpc>
                <a:spcPts val="3825"/>
              </a:lnSpc>
            </a:pPr>
            <a:r>
              <a:rPr lang="en-US" sz="2500">
                <a:solidFill>
                  <a:srgbClr val="E55F15"/>
                </a:solidFill>
                <a:latin typeface="Roboto Slab"/>
                <a:ea typeface="Roboto Slab"/>
                <a:cs typeface="Roboto Slab"/>
                <a:sym typeface="Roboto Slab"/>
              </a:rPr>
              <a:t>TÊN HĐH: KHÁM PHÁ BẠN TRAI, BẠN GÁI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441439" y="3050787"/>
            <a:ext cx="3470004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5"/>
              </a:lnSpc>
            </a:pPr>
            <a:r>
              <a:rPr lang="en-US" sz="2500">
                <a:solidFill>
                  <a:srgbClr val="CD6D3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b="true" sz="2500">
                <a:solidFill>
                  <a:srgbClr val="028B37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LĨNH VỰC: PTTM</a:t>
            </a:r>
          </a:p>
          <a:p>
            <a:pPr algn="ctr">
              <a:lnSpc>
                <a:spcPts val="3825"/>
              </a:lnSpc>
            </a:pPr>
            <a:r>
              <a:rPr lang="en-US" sz="2500">
                <a:solidFill>
                  <a:srgbClr val="CD6D3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500">
                <a:solidFill>
                  <a:srgbClr val="E55F15"/>
                </a:solidFill>
                <a:latin typeface="Roboto Slab"/>
                <a:ea typeface="Roboto Slab"/>
                <a:cs typeface="Roboto Slab"/>
                <a:sym typeface="Roboto Slab"/>
              </a:rPr>
              <a:t>TÊN HĐH: VẼ</a:t>
            </a:r>
          </a:p>
          <a:p>
            <a:pPr algn="ctr">
              <a:lnSpc>
                <a:spcPts val="3825"/>
              </a:lnSpc>
            </a:pPr>
            <a:r>
              <a:rPr lang="en-US" sz="2500">
                <a:solidFill>
                  <a:srgbClr val="E55F15"/>
                </a:solidFill>
                <a:latin typeface="Roboto Slab"/>
                <a:ea typeface="Roboto Slab"/>
                <a:cs typeface="Roboto Slab"/>
                <a:sym typeface="Roboto Slab"/>
              </a:rPr>
              <a:t> “QUÀ TẶNG  BẠN”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711601" y="7452364"/>
            <a:ext cx="3784550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5"/>
              </a:lnSpc>
            </a:pPr>
            <a:r>
              <a:rPr lang="en-US" sz="2500">
                <a:solidFill>
                  <a:srgbClr val="CD6D3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b="true" sz="2500">
                <a:solidFill>
                  <a:srgbClr val="028B37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LĨNH VỰC: PTNN</a:t>
            </a:r>
          </a:p>
          <a:p>
            <a:pPr algn="ctr">
              <a:lnSpc>
                <a:spcPts val="3825"/>
              </a:lnSpc>
            </a:pPr>
            <a:r>
              <a:rPr lang="en-US" sz="2500">
                <a:solidFill>
                  <a:srgbClr val="DC5827"/>
                </a:solidFill>
                <a:latin typeface="Roboto Slab"/>
                <a:ea typeface="Roboto Slab"/>
                <a:cs typeface="Roboto Slab"/>
                <a:sym typeface="Roboto Slab"/>
              </a:rPr>
              <a:t>TÊN HĐH: TRUYỆN</a:t>
            </a:r>
          </a:p>
          <a:p>
            <a:pPr algn="ctr">
              <a:lnSpc>
                <a:spcPts val="3825"/>
              </a:lnSpc>
            </a:pPr>
            <a:r>
              <a:rPr lang="en-US" sz="2500">
                <a:solidFill>
                  <a:srgbClr val="DC5827"/>
                </a:solidFill>
                <a:latin typeface="Roboto Slab"/>
                <a:ea typeface="Roboto Slab"/>
                <a:cs typeface="Roboto Slab"/>
                <a:sym typeface="Roboto Slab"/>
              </a:rPr>
              <a:t>“GẤU CON BỊ SÂU RĂNG”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426708" y="7529034"/>
            <a:ext cx="3584674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5"/>
              </a:lnSpc>
            </a:pPr>
            <a:r>
              <a:rPr lang="en-US" sz="2500">
                <a:solidFill>
                  <a:srgbClr val="CD6D3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b="true" sz="2500">
                <a:solidFill>
                  <a:srgbClr val="028B37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LĨNH VỰC: PTTCKNXH</a:t>
            </a:r>
          </a:p>
          <a:p>
            <a:pPr algn="ctr">
              <a:lnSpc>
                <a:spcPts val="3825"/>
              </a:lnSpc>
            </a:pPr>
            <a:r>
              <a:rPr lang="en-US" sz="2500">
                <a:solidFill>
                  <a:srgbClr val="E55F15"/>
                </a:solidFill>
                <a:latin typeface="Roboto Slab"/>
                <a:ea typeface="Roboto Slab"/>
                <a:cs typeface="Roboto Slab"/>
                <a:sym typeface="Roboto Slab"/>
              </a:rPr>
              <a:t>TÊN HĐH: “BÉ LÀM </a:t>
            </a:r>
          </a:p>
          <a:p>
            <a:pPr algn="ctr">
              <a:lnSpc>
                <a:spcPts val="3825"/>
              </a:lnSpc>
            </a:pPr>
            <a:r>
              <a:rPr lang="en-US" sz="2500">
                <a:solidFill>
                  <a:srgbClr val="E55F15"/>
                </a:solidFill>
                <a:latin typeface="Roboto Slab"/>
                <a:ea typeface="Roboto Slab"/>
                <a:cs typeface="Roboto Slab"/>
                <a:sym typeface="Roboto Slab"/>
              </a:rPr>
              <a:t>GÌ KHI BUỒN </a:t>
            </a:r>
          </a:p>
          <a:p>
            <a:pPr algn="ctr">
              <a:lnSpc>
                <a:spcPts val="3825"/>
              </a:lnSpc>
            </a:pPr>
            <a:r>
              <a:rPr lang="en-US" sz="2500">
                <a:solidFill>
                  <a:srgbClr val="E55F15"/>
                </a:solidFill>
                <a:latin typeface="Roboto Slab"/>
                <a:ea typeface="Roboto Slab"/>
                <a:cs typeface="Roboto Slab"/>
                <a:sym typeface="Roboto Slab"/>
              </a:rPr>
              <a:t>TỨC GIẬN”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319829" y="2120719"/>
            <a:ext cx="1173043" cy="48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17"/>
              </a:lnSpc>
            </a:pPr>
            <a:r>
              <a:rPr lang="en-US" sz="2869">
                <a:solidFill>
                  <a:srgbClr val="028B37"/>
                </a:solidFill>
                <a:latin typeface="Lobster"/>
                <a:ea typeface="Lobster"/>
                <a:cs typeface="Lobster"/>
                <a:sym typeface="Lobster"/>
              </a:rPr>
              <a:t>Thứ 2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370598" y="2150149"/>
            <a:ext cx="1173043" cy="48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17"/>
              </a:lnSpc>
            </a:pPr>
            <a:r>
              <a:rPr lang="en-US" sz="2869">
                <a:solidFill>
                  <a:srgbClr val="028B37"/>
                </a:solidFill>
                <a:latin typeface="Lobster"/>
                <a:ea typeface="Lobster"/>
                <a:cs typeface="Lobster"/>
                <a:sym typeface="Lobster"/>
              </a:rPr>
              <a:t>Thứ 3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1038494" y="2051175"/>
            <a:ext cx="2483947" cy="488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43"/>
              </a:lnSpc>
            </a:pPr>
            <a:r>
              <a:rPr lang="en-US" sz="2888">
                <a:solidFill>
                  <a:srgbClr val="028B37"/>
                </a:solidFill>
                <a:latin typeface="Lobster"/>
                <a:ea typeface="Lobster"/>
                <a:cs typeface="Lobster"/>
                <a:sym typeface="Lobster"/>
              </a:rPr>
              <a:t>Thứ 4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503198" y="6291702"/>
            <a:ext cx="2173667" cy="447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7"/>
              </a:lnSpc>
            </a:pPr>
          </a:p>
        </p:txBody>
      </p:sp>
      <p:sp>
        <p:nvSpPr>
          <p:cNvPr name="TextBox 41" id="41"/>
          <p:cNvSpPr txBox="true"/>
          <p:nvPr/>
        </p:nvSpPr>
        <p:spPr>
          <a:xfrm rot="0">
            <a:off x="9554640" y="6447160"/>
            <a:ext cx="1173043" cy="48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17"/>
              </a:lnSpc>
            </a:pPr>
            <a:r>
              <a:rPr lang="en-US" sz="2869">
                <a:solidFill>
                  <a:srgbClr val="02734A"/>
                </a:solidFill>
                <a:latin typeface="Lobster"/>
                <a:ea typeface="Lobster"/>
                <a:cs typeface="Lobster"/>
                <a:sym typeface="Lobster"/>
              </a:rPr>
              <a:t>Thứ 6</a:t>
            </a:r>
          </a:p>
        </p:txBody>
      </p:sp>
      <p:sp>
        <p:nvSpPr>
          <p:cNvPr name="Freeform 42" id="42"/>
          <p:cNvSpPr/>
          <p:nvPr/>
        </p:nvSpPr>
        <p:spPr>
          <a:xfrm flipH="false" flipV="false" rot="0">
            <a:off x="17659075" y="-1617754"/>
            <a:ext cx="8278263" cy="4759025"/>
          </a:xfrm>
          <a:custGeom>
            <a:avLst/>
            <a:gdLst/>
            <a:ahLst/>
            <a:cxnLst/>
            <a:rect r="r" b="b" t="t" l="l"/>
            <a:pathLst>
              <a:path h="4759025" w="8278263">
                <a:moveTo>
                  <a:pt x="0" y="0"/>
                </a:moveTo>
                <a:lnTo>
                  <a:pt x="8278264" y="0"/>
                </a:lnTo>
                <a:lnTo>
                  <a:pt x="8278264" y="4759025"/>
                </a:lnTo>
                <a:lnTo>
                  <a:pt x="0" y="4759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58" r="-97840" b="-101975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4521043" y="9442719"/>
            <a:ext cx="626696" cy="721377"/>
          </a:xfrm>
          <a:custGeom>
            <a:avLst/>
            <a:gdLst/>
            <a:ahLst/>
            <a:cxnLst/>
            <a:rect r="r" b="b" t="t" l="l"/>
            <a:pathLst>
              <a:path h="721377" w="626696">
                <a:moveTo>
                  <a:pt x="0" y="0"/>
                </a:moveTo>
                <a:lnTo>
                  <a:pt x="626696" y="0"/>
                </a:lnTo>
                <a:lnTo>
                  <a:pt x="626696" y="721376"/>
                </a:lnTo>
                <a:lnTo>
                  <a:pt x="0" y="72137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75000"/>
            </a:blip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5924335" y="6337343"/>
            <a:ext cx="1173043" cy="489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17"/>
              </a:lnSpc>
            </a:pPr>
            <a:r>
              <a:rPr lang="en-US" sz="2869">
                <a:solidFill>
                  <a:srgbClr val="02734A"/>
                </a:solidFill>
                <a:latin typeface="Lobster"/>
                <a:ea typeface="Lobster"/>
                <a:cs typeface="Lobster"/>
                <a:sym typeface="Lobster"/>
              </a:rPr>
              <a:t>Thứ 5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F3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82770" y="1178125"/>
            <a:ext cx="16051774" cy="10827651"/>
          </a:xfrm>
          <a:custGeom>
            <a:avLst/>
            <a:gdLst/>
            <a:ahLst/>
            <a:cxnLst/>
            <a:rect r="r" b="b" t="t" l="l"/>
            <a:pathLst>
              <a:path h="10827651" w="16051774">
                <a:moveTo>
                  <a:pt x="0" y="0"/>
                </a:moveTo>
                <a:lnTo>
                  <a:pt x="16051774" y="0"/>
                </a:lnTo>
                <a:lnTo>
                  <a:pt x="16051774" y="10827652"/>
                </a:lnTo>
                <a:lnTo>
                  <a:pt x="0" y="10827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096146" y="743663"/>
            <a:ext cx="3952345" cy="4399837"/>
            <a:chOff x="0" y="0"/>
            <a:chExt cx="5269793" cy="5866450"/>
          </a:xfrm>
        </p:grpSpPr>
        <p:sp>
          <p:nvSpPr>
            <p:cNvPr name="Freeform 4" id="4"/>
            <p:cNvSpPr/>
            <p:nvPr/>
          </p:nvSpPr>
          <p:spPr>
            <a:xfrm flipH="false" flipV="false" rot="-5400000">
              <a:off x="185340" y="781997"/>
              <a:ext cx="5866450" cy="4302457"/>
            </a:xfrm>
            <a:custGeom>
              <a:avLst/>
              <a:gdLst/>
              <a:ahLst/>
              <a:cxnLst/>
              <a:rect r="r" b="b" t="t" l="l"/>
              <a:pathLst>
                <a:path h="4302457" w="5866450">
                  <a:moveTo>
                    <a:pt x="0" y="0"/>
                  </a:moveTo>
                  <a:lnTo>
                    <a:pt x="5866449" y="0"/>
                  </a:lnTo>
                  <a:lnTo>
                    <a:pt x="5866449" y="4302456"/>
                  </a:lnTo>
                  <a:lnTo>
                    <a:pt x="0" y="4302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5400000">
              <a:off x="-781997" y="781997"/>
              <a:ext cx="5866450" cy="4302457"/>
            </a:xfrm>
            <a:custGeom>
              <a:avLst/>
              <a:gdLst/>
              <a:ahLst/>
              <a:cxnLst/>
              <a:rect r="r" b="b" t="t" l="l"/>
              <a:pathLst>
                <a:path h="4302457" w="5866450">
                  <a:moveTo>
                    <a:pt x="0" y="0"/>
                  </a:moveTo>
                  <a:lnTo>
                    <a:pt x="5866450" y="0"/>
                  </a:lnTo>
                  <a:lnTo>
                    <a:pt x="5866450" y="4302456"/>
                  </a:lnTo>
                  <a:lnTo>
                    <a:pt x="0" y="4302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641566" y="188831"/>
              <a:ext cx="1827178" cy="611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75"/>
                </a:lnSpc>
                <a:spcBef>
                  <a:spcPct val="0"/>
                </a:spcBef>
              </a:pPr>
              <a:r>
                <a:rPr lang="en-US" b="true" sz="2768" spc="276">
                  <a:solidFill>
                    <a:srgbClr val="A38B89"/>
                  </a:solidFill>
                  <a:latin typeface="Roboto Slab Bold"/>
                  <a:ea typeface="Roboto Slab Bold"/>
                  <a:cs typeface="Roboto Slab Bold"/>
                  <a:sym typeface="Roboto Slab Bold"/>
                </a:rPr>
                <a:t>Thứ 2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621281" y="9195773"/>
            <a:ext cx="124414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372B1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17:00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788340" y="9195773"/>
            <a:ext cx="1244144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372B1D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17:00</a:t>
            </a:r>
          </a:p>
        </p:txBody>
      </p:sp>
      <p:sp>
        <p:nvSpPr>
          <p:cNvPr name="Freeform 9" id="9"/>
          <p:cNvSpPr/>
          <p:nvPr/>
        </p:nvSpPr>
        <p:spPr>
          <a:xfrm flipH="false" flipV="true" rot="7919044">
            <a:off x="17264117" y="-393584"/>
            <a:ext cx="1489886" cy="1999847"/>
          </a:xfrm>
          <a:custGeom>
            <a:avLst/>
            <a:gdLst/>
            <a:ahLst/>
            <a:cxnLst/>
            <a:rect r="r" b="b" t="t" l="l"/>
            <a:pathLst>
              <a:path h="1999847" w="1489886">
                <a:moveTo>
                  <a:pt x="0" y="1999847"/>
                </a:moveTo>
                <a:lnTo>
                  <a:pt x="1489885" y="1999847"/>
                </a:lnTo>
                <a:lnTo>
                  <a:pt x="1489885" y="0"/>
                </a:lnTo>
                <a:lnTo>
                  <a:pt x="0" y="0"/>
                </a:lnTo>
                <a:lnTo>
                  <a:pt x="0" y="1999847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0720226">
            <a:off x="-10609" y="-462220"/>
            <a:ext cx="1492616" cy="2003512"/>
          </a:xfrm>
          <a:custGeom>
            <a:avLst/>
            <a:gdLst/>
            <a:ahLst/>
            <a:cxnLst/>
            <a:rect r="r" b="b" t="t" l="l"/>
            <a:pathLst>
              <a:path h="2003512" w="1492616">
                <a:moveTo>
                  <a:pt x="0" y="0"/>
                </a:moveTo>
                <a:lnTo>
                  <a:pt x="1492616" y="0"/>
                </a:lnTo>
                <a:lnTo>
                  <a:pt x="1492616" y="2003512"/>
                </a:lnTo>
                <a:lnTo>
                  <a:pt x="0" y="20035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07418" y="9038757"/>
            <a:ext cx="1056563" cy="1039394"/>
          </a:xfrm>
          <a:custGeom>
            <a:avLst/>
            <a:gdLst/>
            <a:ahLst/>
            <a:cxnLst/>
            <a:rect r="r" b="b" t="t" l="l"/>
            <a:pathLst>
              <a:path h="1039394" w="1056563">
                <a:moveTo>
                  <a:pt x="0" y="0"/>
                </a:moveTo>
                <a:lnTo>
                  <a:pt x="1056563" y="0"/>
                </a:lnTo>
                <a:lnTo>
                  <a:pt x="1056563" y="1039393"/>
                </a:lnTo>
                <a:lnTo>
                  <a:pt x="0" y="1039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762361" y="2041041"/>
            <a:ext cx="4952459" cy="1925269"/>
          </a:xfrm>
          <a:custGeom>
            <a:avLst/>
            <a:gdLst/>
            <a:ahLst/>
            <a:cxnLst/>
            <a:rect r="r" b="b" t="t" l="l"/>
            <a:pathLst>
              <a:path h="1925269" w="4952459">
                <a:moveTo>
                  <a:pt x="0" y="0"/>
                </a:moveTo>
                <a:lnTo>
                  <a:pt x="4952459" y="0"/>
                </a:lnTo>
                <a:lnTo>
                  <a:pt x="4952459" y="1925269"/>
                </a:lnTo>
                <a:lnTo>
                  <a:pt x="0" y="19252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419804" y="1140025"/>
            <a:ext cx="7636508" cy="641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320"/>
              </a:lnSpc>
            </a:pPr>
            <a:r>
              <a:rPr lang="en-US" sz="4000">
                <a:solidFill>
                  <a:srgbClr val="65433C"/>
                </a:solidFill>
                <a:latin typeface="Zing Rust Base Rough"/>
                <a:ea typeface="Zing Rust Base Rough"/>
                <a:cs typeface="Zing Rust Base Rough"/>
                <a:sym typeface="Zing Rust Base Rough"/>
              </a:rPr>
              <a:t>KẾ HOACH TUẦN 3: SINH NHÂT BÉ YÊU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02419" y="4176164"/>
            <a:ext cx="4513676" cy="2016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999"/>
              </a:lnSpc>
              <a:spcBef>
                <a:spcPct val="0"/>
              </a:spcBef>
            </a:pPr>
            <a:r>
              <a:rPr lang="en-US" sz="6399">
                <a:solidFill>
                  <a:srgbClr val="7DB966"/>
                </a:solidFill>
                <a:latin typeface="Lobster"/>
                <a:ea typeface="Lobster"/>
                <a:cs typeface="Lobster"/>
                <a:sym typeface="Lobster"/>
              </a:rPr>
              <a:t>Chủ đề: Bản thân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396161" y="2368765"/>
            <a:ext cx="3694384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DB4921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Từ ngày 13/10 đến  17/10/2025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-5400000">
            <a:off x="9195317" y="1390254"/>
            <a:ext cx="4399837" cy="3226842"/>
          </a:xfrm>
          <a:custGeom>
            <a:avLst/>
            <a:gdLst/>
            <a:ahLst/>
            <a:cxnLst/>
            <a:rect r="r" b="b" t="t" l="l"/>
            <a:pathLst>
              <a:path h="3226842" w="4399837">
                <a:moveTo>
                  <a:pt x="0" y="0"/>
                </a:moveTo>
                <a:lnTo>
                  <a:pt x="4399838" y="0"/>
                </a:lnTo>
                <a:lnTo>
                  <a:pt x="4399838" y="3226843"/>
                </a:lnTo>
                <a:lnTo>
                  <a:pt x="0" y="3226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8469815" y="1390254"/>
            <a:ext cx="4399837" cy="3226842"/>
          </a:xfrm>
          <a:custGeom>
            <a:avLst/>
            <a:gdLst/>
            <a:ahLst/>
            <a:cxnLst/>
            <a:rect r="r" b="b" t="t" l="l"/>
            <a:pathLst>
              <a:path h="3226842" w="4399837">
                <a:moveTo>
                  <a:pt x="0" y="0"/>
                </a:moveTo>
                <a:lnTo>
                  <a:pt x="4399837" y="0"/>
                </a:lnTo>
                <a:lnTo>
                  <a:pt x="4399837" y="3226843"/>
                </a:lnTo>
                <a:lnTo>
                  <a:pt x="0" y="3226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9423358" y="1308149"/>
            <a:ext cx="380341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spc="240">
                <a:solidFill>
                  <a:srgbClr val="A38B89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Thứ 2/13/10/2025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-5400000">
            <a:off x="13445960" y="1390254"/>
            <a:ext cx="4399837" cy="3226842"/>
          </a:xfrm>
          <a:custGeom>
            <a:avLst/>
            <a:gdLst/>
            <a:ahLst/>
            <a:cxnLst/>
            <a:rect r="r" b="b" t="t" l="l"/>
            <a:pathLst>
              <a:path h="3226842" w="4399837">
                <a:moveTo>
                  <a:pt x="0" y="0"/>
                </a:moveTo>
                <a:lnTo>
                  <a:pt x="4399837" y="0"/>
                </a:lnTo>
                <a:lnTo>
                  <a:pt x="4399837" y="3226843"/>
                </a:lnTo>
                <a:lnTo>
                  <a:pt x="0" y="3226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5400000">
            <a:off x="12720458" y="1390254"/>
            <a:ext cx="4399837" cy="3226842"/>
          </a:xfrm>
          <a:custGeom>
            <a:avLst/>
            <a:gdLst/>
            <a:ahLst/>
            <a:cxnLst/>
            <a:rect r="r" b="b" t="t" l="l"/>
            <a:pathLst>
              <a:path h="3226842" w="4399837">
                <a:moveTo>
                  <a:pt x="0" y="0"/>
                </a:moveTo>
                <a:lnTo>
                  <a:pt x="4399837" y="0"/>
                </a:lnTo>
                <a:lnTo>
                  <a:pt x="4399837" y="3226843"/>
                </a:lnTo>
                <a:lnTo>
                  <a:pt x="0" y="3226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4010784" y="1308149"/>
            <a:ext cx="3248516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spc="240">
                <a:solidFill>
                  <a:srgbClr val="A38B89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Thứ 3/14/10/2025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-5400000">
            <a:off x="4858295" y="6243069"/>
            <a:ext cx="4539838" cy="3329519"/>
          </a:xfrm>
          <a:custGeom>
            <a:avLst/>
            <a:gdLst/>
            <a:ahLst/>
            <a:cxnLst/>
            <a:rect r="r" b="b" t="t" l="l"/>
            <a:pathLst>
              <a:path h="3329519" w="4539838">
                <a:moveTo>
                  <a:pt x="0" y="0"/>
                </a:moveTo>
                <a:lnTo>
                  <a:pt x="4539838" y="0"/>
                </a:lnTo>
                <a:lnTo>
                  <a:pt x="4539838" y="3329520"/>
                </a:lnTo>
                <a:lnTo>
                  <a:pt x="0" y="3329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5400000">
            <a:off x="4109707" y="6243069"/>
            <a:ext cx="4539838" cy="3329519"/>
          </a:xfrm>
          <a:custGeom>
            <a:avLst/>
            <a:gdLst/>
            <a:ahLst/>
            <a:cxnLst/>
            <a:rect r="r" b="b" t="t" l="l"/>
            <a:pathLst>
              <a:path h="3329519" w="4539838">
                <a:moveTo>
                  <a:pt x="0" y="0"/>
                </a:moveTo>
                <a:lnTo>
                  <a:pt x="4539839" y="0"/>
                </a:lnTo>
                <a:lnTo>
                  <a:pt x="4539839" y="3329520"/>
                </a:lnTo>
                <a:lnTo>
                  <a:pt x="0" y="3329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5316488" y="5936410"/>
            <a:ext cx="394662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spc="240">
                <a:solidFill>
                  <a:srgbClr val="A38B89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Thứ 4/15/10/2025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-5400000">
            <a:off x="9318784" y="6089979"/>
            <a:ext cx="4601558" cy="3374785"/>
          </a:xfrm>
          <a:custGeom>
            <a:avLst/>
            <a:gdLst/>
            <a:ahLst/>
            <a:cxnLst/>
            <a:rect r="r" b="b" t="t" l="l"/>
            <a:pathLst>
              <a:path h="3374785" w="4601558">
                <a:moveTo>
                  <a:pt x="0" y="0"/>
                </a:moveTo>
                <a:lnTo>
                  <a:pt x="4601558" y="0"/>
                </a:lnTo>
                <a:lnTo>
                  <a:pt x="4601558" y="3374785"/>
                </a:lnTo>
                <a:lnTo>
                  <a:pt x="0" y="33747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5400000">
            <a:off x="8101433" y="6089979"/>
            <a:ext cx="4601558" cy="3374785"/>
          </a:xfrm>
          <a:custGeom>
            <a:avLst/>
            <a:gdLst/>
            <a:ahLst/>
            <a:cxnLst/>
            <a:rect r="r" b="b" t="t" l="l"/>
            <a:pathLst>
              <a:path h="3374785" w="4601558">
                <a:moveTo>
                  <a:pt x="0" y="0"/>
                </a:moveTo>
                <a:lnTo>
                  <a:pt x="4601559" y="0"/>
                </a:lnTo>
                <a:lnTo>
                  <a:pt x="4601559" y="3374785"/>
                </a:lnTo>
                <a:lnTo>
                  <a:pt x="0" y="33747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9604793" y="5936410"/>
            <a:ext cx="3030989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spc="240">
                <a:solidFill>
                  <a:srgbClr val="A38B89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Thứ 5/16/10/2025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-5400000">
            <a:off x="13521725" y="6015436"/>
            <a:ext cx="4687566" cy="3437863"/>
          </a:xfrm>
          <a:custGeom>
            <a:avLst/>
            <a:gdLst/>
            <a:ahLst/>
            <a:cxnLst/>
            <a:rect r="r" b="b" t="t" l="l"/>
            <a:pathLst>
              <a:path h="3437863" w="4687566">
                <a:moveTo>
                  <a:pt x="0" y="0"/>
                </a:moveTo>
                <a:lnTo>
                  <a:pt x="4687567" y="0"/>
                </a:lnTo>
                <a:lnTo>
                  <a:pt x="4687567" y="3437863"/>
                </a:lnTo>
                <a:lnTo>
                  <a:pt x="0" y="343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-5400000">
            <a:off x="12748779" y="6015436"/>
            <a:ext cx="4687566" cy="3437863"/>
          </a:xfrm>
          <a:custGeom>
            <a:avLst/>
            <a:gdLst/>
            <a:ahLst/>
            <a:cxnLst/>
            <a:rect r="r" b="b" t="t" l="l"/>
            <a:pathLst>
              <a:path h="3437863" w="4687566">
                <a:moveTo>
                  <a:pt x="0" y="0"/>
                </a:moveTo>
                <a:lnTo>
                  <a:pt x="4687566" y="0"/>
                </a:lnTo>
                <a:lnTo>
                  <a:pt x="4687566" y="3437863"/>
                </a:lnTo>
                <a:lnTo>
                  <a:pt x="0" y="34378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14116580" y="5936410"/>
            <a:ext cx="332374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spc="240">
                <a:solidFill>
                  <a:srgbClr val="A38B89"/>
                </a:solidFill>
                <a:latin typeface="Roboto Slab Bold"/>
                <a:ea typeface="Roboto Slab Bold"/>
                <a:cs typeface="Roboto Slab Bold"/>
                <a:sym typeface="Roboto Slab Bold"/>
              </a:rPr>
              <a:t>Thứ 6/17/10/2025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16552094" y="8641075"/>
            <a:ext cx="1918369" cy="2224196"/>
          </a:xfrm>
          <a:custGeom>
            <a:avLst/>
            <a:gdLst/>
            <a:ahLst/>
            <a:cxnLst/>
            <a:rect r="r" b="b" t="t" l="l"/>
            <a:pathLst>
              <a:path h="2224196" w="1918369">
                <a:moveTo>
                  <a:pt x="0" y="0"/>
                </a:moveTo>
                <a:lnTo>
                  <a:pt x="1918370" y="0"/>
                </a:lnTo>
                <a:lnTo>
                  <a:pt x="1918370" y="2224197"/>
                </a:lnTo>
                <a:lnTo>
                  <a:pt x="0" y="22241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8962796" y="1993416"/>
            <a:ext cx="3988546" cy="14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true" sz="2799">
                <a:solidFill>
                  <a:srgbClr val="03887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Lĩnh vực: PTTC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C3001A"/>
                </a:solidFill>
                <a:latin typeface="Montserrat"/>
                <a:ea typeface="Montserrat"/>
                <a:cs typeface="Montserrat"/>
                <a:sym typeface="Montserrat"/>
              </a:rPr>
              <a:t>Tên HĐH: Chuyền bóng qua chân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343995" y="1965698"/>
            <a:ext cx="3952345" cy="14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3887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Lĩnh vực: PTNT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C3001A"/>
                </a:solidFill>
                <a:latin typeface="Montserrat"/>
                <a:ea typeface="Montserrat"/>
                <a:cs typeface="Montserrat"/>
                <a:sym typeface="Montserrat"/>
              </a:rPr>
              <a:t>Tên HĐH: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C3001A"/>
                </a:solidFill>
                <a:latin typeface="Montserrat"/>
                <a:ea typeface="Montserrat"/>
                <a:cs typeface="Montserrat"/>
                <a:sym typeface="Montserrat"/>
              </a:rPr>
              <a:t>“Số 3(Tiết 1)”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286401" y="6826266"/>
            <a:ext cx="2935039" cy="14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3887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Lĩnh vực: PTNN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C3001A"/>
                </a:solidFill>
                <a:latin typeface="Montserrat"/>
                <a:ea typeface="Montserrat"/>
                <a:cs typeface="Montserrat"/>
                <a:sym typeface="Montserrat"/>
              </a:rPr>
              <a:t>Tên HĐH: Thơ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C3001A"/>
                </a:solidFill>
                <a:latin typeface="Montserrat"/>
                <a:ea typeface="Montserrat"/>
                <a:cs typeface="Montserrat"/>
                <a:sym typeface="Montserrat"/>
              </a:rPr>
              <a:t>“Sinh nhật bé”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423358" y="6826266"/>
            <a:ext cx="3212424" cy="14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3887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Lĩnh vực: PTTM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C3001A"/>
                </a:solidFill>
                <a:latin typeface="Montserrat"/>
                <a:ea typeface="Montserrat"/>
                <a:cs typeface="Montserrat"/>
                <a:sym typeface="Montserrat"/>
              </a:rPr>
              <a:t>Tên HĐH: Nặn bánh tặng bạn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512631" y="6826266"/>
            <a:ext cx="3927691" cy="1462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3887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Lĩnh vực: PTTCKNXH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C3001A"/>
                </a:solidFill>
                <a:latin typeface="Montserrat"/>
                <a:ea typeface="Montserrat"/>
                <a:cs typeface="Montserrat"/>
                <a:sym typeface="Montserrat"/>
              </a:rPr>
              <a:t>Tên HĐH: Nói lời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C3001A"/>
                </a:solidFill>
                <a:latin typeface="Montserrat"/>
                <a:ea typeface="Montserrat"/>
                <a:cs typeface="Montserrat"/>
                <a:sym typeface="Montserrat"/>
              </a:rPr>
              <a:t> cảm ơn, xin lỗi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207418" y="2102839"/>
            <a:ext cx="3307293" cy="1285710"/>
          </a:xfrm>
          <a:custGeom>
            <a:avLst/>
            <a:gdLst/>
            <a:ahLst/>
            <a:cxnLst/>
            <a:rect r="r" b="b" t="t" l="l"/>
            <a:pathLst>
              <a:path h="1285710" w="3307293">
                <a:moveTo>
                  <a:pt x="0" y="0"/>
                </a:moveTo>
                <a:lnTo>
                  <a:pt x="3307293" y="0"/>
                </a:lnTo>
                <a:lnTo>
                  <a:pt x="3307293" y="1285710"/>
                </a:lnTo>
                <a:lnTo>
                  <a:pt x="0" y="1285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735699" y="2406865"/>
            <a:ext cx="2279814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DB4921"/>
                </a:solidFill>
                <a:latin typeface="Noto Serif Display Bold"/>
                <a:ea typeface="Noto Serif Display Bold"/>
                <a:cs typeface="Noto Serif Display Bold"/>
                <a:sym typeface="Noto Serif Display Bold"/>
              </a:rPr>
              <a:t>Khối 4 tuổi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8E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153059">
            <a:off x="4930016" y="-3643679"/>
            <a:ext cx="7613440" cy="19611900"/>
            <a:chOff x="0" y="0"/>
            <a:chExt cx="2005186" cy="51652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05186" cy="5165274"/>
            </a:xfrm>
            <a:custGeom>
              <a:avLst/>
              <a:gdLst/>
              <a:ahLst/>
              <a:cxnLst/>
              <a:rect r="r" b="b" t="t" l="l"/>
              <a:pathLst>
                <a:path h="5165274" w="2005186">
                  <a:moveTo>
                    <a:pt x="0" y="0"/>
                  </a:moveTo>
                  <a:lnTo>
                    <a:pt x="2005186" y="0"/>
                  </a:lnTo>
                  <a:lnTo>
                    <a:pt x="2005186" y="5165274"/>
                  </a:lnTo>
                  <a:lnTo>
                    <a:pt x="0" y="5165274"/>
                  </a:lnTo>
                  <a:close/>
                </a:path>
              </a:pathLst>
            </a:custGeom>
            <a:solidFill>
              <a:srgbClr val="A5D1F8"/>
            </a:solidFill>
            <a:ln w="19050" cap="sq">
              <a:solidFill>
                <a:srgbClr val="543B1F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005186" cy="52033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223768" y="2558785"/>
            <a:ext cx="3857085" cy="3600667"/>
            <a:chOff x="0" y="0"/>
            <a:chExt cx="1869335" cy="174506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92710" y="106680"/>
              <a:ext cx="1765195" cy="1625682"/>
            </a:xfrm>
            <a:custGeom>
              <a:avLst/>
              <a:gdLst/>
              <a:ahLst/>
              <a:cxnLst/>
              <a:rect r="r" b="b" t="t" l="l"/>
              <a:pathLst>
                <a:path h="1625682" w="1765195">
                  <a:moveTo>
                    <a:pt x="1738525" y="1436452"/>
                  </a:moveTo>
                  <a:cubicBezTo>
                    <a:pt x="1738525" y="1524082"/>
                    <a:pt x="1662325" y="1595202"/>
                    <a:pt x="1581045" y="1595202"/>
                  </a:cubicBezTo>
                  <a:lnTo>
                    <a:pt x="66040" y="1595202"/>
                  </a:lnTo>
                  <a:cubicBezTo>
                    <a:pt x="43180" y="1595202"/>
                    <a:pt x="20320" y="1590122"/>
                    <a:pt x="0" y="1581232"/>
                  </a:cubicBezTo>
                  <a:cubicBezTo>
                    <a:pt x="26670" y="1609172"/>
                    <a:pt x="63500" y="1625682"/>
                    <a:pt x="105378" y="1625682"/>
                  </a:cubicBezTo>
                  <a:lnTo>
                    <a:pt x="1619145" y="1625682"/>
                  </a:lnTo>
                  <a:cubicBezTo>
                    <a:pt x="1699155" y="1625682"/>
                    <a:pt x="1765195" y="1559642"/>
                    <a:pt x="1765195" y="1479632"/>
                  </a:cubicBezTo>
                  <a:lnTo>
                    <a:pt x="1765195" y="95250"/>
                  </a:lnTo>
                  <a:cubicBezTo>
                    <a:pt x="1765195" y="58420"/>
                    <a:pt x="1751225" y="25400"/>
                    <a:pt x="1729635" y="0"/>
                  </a:cubicBezTo>
                  <a:cubicBezTo>
                    <a:pt x="1735985" y="16510"/>
                    <a:pt x="1738525" y="34290"/>
                    <a:pt x="1738525" y="52070"/>
                  </a:cubicBezTo>
                  <a:lnTo>
                    <a:pt x="1738525" y="1436452"/>
                  </a:lnTo>
                  <a:close/>
                </a:path>
              </a:pathLst>
            </a:custGeom>
            <a:solidFill>
              <a:srgbClr val="EB5F5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700" y="12700"/>
              <a:ext cx="1804565" cy="1676482"/>
            </a:xfrm>
            <a:custGeom>
              <a:avLst/>
              <a:gdLst/>
              <a:ahLst/>
              <a:cxnLst/>
              <a:rect r="r" b="b" t="t" l="l"/>
              <a:pathLst>
                <a:path h="1676482" w="1804565">
                  <a:moveTo>
                    <a:pt x="146050" y="1676482"/>
                  </a:moveTo>
                  <a:lnTo>
                    <a:pt x="1658515" y="1676482"/>
                  </a:lnTo>
                  <a:cubicBezTo>
                    <a:pt x="1738525" y="1676482"/>
                    <a:pt x="1804565" y="1610442"/>
                    <a:pt x="1804565" y="1530432"/>
                  </a:cubicBezTo>
                  <a:lnTo>
                    <a:pt x="1804565" y="146050"/>
                  </a:lnTo>
                  <a:cubicBezTo>
                    <a:pt x="1804565" y="66040"/>
                    <a:pt x="1738525" y="0"/>
                    <a:pt x="165851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30432"/>
                  </a:lnTo>
                  <a:cubicBezTo>
                    <a:pt x="0" y="1611712"/>
                    <a:pt x="66040" y="1676482"/>
                    <a:pt x="146050" y="1676482"/>
                  </a:cubicBezTo>
                  <a:close/>
                </a:path>
              </a:pathLst>
            </a:custGeom>
            <a:solidFill>
              <a:srgbClr val="EFEEEE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69335" cy="1745062"/>
            </a:xfrm>
            <a:custGeom>
              <a:avLst/>
              <a:gdLst/>
              <a:ahLst/>
              <a:cxnLst/>
              <a:rect r="r" b="b" t="t" l="l"/>
              <a:pathLst>
                <a:path h="1745062" w="1869335">
                  <a:moveTo>
                    <a:pt x="1805835" y="74930"/>
                  </a:moveTo>
                  <a:cubicBezTo>
                    <a:pt x="1777895" y="30480"/>
                    <a:pt x="1728365" y="0"/>
                    <a:pt x="1671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43132"/>
                  </a:lnTo>
                  <a:cubicBezTo>
                    <a:pt x="0" y="1595202"/>
                    <a:pt x="25400" y="1640922"/>
                    <a:pt x="63500" y="1670132"/>
                  </a:cubicBezTo>
                  <a:cubicBezTo>
                    <a:pt x="91440" y="1714582"/>
                    <a:pt x="140970" y="1745062"/>
                    <a:pt x="199551" y="1745062"/>
                  </a:cubicBezTo>
                  <a:lnTo>
                    <a:pt x="1710585" y="1745062"/>
                  </a:lnTo>
                  <a:cubicBezTo>
                    <a:pt x="1798215" y="1745062"/>
                    <a:pt x="1869335" y="1673942"/>
                    <a:pt x="1869335" y="1586312"/>
                  </a:cubicBezTo>
                  <a:lnTo>
                    <a:pt x="1869335" y="201930"/>
                  </a:lnTo>
                  <a:cubicBezTo>
                    <a:pt x="1869335" y="149860"/>
                    <a:pt x="1843935" y="104140"/>
                    <a:pt x="1805835" y="74930"/>
                  </a:cubicBezTo>
                  <a:close/>
                  <a:moveTo>
                    <a:pt x="12700" y="154313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1215" y="12700"/>
                  </a:lnTo>
                  <a:cubicBezTo>
                    <a:pt x="1751225" y="12700"/>
                    <a:pt x="1817265" y="78740"/>
                    <a:pt x="1817265" y="158750"/>
                  </a:cubicBezTo>
                  <a:lnTo>
                    <a:pt x="1817265" y="1543132"/>
                  </a:lnTo>
                  <a:cubicBezTo>
                    <a:pt x="1817265" y="1623142"/>
                    <a:pt x="1751225" y="1689182"/>
                    <a:pt x="1671215" y="1689182"/>
                  </a:cubicBezTo>
                  <a:lnTo>
                    <a:pt x="158750" y="1689182"/>
                  </a:lnTo>
                  <a:cubicBezTo>
                    <a:pt x="78740" y="1689182"/>
                    <a:pt x="12700" y="1624412"/>
                    <a:pt x="12700" y="1543132"/>
                  </a:cubicBezTo>
                  <a:close/>
                  <a:moveTo>
                    <a:pt x="1857905" y="1586312"/>
                  </a:moveTo>
                  <a:cubicBezTo>
                    <a:pt x="1857905" y="1666322"/>
                    <a:pt x="1790595" y="1732362"/>
                    <a:pt x="1710585" y="1732362"/>
                  </a:cubicBezTo>
                  <a:lnTo>
                    <a:pt x="199551" y="1732362"/>
                  </a:lnTo>
                  <a:cubicBezTo>
                    <a:pt x="157480" y="1732362"/>
                    <a:pt x="120650" y="1715852"/>
                    <a:pt x="93980" y="1687912"/>
                  </a:cubicBezTo>
                  <a:cubicBezTo>
                    <a:pt x="114300" y="1696802"/>
                    <a:pt x="135890" y="1701882"/>
                    <a:pt x="160020" y="1701882"/>
                  </a:cubicBezTo>
                  <a:lnTo>
                    <a:pt x="1672485" y="1701882"/>
                  </a:lnTo>
                  <a:cubicBezTo>
                    <a:pt x="1760115" y="1701882"/>
                    <a:pt x="1831235" y="1630762"/>
                    <a:pt x="1831235" y="1543132"/>
                  </a:cubicBezTo>
                  <a:lnTo>
                    <a:pt x="1831235" y="158750"/>
                  </a:lnTo>
                  <a:cubicBezTo>
                    <a:pt x="1831235" y="140970"/>
                    <a:pt x="1827425" y="123190"/>
                    <a:pt x="1822345" y="106680"/>
                  </a:cubicBezTo>
                  <a:cubicBezTo>
                    <a:pt x="1843935" y="132080"/>
                    <a:pt x="1857905" y="165100"/>
                    <a:pt x="1857905" y="201930"/>
                  </a:cubicBezTo>
                  <a:lnTo>
                    <a:pt x="1857905" y="1586312"/>
                  </a:lnTo>
                  <a:close/>
                </a:path>
              </a:pathLst>
            </a:custGeom>
            <a:solidFill>
              <a:srgbClr val="543B1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215458" y="1840033"/>
            <a:ext cx="3857085" cy="3640087"/>
            <a:chOff x="0" y="0"/>
            <a:chExt cx="1869335" cy="176416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92710" y="106680"/>
              <a:ext cx="1765195" cy="1644787"/>
            </a:xfrm>
            <a:custGeom>
              <a:avLst/>
              <a:gdLst/>
              <a:ahLst/>
              <a:cxnLst/>
              <a:rect r="r" b="b" t="t" l="l"/>
              <a:pathLst>
                <a:path h="1644787" w="1765195">
                  <a:moveTo>
                    <a:pt x="1738525" y="1455557"/>
                  </a:moveTo>
                  <a:cubicBezTo>
                    <a:pt x="1738525" y="1543187"/>
                    <a:pt x="1662325" y="1614307"/>
                    <a:pt x="1581045" y="1614307"/>
                  </a:cubicBezTo>
                  <a:lnTo>
                    <a:pt x="66040" y="1614307"/>
                  </a:lnTo>
                  <a:cubicBezTo>
                    <a:pt x="43180" y="1614307"/>
                    <a:pt x="20320" y="1609227"/>
                    <a:pt x="0" y="1600337"/>
                  </a:cubicBezTo>
                  <a:cubicBezTo>
                    <a:pt x="26670" y="1628277"/>
                    <a:pt x="63500" y="1644787"/>
                    <a:pt x="105378" y="1644787"/>
                  </a:cubicBezTo>
                  <a:lnTo>
                    <a:pt x="1619145" y="1644787"/>
                  </a:lnTo>
                  <a:cubicBezTo>
                    <a:pt x="1699155" y="1644787"/>
                    <a:pt x="1765195" y="1578747"/>
                    <a:pt x="1765195" y="1498737"/>
                  </a:cubicBezTo>
                  <a:lnTo>
                    <a:pt x="1765195" y="95250"/>
                  </a:lnTo>
                  <a:cubicBezTo>
                    <a:pt x="1765195" y="58420"/>
                    <a:pt x="1751225" y="25400"/>
                    <a:pt x="1729635" y="0"/>
                  </a:cubicBezTo>
                  <a:cubicBezTo>
                    <a:pt x="1735985" y="16510"/>
                    <a:pt x="1738525" y="34290"/>
                    <a:pt x="1738525" y="52070"/>
                  </a:cubicBezTo>
                  <a:lnTo>
                    <a:pt x="1738525" y="1455557"/>
                  </a:lnTo>
                  <a:close/>
                </a:path>
              </a:pathLst>
            </a:custGeom>
            <a:solidFill>
              <a:srgbClr val="EFD373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2700" y="12700"/>
              <a:ext cx="1804565" cy="1695587"/>
            </a:xfrm>
            <a:custGeom>
              <a:avLst/>
              <a:gdLst/>
              <a:ahLst/>
              <a:cxnLst/>
              <a:rect r="r" b="b" t="t" l="l"/>
              <a:pathLst>
                <a:path h="1695587" w="1804565">
                  <a:moveTo>
                    <a:pt x="146050" y="1695587"/>
                  </a:moveTo>
                  <a:lnTo>
                    <a:pt x="1658515" y="1695587"/>
                  </a:lnTo>
                  <a:cubicBezTo>
                    <a:pt x="1738525" y="1695587"/>
                    <a:pt x="1804565" y="1629547"/>
                    <a:pt x="1804565" y="1549537"/>
                  </a:cubicBezTo>
                  <a:lnTo>
                    <a:pt x="1804565" y="146050"/>
                  </a:lnTo>
                  <a:cubicBezTo>
                    <a:pt x="1804565" y="66040"/>
                    <a:pt x="1738525" y="0"/>
                    <a:pt x="165851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49537"/>
                  </a:lnTo>
                  <a:cubicBezTo>
                    <a:pt x="0" y="1630817"/>
                    <a:pt x="66040" y="1695587"/>
                    <a:pt x="146050" y="1695587"/>
                  </a:cubicBezTo>
                  <a:close/>
                </a:path>
              </a:pathLst>
            </a:custGeom>
            <a:solidFill>
              <a:srgbClr val="EFEEEE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69335" cy="1764167"/>
            </a:xfrm>
            <a:custGeom>
              <a:avLst/>
              <a:gdLst/>
              <a:ahLst/>
              <a:cxnLst/>
              <a:rect r="r" b="b" t="t" l="l"/>
              <a:pathLst>
                <a:path h="1764167" w="1869335">
                  <a:moveTo>
                    <a:pt x="1805835" y="74930"/>
                  </a:moveTo>
                  <a:cubicBezTo>
                    <a:pt x="1777895" y="30480"/>
                    <a:pt x="1728365" y="0"/>
                    <a:pt x="1671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62237"/>
                  </a:lnTo>
                  <a:cubicBezTo>
                    <a:pt x="0" y="1614307"/>
                    <a:pt x="25400" y="1660027"/>
                    <a:pt x="63500" y="1689237"/>
                  </a:cubicBezTo>
                  <a:cubicBezTo>
                    <a:pt x="91440" y="1733687"/>
                    <a:pt x="140970" y="1764167"/>
                    <a:pt x="199551" y="1764167"/>
                  </a:cubicBezTo>
                  <a:lnTo>
                    <a:pt x="1710585" y="1764167"/>
                  </a:lnTo>
                  <a:cubicBezTo>
                    <a:pt x="1798215" y="1764167"/>
                    <a:pt x="1869335" y="1693047"/>
                    <a:pt x="1869335" y="1605417"/>
                  </a:cubicBezTo>
                  <a:lnTo>
                    <a:pt x="1869335" y="201930"/>
                  </a:lnTo>
                  <a:cubicBezTo>
                    <a:pt x="1869335" y="149860"/>
                    <a:pt x="1843935" y="104140"/>
                    <a:pt x="1805835" y="74930"/>
                  </a:cubicBezTo>
                  <a:close/>
                  <a:moveTo>
                    <a:pt x="12700" y="156223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1215" y="12700"/>
                  </a:lnTo>
                  <a:cubicBezTo>
                    <a:pt x="1751225" y="12700"/>
                    <a:pt x="1817265" y="78740"/>
                    <a:pt x="1817265" y="158750"/>
                  </a:cubicBezTo>
                  <a:lnTo>
                    <a:pt x="1817265" y="1562237"/>
                  </a:lnTo>
                  <a:cubicBezTo>
                    <a:pt x="1817265" y="1642247"/>
                    <a:pt x="1751225" y="1708287"/>
                    <a:pt x="1671215" y="1708287"/>
                  </a:cubicBezTo>
                  <a:lnTo>
                    <a:pt x="158750" y="1708287"/>
                  </a:lnTo>
                  <a:cubicBezTo>
                    <a:pt x="78740" y="1708287"/>
                    <a:pt x="12700" y="1643517"/>
                    <a:pt x="12700" y="1562237"/>
                  </a:cubicBezTo>
                  <a:close/>
                  <a:moveTo>
                    <a:pt x="1857905" y="1605417"/>
                  </a:moveTo>
                  <a:cubicBezTo>
                    <a:pt x="1857905" y="1685427"/>
                    <a:pt x="1790595" y="1751467"/>
                    <a:pt x="1710585" y="1751467"/>
                  </a:cubicBezTo>
                  <a:lnTo>
                    <a:pt x="199551" y="1751467"/>
                  </a:lnTo>
                  <a:cubicBezTo>
                    <a:pt x="157480" y="1751467"/>
                    <a:pt x="120650" y="1734957"/>
                    <a:pt x="93980" y="1707017"/>
                  </a:cubicBezTo>
                  <a:cubicBezTo>
                    <a:pt x="114300" y="1715907"/>
                    <a:pt x="135890" y="1720987"/>
                    <a:pt x="160020" y="1720987"/>
                  </a:cubicBezTo>
                  <a:lnTo>
                    <a:pt x="1672485" y="1720987"/>
                  </a:lnTo>
                  <a:cubicBezTo>
                    <a:pt x="1760115" y="1720987"/>
                    <a:pt x="1831235" y="1649867"/>
                    <a:pt x="1831235" y="1562237"/>
                  </a:cubicBezTo>
                  <a:lnTo>
                    <a:pt x="1831235" y="158750"/>
                  </a:lnTo>
                  <a:cubicBezTo>
                    <a:pt x="1831235" y="140970"/>
                    <a:pt x="1827425" y="123190"/>
                    <a:pt x="1822345" y="106680"/>
                  </a:cubicBezTo>
                  <a:cubicBezTo>
                    <a:pt x="1843935" y="132080"/>
                    <a:pt x="1857905" y="165100"/>
                    <a:pt x="1857905" y="201930"/>
                  </a:cubicBezTo>
                  <a:lnTo>
                    <a:pt x="1857905" y="1605417"/>
                  </a:lnTo>
                  <a:close/>
                </a:path>
              </a:pathLst>
            </a:custGeom>
            <a:solidFill>
              <a:srgbClr val="543B1F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1619297" y="2912594"/>
            <a:ext cx="3857085" cy="3640087"/>
            <a:chOff x="0" y="0"/>
            <a:chExt cx="1869335" cy="176416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92710" y="106680"/>
              <a:ext cx="1765195" cy="1644787"/>
            </a:xfrm>
            <a:custGeom>
              <a:avLst/>
              <a:gdLst/>
              <a:ahLst/>
              <a:cxnLst/>
              <a:rect r="r" b="b" t="t" l="l"/>
              <a:pathLst>
                <a:path h="1644787" w="1765195">
                  <a:moveTo>
                    <a:pt x="1738525" y="1455557"/>
                  </a:moveTo>
                  <a:cubicBezTo>
                    <a:pt x="1738525" y="1543187"/>
                    <a:pt x="1662325" y="1614307"/>
                    <a:pt x="1581045" y="1614307"/>
                  </a:cubicBezTo>
                  <a:lnTo>
                    <a:pt x="66040" y="1614307"/>
                  </a:lnTo>
                  <a:cubicBezTo>
                    <a:pt x="43180" y="1614307"/>
                    <a:pt x="20320" y="1609227"/>
                    <a:pt x="0" y="1600337"/>
                  </a:cubicBezTo>
                  <a:cubicBezTo>
                    <a:pt x="26670" y="1628277"/>
                    <a:pt x="63500" y="1644787"/>
                    <a:pt x="105378" y="1644787"/>
                  </a:cubicBezTo>
                  <a:lnTo>
                    <a:pt x="1619145" y="1644787"/>
                  </a:lnTo>
                  <a:cubicBezTo>
                    <a:pt x="1699155" y="1644787"/>
                    <a:pt x="1765195" y="1578747"/>
                    <a:pt x="1765195" y="1498737"/>
                  </a:cubicBezTo>
                  <a:lnTo>
                    <a:pt x="1765195" y="95250"/>
                  </a:lnTo>
                  <a:cubicBezTo>
                    <a:pt x="1765195" y="58420"/>
                    <a:pt x="1751225" y="25400"/>
                    <a:pt x="1729635" y="0"/>
                  </a:cubicBezTo>
                  <a:cubicBezTo>
                    <a:pt x="1735985" y="16510"/>
                    <a:pt x="1738525" y="34290"/>
                    <a:pt x="1738525" y="52070"/>
                  </a:cubicBezTo>
                  <a:lnTo>
                    <a:pt x="1738525" y="1455557"/>
                  </a:lnTo>
                  <a:close/>
                </a:path>
              </a:pathLst>
            </a:custGeom>
            <a:solidFill>
              <a:srgbClr val="A5DB59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2700" y="12700"/>
              <a:ext cx="1804565" cy="1695587"/>
            </a:xfrm>
            <a:custGeom>
              <a:avLst/>
              <a:gdLst/>
              <a:ahLst/>
              <a:cxnLst/>
              <a:rect r="r" b="b" t="t" l="l"/>
              <a:pathLst>
                <a:path h="1695587" w="1804565">
                  <a:moveTo>
                    <a:pt x="146050" y="1695587"/>
                  </a:moveTo>
                  <a:lnTo>
                    <a:pt x="1658515" y="1695587"/>
                  </a:lnTo>
                  <a:cubicBezTo>
                    <a:pt x="1738525" y="1695587"/>
                    <a:pt x="1804565" y="1629547"/>
                    <a:pt x="1804565" y="1549537"/>
                  </a:cubicBezTo>
                  <a:lnTo>
                    <a:pt x="1804565" y="146050"/>
                  </a:lnTo>
                  <a:cubicBezTo>
                    <a:pt x="1804565" y="66040"/>
                    <a:pt x="1738525" y="0"/>
                    <a:pt x="165851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49537"/>
                  </a:lnTo>
                  <a:cubicBezTo>
                    <a:pt x="0" y="1630817"/>
                    <a:pt x="66040" y="1695587"/>
                    <a:pt x="146050" y="1695587"/>
                  </a:cubicBezTo>
                  <a:close/>
                </a:path>
              </a:pathLst>
            </a:custGeom>
            <a:solidFill>
              <a:srgbClr val="EFEEEE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69335" cy="1764167"/>
            </a:xfrm>
            <a:custGeom>
              <a:avLst/>
              <a:gdLst/>
              <a:ahLst/>
              <a:cxnLst/>
              <a:rect r="r" b="b" t="t" l="l"/>
              <a:pathLst>
                <a:path h="1764167" w="1869335">
                  <a:moveTo>
                    <a:pt x="1805835" y="74930"/>
                  </a:moveTo>
                  <a:cubicBezTo>
                    <a:pt x="1777895" y="30480"/>
                    <a:pt x="1728365" y="0"/>
                    <a:pt x="1671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62237"/>
                  </a:lnTo>
                  <a:cubicBezTo>
                    <a:pt x="0" y="1614307"/>
                    <a:pt x="25400" y="1660027"/>
                    <a:pt x="63500" y="1689237"/>
                  </a:cubicBezTo>
                  <a:cubicBezTo>
                    <a:pt x="91440" y="1733687"/>
                    <a:pt x="140970" y="1764167"/>
                    <a:pt x="199551" y="1764167"/>
                  </a:cubicBezTo>
                  <a:lnTo>
                    <a:pt x="1710585" y="1764167"/>
                  </a:lnTo>
                  <a:cubicBezTo>
                    <a:pt x="1798215" y="1764167"/>
                    <a:pt x="1869335" y="1693047"/>
                    <a:pt x="1869335" y="1605417"/>
                  </a:cubicBezTo>
                  <a:lnTo>
                    <a:pt x="1869335" y="201930"/>
                  </a:lnTo>
                  <a:cubicBezTo>
                    <a:pt x="1869335" y="149860"/>
                    <a:pt x="1843935" y="104140"/>
                    <a:pt x="1805835" y="74930"/>
                  </a:cubicBezTo>
                  <a:close/>
                  <a:moveTo>
                    <a:pt x="12700" y="156223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1215" y="12700"/>
                  </a:lnTo>
                  <a:cubicBezTo>
                    <a:pt x="1751225" y="12700"/>
                    <a:pt x="1817265" y="78740"/>
                    <a:pt x="1817265" y="158750"/>
                  </a:cubicBezTo>
                  <a:lnTo>
                    <a:pt x="1817265" y="1562237"/>
                  </a:lnTo>
                  <a:cubicBezTo>
                    <a:pt x="1817265" y="1642247"/>
                    <a:pt x="1751225" y="1708287"/>
                    <a:pt x="1671215" y="1708287"/>
                  </a:cubicBezTo>
                  <a:lnTo>
                    <a:pt x="158750" y="1708287"/>
                  </a:lnTo>
                  <a:cubicBezTo>
                    <a:pt x="78740" y="1708287"/>
                    <a:pt x="12700" y="1643517"/>
                    <a:pt x="12700" y="1562237"/>
                  </a:cubicBezTo>
                  <a:close/>
                  <a:moveTo>
                    <a:pt x="1857905" y="1605417"/>
                  </a:moveTo>
                  <a:cubicBezTo>
                    <a:pt x="1857905" y="1685427"/>
                    <a:pt x="1790595" y="1751467"/>
                    <a:pt x="1710585" y="1751467"/>
                  </a:cubicBezTo>
                  <a:lnTo>
                    <a:pt x="199551" y="1751467"/>
                  </a:lnTo>
                  <a:cubicBezTo>
                    <a:pt x="157480" y="1751467"/>
                    <a:pt x="120650" y="1734957"/>
                    <a:pt x="93980" y="1707017"/>
                  </a:cubicBezTo>
                  <a:cubicBezTo>
                    <a:pt x="114300" y="1715907"/>
                    <a:pt x="135890" y="1720987"/>
                    <a:pt x="160020" y="1720987"/>
                  </a:cubicBezTo>
                  <a:lnTo>
                    <a:pt x="1672485" y="1720987"/>
                  </a:lnTo>
                  <a:cubicBezTo>
                    <a:pt x="1760115" y="1720987"/>
                    <a:pt x="1831235" y="1649867"/>
                    <a:pt x="1831235" y="1562237"/>
                  </a:cubicBezTo>
                  <a:lnTo>
                    <a:pt x="1831235" y="158750"/>
                  </a:lnTo>
                  <a:cubicBezTo>
                    <a:pt x="1831235" y="140970"/>
                    <a:pt x="1827425" y="123190"/>
                    <a:pt x="1822345" y="106680"/>
                  </a:cubicBezTo>
                  <a:cubicBezTo>
                    <a:pt x="1843935" y="132080"/>
                    <a:pt x="1857905" y="165100"/>
                    <a:pt x="1857905" y="201930"/>
                  </a:cubicBezTo>
                  <a:lnTo>
                    <a:pt x="1857905" y="1605417"/>
                  </a:lnTo>
                  <a:close/>
                </a:path>
              </a:pathLst>
            </a:custGeom>
            <a:solidFill>
              <a:srgbClr val="543B1F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7473996" y="6646913"/>
            <a:ext cx="4538108" cy="3640087"/>
            <a:chOff x="0" y="0"/>
            <a:chExt cx="2199393" cy="176416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92710" y="106680"/>
              <a:ext cx="2095253" cy="1644787"/>
            </a:xfrm>
            <a:custGeom>
              <a:avLst/>
              <a:gdLst/>
              <a:ahLst/>
              <a:cxnLst/>
              <a:rect r="r" b="b" t="t" l="l"/>
              <a:pathLst>
                <a:path h="1644787" w="2095253">
                  <a:moveTo>
                    <a:pt x="2068582" y="1455557"/>
                  </a:moveTo>
                  <a:cubicBezTo>
                    <a:pt x="2068582" y="1543187"/>
                    <a:pt x="1992382" y="1614307"/>
                    <a:pt x="1911103" y="1614307"/>
                  </a:cubicBezTo>
                  <a:lnTo>
                    <a:pt x="66040" y="1614307"/>
                  </a:lnTo>
                  <a:cubicBezTo>
                    <a:pt x="43180" y="1614307"/>
                    <a:pt x="20320" y="1609227"/>
                    <a:pt x="0" y="1600337"/>
                  </a:cubicBezTo>
                  <a:cubicBezTo>
                    <a:pt x="26670" y="1628277"/>
                    <a:pt x="63500" y="1644787"/>
                    <a:pt x="107481" y="1644787"/>
                  </a:cubicBezTo>
                  <a:lnTo>
                    <a:pt x="1949203" y="1644787"/>
                  </a:lnTo>
                  <a:cubicBezTo>
                    <a:pt x="2029213" y="1644787"/>
                    <a:pt x="2095253" y="1578747"/>
                    <a:pt x="2095253" y="1498737"/>
                  </a:cubicBezTo>
                  <a:lnTo>
                    <a:pt x="2095253" y="95250"/>
                  </a:lnTo>
                  <a:cubicBezTo>
                    <a:pt x="2095253" y="58420"/>
                    <a:pt x="2081282" y="25400"/>
                    <a:pt x="2059693" y="0"/>
                  </a:cubicBezTo>
                  <a:cubicBezTo>
                    <a:pt x="2066043" y="16510"/>
                    <a:pt x="2068582" y="34290"/>
                    <a:pt x="2068582" y="52070"/>
                  </a:cubicBezTo>
                  <a:lnTo>
                    <a:pt x="2068582" y="1455557"/>
                  </a:lnTo>
                  <a:close/>
                </a:path>
              </a:pathLst>
            </a:custGeom>
            <a:solidFill>
              <a:srgbClr val="FF6588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700" y="12700"/>
              <a:ext cx="2134623" cy="1695587"/>
            </a:xfrm>
            <a:custGeom>
              <a:avLst/>
              <a:gdLst/>
              <a:ahLst/>
              <a:cxnLst/>
              <a:rect r="r" b="b" t="t" l="l"/>
              <a:pathLst>
                <a:path h="1695587" w="2134623">
                  <a:moveTo>
                    <a:pt x="146050" y="1695587"/>
                  </a:moveTo>
                  <a:lnTo>
                    <a:pt x="1988573" y="1695587"/>
                  </a:lnTo>
                  <a:cubicBezTo>
                    <a:pt x="2068583" y="1695587"/>
                    <a:pt x="2134623" y="1629547"/>
                    <a:pt x="2134623" y="1549537"/>
                  </a:cubicBezTo>
                  <a:lnTo>
                    <a:pt x="2134623" y="146050"/>
                  </a:lnTo>
                  <a:cubicBezTo>
                    <a:pt x="2134623" y="66040"/>
                    <a:pt x="2068583" y="0"/>
                    <a:pt x="198857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49537"/>
                  </a:lnTo>
                  <a:cubicBezTo>
                    <a:pt x="0" y="1630817"/>
                    <a:pt x="66040" y="1695587"/>
                    <a:pt x="146050" y="1695587"/>
                  </a:cubicBezTo>
                  <a:close/>
                </a:path>
              </a:pathLst>
            </a:custGeom>
            <a:solidFill>
              <a:srgbClr val="EFEEEE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199393" cy="1764167"/>
            </a:xfrm>
            <a:custGeom>
              <a:avLst/>
              <a:gdLst/>
              <a:ahLst/>
              <a:cxnLst/>
              <a:rect r="r" b="b" t="t" l="l"/>
              <a:pathLst>
                <a:path h="1764167" w="2199393">
                  <a:moveTo>
                    <a:pt x="2135893" y="74930"/>
                  </a:moveTo>
                  <a:cubicBezTo>
                    <a:pt x="2107953" y="30480"/>
                    <a:pt x="2058423" y="0"/>
                    <a:pt x="200127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62237"/>
                  </a:lnTo>
                  <a:cubicBezTo>
                    <a:pt x="0" y="1614307"/>
                    <a:pt x="25400" y="1660027"/>
                    <a:pt x="63500" y="1689237"/>
                  </a:cubicBezTo>
                  <a:cubicBezTo>
                    <a:pt x="91440" y="1733687"/>
                    <a:pt x="140970" y="1764167"/>
                    <a:pt x="201983" y="1764167"/>
                  </a:cubicBezTo>
                  <a:lnTo>
                    <a:pt x="2040643" y="1764167"/>
                  </a:lnTo>
                  <a:cubicBezTo>
                    <a:pt x="2128273" y="1764167"/>
                    <a:pt x="2199393" y="1693047"/>
                    <a:pt x="2199393" y="1605417"/>
                  </a:cubicBezTo>
                  <a:lnTo>
                    <a:pt x="2199393" y="201930"/>
                  </a:lnTo>
                  <a:cubicBezTo>
                    <a:pt x="2199392" y="149860"/>
                    <a:pt x="2173992" y="104140"/>
                    <a:pt x="2135893" y="74930"/>
                  </a:cubicBezTo>
                  <a:close/>
                  <a:moveTo>
                    <a:pt x="12700" y="156223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001273" y="12700"/>
                  </a:lnTo>
                  <a:cubicBezTo>
                    <a:pt x="2081283" y="12700"/>
                    <a:pt x="2147323" y="78740"/>
                    <a:pt x="2147323" y="158750"/>
                  </a:cubicBezTo>
                  <a:lnTo>
                    <a:pt x="2147323" y="1562237"/>
                  </a:lnTo>
                  <a:cubicBezTo>
                    <a:pt x="2147323" y="1642247"/>
                    <a:pt x="2081283" y="1708287"/>
                    <a:pt x="2001273" y="1708287"/>
                  </a:cubicBezTo>
                  <a:lnTo>
                    <a:pt x="158750" y="1708287"/>
                  </a:lnTo>
                  <a:cubicBezTo>
                    <a:pt x="78740" y="1708287"/>
                    <a:pt x="12700" y="1643517"/>
                    <a:pt x="12700" y="1562237"/>
                  </a:cubicBezTo>
                  <a:close/>
                  <a:moveTo>
                    <a:pt x="2187963" y="1605417"/>
                  </a:moveTo>
                  <a:cubicBezTo>
                    <a:pt x="2187963" y="1685427"/>
                    <a:pt x="2120653" y="1751467"/>
                    <a:pt x="2040643" y="1751467"/>
                  </a:cubicBezTo>
                  <a:lnTo>
                    <a:pt x="201983" y="1751467"/>
                  </a:lnTo>
                  <a:cubicBezTo>
                    <a:pt x="157480" y="1751467"/>
                    <a:pt x="120650" y="1734957"/>
                    <a:pt x="93980" y="1707017"/>
                  </a:cubicBezTo>
                  <a:cubicBezTo>
                    <a:pt x="114300" y="1715907"/>
                    <a:pt x="135890" y="1720987"/>
                    <a:pt x="160020" y="1720987"/>
                  </a:cubicBezTo>
                  <a:lnTo>
                    <a:pt x="2002543" y="1720987"/>
                  </a:lnTo>
                  <a:cubicBezTo>
                    <a:pt x="2090173" y="1720987"/>
                    <a:pt x="2161293" y="1649867"/>
                    <a:pt x="2161293" y="1562237"/>
                  </a:cubicBezTo>
                  <a:lnTo>
                    <a:pt x="2161293" y="158750"/>
                  </a:lnTo>
                  <a:cubicBezTo>
                    <a:pt x="2161293" y="140970"/>
                    <a:pt x="2157483" y="123190"/>
                    <a:pt x="2152403" y="106680"/>
                  </a:cubicBezTo>
                  <a:cubicBezTo>
                    <a:pt x="2173993" y="132080"/>
                    <a:pt x="2187963" y="165100"/>
                    <a:pt x="2187963" y="201930"/>
                  </a:cubicBezTo>
                  <a:lnTo>
                    <a:pt x="2187963" y="1605417"/>
                  </a:lnTo>
                  <a:close/>
                </a:path>
              </a:pathLst>
            </a:custGeom>
            <a:solidFill>
              <a:srgbClr val="543B1F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587317" y="6583241"/>
            <a:ext cx="3857085" cy="3640087"/>
            <a:chOff x="0" y="0"/>
            <a:chExt cx="1869335" cy="176416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92710" y="106680"/>
              <a:ext cx="1765195" cy="1644787"/>
            </a:xfrm>
            <a:custGeom>
              <a:avLst/>
              <a:gdLst/>
              <a:ahLst/>
              <a:cxnLst/>
              <a:rect r="r" b="b" t="t" l="l"/>
              <a:pathLst>
                <a:path h="1644787" w="1765195">
                  <a:moveTo>
                    <a:pt x="1738525" y="1455557"/>
                  </a:moveTo>
                  <a:cubicBezTo>
                    <a:pt x="1738525" y="1543187"/>
                    <a:pt x="1662325" y="1614307"/>
                    <a:pt x="1581045" y="1614307"/>
                  </a:cubicBezTo>
                  <a:lnTo>
                    <a:pt x="66040" y="1614307"/>
                  </a:lnTo>
                  <a:cubicBezTo>
                    <a:pt x="43180" y="1614307"/>
                    <a:pt x="20320" y="1609227"/>
                    <a:pt x="0" y="1600337"/>
                  </a:cubicBezTo>
                  <a:cubicBezTo>
                    <a:pt x="26670" y="1628277"/>
                    <a:pt x="63500" y="1644787"/>
                    <a:pt x="105378" y="1644787"/>
                  </a:cubicBezTo>
                  <a:lnTo>
                    <a:pt x="1619145" y="1644787"/>
                  </a:lnTo>
                  <a:cubicBezTo>
                    <a:pt x="1699155" y="1644787"/>
                    <a:pt x="1765195" y="1578747"/>
                    <a:pt x="1765195" y="1498737"/>
                  </a:cubicBezTo>
                  <a:lnTo>
                    <a:pt x="1765195" y="95250"/>
                  </a:lnTo>
                  <a:cubicBezTo>
                    <a:pt x="1765195" y="58420"/>
                    <a:pt x="1751225" y="25400"/>
                    <a:pt x="1729635" y="0"/>
                  </a:cubicBezTo>
                  <a:cubicBezTo>
                    <a:pt x="1735985" y="16510"/>
                    <a:pt x="1738525" y="34290"/>
                    <a:pt x="1738525" y="52070"/>
                  </a:cubicBezTo>
                  <a:lnTo>
                    <a:pt x="1738525" y="1455557"/>
                  </a:lnTo>
                  <a:close/>
                </a:path>
              </a:pathLst>
            </a:custGeom>
            <a:solidFill>
              <a:srgbClr val="78ACDC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12700" y="12700"/>
              <a:ext cx="1804565" cy="1695587"/>
            </a:xfrm>
            <a:custGeom>
              <a:avLst/>
              <a:gdLst/>
              <a:ahLst/>
              <a:cxnLst/>
              <a:rect r="r" b="b" t="t" l="l"/>
              <a:pathLst>
                <a:path h="1695587" w="1804565">
                  <a:moveTo>
                    <a:pt x="146050" y="1695587"/>
                  </a:moveTo>
                  <a:lnTo>
                    <a:pt x="1658515" y="1695587"/>
                  </a:lnTo>
                  <a:cubicBezTo>
                    <a:pt x="1738525" y="1695587"/>
                    <a:pt x="1804565" y="1629547"/>
                    <a:pt x="1804565" y="1549537"/>
                  </a:cubicBezTo>
                  <a:lnTo>
                    <a:pt x="1804565" y="146050"/>
                  </a:lnTo>
                  <a:cubicBezTo>
                    <a:pt x="1804565" y="66040"/>
                    <a:pt x="1738525" y="0"/>
                    <a:pt x="165851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49537"/>
                  </a:lnTo>
                  <a:cubicBezTo>
                    <a:pt x="0" y="1630817"/>
                    <a:pt x="66040" y="1695587"/>
                    <a:pt x="146050" y="1695587"/>
                  </a:cubicBezTo>
                  <a:close/>
                </a:path>
              </a:pathLst>
            </a:custGeom>
            <a:solidFill>
              <a:srgbClr val="EFEEEE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869335" cy="1764167"/>
            </a:xfrm>
            <a:custGeom>
              <a:avLst/>
              <a:gdLst/>
              <a:ahLst/>
              <a:cxnLst/>
              <a:rect r="r" b="b" t="t" l="l"/>
              <a:pathLst>
                <a:path h="1764167" w="1869335">
                  <a:moveTo>
                    <a:pt x="1805835" y="74930"/>
                  </a:moveTo>
                  <a:cubicBezTo>
                    <a:pt x="1777895" y="30480"/>
                    <a:pt x="1728365" y="0"/>
                    <a:pt x="1671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62237"/>
                  </a:lnTo>
                  <a:cubicBezTo>
                    <a:pt x="0" y="1614307"/>
                    <a:pt x="25400" y="1660027"/>
                    <a:pt x="63500" y="1689237"/>
                  </a:cubicBezTo>
                  <a:cubicBezTo>
                    <a:pt x="91440" y="1733687"/>
                    <a:pt x="140970" y="1764167"/>
                    <a:pt x="199551" y="1764167"/>
                  </a:cubicBezTo>
                  <a:lnTo>
                    <a:pt x="1710585" y="1764167"/>
                  </a:lnTo>
                  <a:cubicBezTo>
                    <a:pt x="1798215" y="1764167"/>
                    <a:pt x="1869335" y="1693047"/>
                    <a:pt x="1869335" y="1605417"/>
                  </a:cubicBezTo>
                  <a:lnTo>
                    <a:pt x="1869335" y="201930"/>
                  </a:lnTo>
                  <a:cubicBezTo>
                    <a:pt x="1869335" y="149860"/>
                    <a:pt x="1843935" y="104140"/>
                    <a:pt x="1805835" y="74930"/>
                  </a:cubicBezTo>
                  <a:close/>
                  <a:moveTo>
                    <a:pt x="12700" y="156223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1215" y="12700"/>
                  </a:lnTo>
                  <a:cubicBezTo>
                    <a:pt x="1751225" y="12700"/>
                    <a:pt x="1817265" y="78740"/>
                    <a:pt x="1817265" y="158750"/>
                  </a:cubicBezTo>
                  <a:lnTo>
                    <a:pt x="1817265" y="1562237"/>
                  </a:lnTo>
                  <a:cubicBezTo>
                    <a:pt x="1817265" y="1642247"/>
                    <a:pt x="1751225" y="1708287"/>
                    <a:pt x="1671215" y="1708287"/>
                  </a:cubicBezTo>
                  <a:lnTo>
                    <a:pt x="158750" y="1708287"/>
                  </a:lnTo>
                  <a:cubicBezTo>
                    <a:pt x="78740" y="1708287"/>
                    <a:pt x="12700" y="1643517"/>
                    <a:pt x="12700" y="1562237"/>
                  </a:cubicBezTo>
                  <a:close/>
                  <a:moveTo>
                    <a:pt x="1857905" y="1605417"/>
                  </a:moveTo>
                  <a:cubicBezTo>
                    <a:pt x="1857905" y="1685427"/>
                    <a:pt x="1790595" y="1751467"/>
                    <a:pt x="1710585" y="1751467"/>
                  </a:cubicBezTo>
                  <a:lnTo>
                    <a:pt x="199551" y="1751467"/>
                  </a:lnTo>
                  <a:cubicBezTo>
                    <a:pt x="157480" y="1751467"/>
                    <a:pt x="120650" y="1734957"/>
                    <a:pt x="93980" y="1707017"/>
                  </a:cubicBezTo>
                  <a:cubicBezTo>
                    <a:pt x="114300" y="1715907"/>
                    <a:pt x="135890" y="1720987"/>
                    <a:pt x="160020" y="1720987"/>
                  </a:cubicBezTo>
                  <a:lnTo>
                    <a:pt x="1672485" y="1720987"/>
                  </a:lnTo>
                  <a:cubicBezTo>
                    <a:pt x="1760115" y="1720987"/>
                    <a:pt x="1831235" y="1649867"/>
                    <a:pt x="1831235" y="1562237"/>
                  </a:cubicBezTo>
                  <a:lnTo>
                    <a:pt x="1831235" y="158750"/>
                  </a:lnTo>
                  <a:cubicBezTo>
                    <a:pt x="1831235" y="140970"/>
                    <a:pt x="1827425" y="123190"/>
                    <a:pt x="1822345" y="106680"/>
                  </a:cubicBezTo>
                  <a:cubicBezTo>
                    <a:pt x="1843935" y="132080"/>
                    <a:pt x="1857905" y="165100"/>
                    <a:pt x="1857905" y="201930"/>
                  </a:cubicBezTo>
                  <a:lnTo>
                    <a:pt x="1857905" y="1605417"/>
                  </a:lnTo>
                  <a:close/>
                </a:path>
              </a:pathLst>
            </a:custGeom>
            <a:solidFill>
              <a:srgbClr val="543B1F"/>
            </a:solidFill>
          </p:spPr>
        </p:sp>
      </p:grpSp>
      <p:sp>
        <p:nvSpPr>
          <p:cNvPr name="Freeform 25" id="25"/>
          <p:cNvSpPr/>
          <p:nvPr/>
        </p:nvSpPr>
        <p:spPr>
          <a:xfrm flipH="false" flipV="false" rot="0">
            <a:off x="14041698" y="5989681"/>
            <a:ext cx="5450660" cy="4512692"/>
          </a:xfrm>
          <a:custGeom>
            <a:avLst/>
            <a:gdLst/>
            <a:ahLst/>
            <a:cxnLst/>
            <a:rect r="r" b="b" t="t" l="l"/>
            <a:pathLst>
              <a:path h="4512692" w="5450660">
                <a:moveTo>
                  <a:pt x="0" y="0"/>
                </a:moveTo>
                <a:lnTo>
                  <a:pt x="5450659" y="0"/>
                </a:lnTo>
                <a:lnTo>
                  <a:pt x="5450659" y="4512692"/>
                </a:lnTo>
                <a:lnTo>
                  <a:pt x="0" y="4512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6480357" y="1641975"/>
            <a:ext cx="1807643" cy="1833619"/>
          </a:xfrm>
          <a:custGeom>
            <a:avLst/>
            <a:gdLst/>
            <a:ahLst/>
            <a:cxnLst/>
            <a:rect r="r" b="b" t="t" l="l"/>
            <a:pathLst>
              <a:path h="1833619" w="1807643">
                <a:moveTo>
                  <a:pt x="0" y="0"/>
                </a:moveTo>
                <a:lnTo>
                  <a:pt x="1807643" y="0"/>
                </a:lnTo>
                <a:lnTo>
                  <a:pt x="1807643" y="1833619"/>
                </a:lnTo>
                <a:lnTo>
                  <a:pt x="0" y="1833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480357" y="3703938"/>
            <a:ext cx="965108" cy="2057400"/>
          </a:xfrm>
          <a:custGeom>
            <a:avLst/>
            <a:gdLst/>
            <a:ahLst/>
            <a:cxnLst/>
            <a:rect r="r" b="b" t="t" l="l"/>
            <a:pathLst>
              <a:path h="2057400" w="965108">
                <a:moveTo>
                  <a:pt x="0" y="0"/>
                </a:moveTo>
                <a:lnTo>
                  <a:pt x="965108" y="0"/>
                </a:lnTo>
                <a:lnTo>
                  <a:pt x="96510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47515" y="4836804"/>
            <a:ext cx="965108" cy="2057400"/>
          </a:xfrm>
          <a:custGeom>
            <a:avLst/>
            <a:gdLst/>
            <a:ahLst/>
            <a:cxnLst/>
            <a:rect r="r" b="b" t="t" l="l"/>
            <a:pathLst>
              <a:path h="2057400" w="965108">
                <a:moveTo>
                  <a:pt x="0" y="0"/>
                </a:moveTo>
                <a:lnTo>
                  <a:pt x="965108" y="0"/>
                </a:lnTo>
                <a:lnTo>
                  <a:pt x="96510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-31079" y="3430473"/>
            <a:ext cx="1667280" cy="1037187"/>
          </a:xfrm>
          <a:custGeom>
            <a:avLst/>
            <a:gdLst/>
            <a:ahLst/>
            <a:cxnLst/>
            <a:rect r="r" b="b" t="t" l="l"/>
            <a:pathLst>
              <a:path h="1037187" w="1667280">
                <a:moveTo>
                  <a:pt x="0" y="0"/>
                </a:moveTo>
                <a:lnTo>
                  <a:pt x="1667280" y="0"/>
                </a:lnTo>
                <a:lnTo>
                  <a:pt x="1667280" y="1037187"/>
                </a:lnTo>
                <a:lnTo>
                  <a:pt x="0" y="1037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3519055" y="99926"/>
            <a:ext cx="4306148" cy="2678783"/>
          </a:xfrm>
          <a:custGeom>
            <a:avLst/>
            <a:gdLst/>
            <a:ahLst/>
            <a:cxnLst/>
            <a:rect r="r" b="b" t="t" l="l"/>
            <a:pathLst>
              <a:path h="2678783" w="4306148">
                <a:moveTo>
                  <a:pt x="0" y="0"/>
                </a:moveTo>
                <a:lnTo>
                  <a:pt x="4306148" y="0"/>
                </a:lnTo>
                <a:lnTo>
                  <a:pt x="4306148" y="2678783"/>
                </a:lnTo>
                <a:lnTo>
                  <a:pt x="0" y="26787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514235" y="492719"/>
            <a:ext cx="2243932" cy="2202793"/>
          </a:xfrm>
          <a:custGeom>
            <a:avLst/>
            <a:gdLst/>
            <a:ahLst/>
            <a:cxnLst/>
            <a:rect r="r" b="b" t="t" l="l"/>
            <a:pathLst>
              <a:path h="2202793" w="2243932">
                <a:moveTo>
                  <a:pt x="0" y="0"/>
                </a:moveTo>
                <a:lnTo>
                  <a:pt x="2243932" y="0"/>
                </a:lnTo>
                <a:lnTo>
                  <a:pt x="2243932" y="2202793"/>
                </a:lnTo>
                <a:lnTo>
                  <a:pt x="0" y="22027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3815829" y="-396139"/>
            <a:ext cx="8989637" cy="2236172"/>
          </a:xfrm>
          <a:custGeom>
            <a:avLst/>
            <a:gdLst/>
            <a:ahLst/>
            <a:cxnLst/>
            <a:rect r="r" b="b" t="t" l="l"/>
            <a:pathLst>
              <a:path h="2236172" w="8989637">
                <a:moveTo>
                  <a:pt x="0" y="0"/>
                </a:moveTo>
                <a:lnTo>
                  <a:pt x="8989637" y="0"/>
                </a:lnTo>
                <a:lnTo>
                  <a:pt x="8989637" y="2236172"/>
                </a:lnTo>
                <a:lnTo>
                  <a:pt x="0" y="22361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2101961" y="2128742"/>
            <a:ext cx="375931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spc="76">
                <a:solidFill>
                  <a:srgbClr val="323232"/>
                </a:solidFill>
                <a:latin typeface="Fredoka"/>
                <a:ea typeface="Fredoka"/>
                <a:cs typeface="Fredoka"/>
                <a:sym typeface="Fredoka"/>
              </a:rPr>
              <a:t>Monday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215458" y="2047950"/>
            <a:ext cx="375931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spc="76">
                <a:solidFill>
                  <a:srgbClr val="323232"/>
                </a:solidFill>
                <a:latin typeface="Fredoka"/>
                <a:ea typeface="Fredoka"/>
                <a:cs typeface="Fredoka"/>
                <a:sym typeface="Fredoka"/>
              </a:rPr>
              <a:t>Tuesday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340431" y="2047950"/>
            <a:ext cx="3759317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spc="76">
                <a:solidFill>
                  <a:srgbClr val="323232"/>
                </a:solidFill>
                <a:latin typeface="Fredoka"/>
                <a:ea typeface="Fredoka"/>
                <a:cs typeface="Fredoka"/>
                <a:sym typeface="Fredoka"/>
              </a:rPr>
              <a:t>Wednesday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6767028" y="2751995"/>
            <a:ext cx="9702391" cy="1167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791"/>
              </a:lnSpc>
            </a:pPr>
            <a:r>
              <a:rPr lang="en-US" sz="6615" spc="251">
                <a:solidFill>
                  <a:srgbClr val="FFFFFF"/>
                </a:solidFill>
                <a:latin typeface="Fredoka"/>
                <a:ea typeface="Fredoka"/>
                <a:cs typeface="Fredoka"/>
                <a:sym typeface="Fredoka"/>
              </a:rPr>
              <a:t>Chủ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00889" y="3108960"/>
            <a:ext cx="5361440" cy="203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true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PTTC: </a:t>
            </a:r>
          </a:p>
          <a:p>
            <a:pPr algn="ctr">
              <a:lnSpc>
                <a:spcPts val="5459"/>
              </a:lnSpc>
            </a:pPr>
            <a:r>
              <a:rPr lang="en-US" sz="3899" b="true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Dinh dưỡng </a:t>
            </a:r>
          </a:p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b="true" sz="3899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của bé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107513" y="-24318"/>
            <a:ext cx="10440326" cy="1590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b="true">
                <a:solidFill>
                  <a:srgbClr val="C61C1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Tuần 4: Cơ thể bé yêu</a:t>
            </a:r>
          </a:p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C61C1C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Từ ngày 20/10-24/10/2025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241006" y="2702509"/>
            <a:ext cx="5634545" cy="2134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8"/>
              </a:lnSpc>
            </a:pPr>
            <a:r>
              <a:rPr lang="en-US" sz="4098" b="true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PTNT: </a:t>
            </a:r>
          </a:p>
          <a:p>
            <a:pPr algn="ctr">
              <a:lnSpc>
                <a:spcPts val="5738"/>
              </a:lnSpc>
            </a:pPr>
            <a:r>
              <a:rPr lang="en-US" sz="4098" b="true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Xác định phía</a:t>
            </a:r>
          </a:p>
          <a:p>
            <a:pPr algn="ctr">
              <a:lnSpc>
                <a:spcPts val="5738"/>
              </a:lnSpc>
              <a:spcBef>
                <a:spcPct val="0"/>
              </a:spcBef>
            </a:pPr>
            <a:r>
              <a:rPr lang="en-US" b="true" sz="4098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phải, phía trái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835139" y="7113279"/>
            <a:ext cx="5245714" cy="2720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true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PTNN: </a:t>
            </a:r>
          </a:p>
          <a:p>
            <a:pPr algn="ctr">
              <a:lnSpc>
                <a:spcPts val="5459"/>
              </a:lnSpc>
            </a:pPr>
            <a:r>
              <a:rPr lang="en-US" sz="3899" b="true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Truyện: Chân </a:t>
            </a:r>
          </a:p>
          <a:p>
            <a:pPr algn="ctr">
              <a:lnSpc>
                <a:spcPts val="5459"/>
              </a:lnSpc>
            </a:pPr>
            <a:r>
              <a:rPr lang="en-US" sz="3899" b="true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tay tai </a:t>
            </a:r>
          </a:p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b="true" sz="3899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mắt miệng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0974775" y="3466686"/>
            <a:ext cx="5361440" cy="203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true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PTTM: </a:t>
            </a:r>
          </a:p>
          <a:p>
            <a:pPr algn="ctr">
              <a:lnSpc>
                <a:spcPts val="5459"/>
              </a:lnSpc>
            </a:pPr>
            <a:r>
              <a:rPr lang="en-US" sz="3899" b="true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Vẽ khuôn </a:t>
            </a:r>
          </a:p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b="true" sz="3899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mặt bạn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062330" y="6990831"/>
            <a:ext cx="5361440" cy="2720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true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PTTM: </a:t>
            </a:r>
          </a:p>
          <a:p>
            <a:pPr algn="ctr">
              <a:lnSpc>
                <a:spcPts val="5459"/>
              </a:lnSpc>
            </a:pPr>
            <a:r>
              <a:rPr lang="en-US" sz="3899" b="true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động: </a:t>
            </a:r>
          </a:p>
          <a:p>
            <a:pPr algn="ctr">
              <a:lnSpc>
                <a:spcPts val="5459"/>
              </a:lnSpc>
            </a:pPr>
            <a:r>
              <a:rPr lang="en-US" sz="3899" b="true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Tay thơm </a:t>
            </a:r>
          </a:p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b="true" sz="3899">
                <a:solidFill>
                  <a:srgbClr val="110DED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tay ngoan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3655495" y="1162005"/>
            <a:ext cx="3914654" cy="778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b="true" sz="4600">
                <a:solidFill>
                  <a:srgbClr val="F3097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Khối 4 tuổi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DAGy2uB8ymI</dc:identifier>
  <dcterms:modified xsi:type="dcterms:W3CDTF">2011-08-01T06:04:30Z</dcterms:modified>
  <cp:revision>1</cp:revision>
  <dc:title>01 KẾ HOẠCH CÁC CHỦ ĐỀ</dc:title>
</cp:coreProperties>
</file>