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6" r:id="rId3"/>
    <p:sldId id="257" r:id="rId4"/>
  </p:sldIdLst>
  <p:sldSz cx="18288000" cy="10287000"/>
  <p:notesSz cx="6858000" cy="9144000"/>
  <p:embeddedFontLst>
    <p:embeddedFont>
      <p:font typeface="Bevan" panose="020B0604020202020204" charset="0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stoga" panose="020B0604020202020204" charset="0"/>
      <p:regular r:id="rId10"/>
    </p:embeddedFont>
    <p:embeddedFont>
      <p:font typeface="Chonburi" panose="00000500000000000000" pitchFamily="2" charset="-34"/>
      <p:regular r:id="rId11"/>
    </p:embeddedFont>
    <p:embeddedFont>
      <p:font typeface="Coiny" panose="020B0604020202020204" charset="0"/>
      <p:regular r:id="rId12"/>
    </p:embeddedFont>
    <p:embeddedFont>
      <p:font typeface="Comic Sans" panose="020B0604020202020204" charset="0"/>
      <p:regular r:id="rId13"/>
    </p:embeddedFont>
    <p:embeddedFont>
      <p:font typeface="DejaVu Serif Bold" panose="020B0604020202020204" charset="0"/>
      <p:regular r:id="rId14"/>
    </p:embeddedFont>
    <p:embeddedFont>
      <p:font typeface="Lobster" panose="020B0604020202020204" charset="0"/>
      <p:regular r:id="rId15"/>
    </p:embeddedFont>
    <p:embeddedFont>
      <p:font typeface="Maven Pro" panose="020B0604020202020204" charset="0"/>
      <p:regular r:id="rId16"/>
    </p:embeddedFont>
    <p:embeddedFont>
      <p:font typeface="Maven Pro Bold" panose="020B0604020202020204" charset="0"/>
      <p:regular r:id="rId17"/>
    </p:embeddedFont>
    <p:embeddedFont>
      <p:font typeface="Merriweather Bold" panose="020B0604020202020204" charset="0"/>
      <p:regular r:id="rId18"/>
    </p:embeddedFont>
    <p:embeddedFont>
      <p:font typeface="Montserrat Bold" panose="020B0604020202020204" charset="0"/>
      <p:regular r:id="rId19"/>
    </p:embeddedFont>
    <p:embeddedFont>
      <p:font typeface="Roboto Slab" panose="020B0604020202020204" charset="0"/>
      <p:regular r:id="rId20"/>
    </p:embeddedFont>
    <p:embeddedFont>
      <p:font typeface="Roboto Slab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24" Type="http://schemas.openxmlformats.org/officeDocument/2006/relationships/theme" Target="theme/theme1.xml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gif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svg"/><Relationship Id="rId34" Type="http://schemas.openxmlformats.org/officeDocument/2006/relationships/image" Target="../media/image75.png"/><Relationship Id="rId42" Type="http://schemas.openxmlformats.org/officeDocument/2006/relationships/image" Target="../media/image83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sv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36" Type="http://schemas.openxmlformats.org/officeDocument/2006/relationships/image" Target="../media/image77.sv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31" Type="http://schemas.openxmlformats.org/officeDocument/2006/relationships/image" Target="../media/image72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33" Type="http://schemas.openxmlformats.org/officeDocument/2006/relationships/image" Target="../media/image74.svg"/><Relationship Id="rId38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13431" y="-4511241"/>
            <a:ext cx="11568246" cy="20590729"/>
          </a:xfrm>
          <a:custGeom>
            <a:avLst/>
            <a:gdLst/>
            <a:ahLst/>
            <a:cxnLst/>
            <a:rect l="l" t="t" r="r" b="b"/>
            <a:pathLst>
              <a:path w="11568246" h="20590729">
                <a:moveTo>
                  <a:pt x="0" y="0"/>
                </a:moveTo>
                <a:lnTo>
                  <a:pt x="11568246" y="0"/>
                </a:lnTo>
                <a:lnTo>
                  <a:pt x="11568246" y="20590728"/>
                </a:lnTo>
                <a:lnTo>
                  <a:pt x="0" y="20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9942" y="2549589"/>
            <a:ext cx="3927411" cy="7262839"/>
            <a:chOff x="0" y="0"/>
            <a:chExt cx="1085791" cy="2007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791" cy="2007920"/>
            </a:xfrm>
            <a:custGeom>
              <a:avLst/>
              <a:gdLst/>
              <a:ahLst/>
              <a:cxnLst/>
              <a:rect l="l" t="t" r="r" b="b"/>
              <a:pathLst>
                <a:path w="1085791" h="2007920">
                  <a:moveTo>
                    <a:pt x="0" y="0"/>
                  </a:moveTo>
                  <a:lnTo>
                    <a:pt x="1085791" y="0"/>
                  </a:lnTo>
                  <a:lnTo>
                    <a:pt x="1085791" y="2007920"/>
                  </a:lnTo>
                  <a:lnTo>
                    <a:pt x="0" y="2007920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85791" cy="2046020"/>
            </a:xfrm>
            <a:prstGeom prst="rect">
              <a:avLst/>
            </a:prstGeom>
          </p:spPr>
          <p:txBody>
            <a:bodyPr lIns="49568" tIns="49568" rIns="49568" bIns="49568" rtlCol="0" anchor="ctr"/>
            <a:lstStyle/>
            <a:p>
              <a:pPr marL="431807" lvl="1" indent="-215904" algn="ctr">
                <a:lnSpc>
                  <a:spcPts val="2800"/>
                </a:lnSpc>
                <a:buFont typeface="Arial"/>
                <a:buChar char="•"/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12388" y="8442475"/>
            <a:ext cx="1599559" cy="1340256"/>
            <a:chOff x="0" y="0"/>
            <a:chExt cx="442222" cy="3705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2222" cy="370534"/>
            </a:xfrm>
            <a:custGeom>
              <a:avLst/>
              <a:gdLst/>
              <a:ahLst/>
              <a:cxnLst/>
              <a:rect l="l" t="t" r="r" b="b"/>
              <a:pathLst>
                <a:path w="442222" h="370534">
                  <a:moveTo>
                    <a:pt x="0" y="0"/>
                  </a:moveTo>
                  <a:lnTo>
                    <a:pt x="442222" y="0"/>
                  </a:lnTo>
                  <a:lnTo>
                    <a:pt x="442222" y="370534"/>
                  </a:lnTo>
                  <a:lnTo>
                    <a:pt x="0" y="37053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9525" cap="sq">
              <a:solidFill>
                <a:srgbClr val="D9D9D9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2222" cy="408634"/>
            </a:xfrm>
            <a:prstGeom prst="rect">
              <a:avLst/>
            </a:prstGeom>
          </p:spPr>
          <p:txBody>
            <a:bodyPr lIns="49568" tIns="49568" rIns="49568" bIns="49568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670195" y="1028700"/>
            <a:ext cx="410667" cy="463793"/>
          </a:xfrm>
          <a:custGeom>
            <a:avLst/>
            <a:gdLst/>
            <a:ahLst/>
            <a:cxnLst/>
            <a:rect l="l" t="t" r="r" b="b"/>
            <a:pathLst>
              <a:path w="410667" h="463793">
                <a:moveTo>
                  <a:pt x="0" y="0"/>
                </a:moveTo>
                <a:lnTo>
                  <a:pt x="410667" y="0"/>
                </a:lnTo>
                <a:lnTo>
                  <a:pt x="410667" y="463793"/>
                </a:lnTo>
                <a:lnTo>
                  <a:pt x="0" y="4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34" y="2511325"/>
            <a:ext cx="410667" cy="463793"/>
          </a:xfrm>
          <a:custGeom>
            <a:avLst/>
            <a:gdLst/>
            <a:ahLst/>
            <a:cxnLst/>
            <a:rect l="l" t="t" r="r" b="b"/>
            <a:pathLst>
              <a:path w="410667" h="463793">
                <a:moveTo>
                  <a:pt x="0" y="0"/>
                </a:moveTo>
                <a:lnTo>
                  <a:pt x="410667" y="0"/>
                </a:lnTo>
                <a:lnTo>
                  <a:pt x="410667" y="463792"/>
                </a:lnTo>
                <a:lnTo>
                  <a:pt x="0" y="463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40485" y="2085797"/>
            <a:ext cx="410667" cy="463793"/>
          </a:xfrm>
          <a:custGeom>
            <a:avLst/>
            <a:gdLst/>
            <a:ahLst/>
            <a:cxnLst/>
            <a:rect l="l" t="t" r="r" b="b"/>
            <a:pathLst>
              <a:path w="410667" h="463793">
                <a:moveTo>
                  <a:pt x="0" y="0"/>
                </a:moveTo>
                <a:lnTo>
                  <a:pt x="410667" y="0"/>
                </a:lnTo>
                <a:lnTo>
                  <a:pt x="410667" y="463792"/>
                </a:lnTo>
                <a:lnTo>
                  <a:pt x="0" y="463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806683" y="4911604"/>
            <a:ext cx="410667" cy="463793"/>
          </a:xfrm>
          <a:custGeom>
            <a:avLst/>
            <a:gdLst/>
            <a:ahLst/>
            <a:cxnLst/>
            <a:rect l="l" t="t" r="r" b="b"/>
            <a:pathLst>
              <a:path w="410667" h="463793">
                <a:moveTo>
                  <a:pt x="0" y="0"/>
                </a:moveTo>
                <a:lnTo>
                  <a:pt x="410667" y="0"/>
                </a:lnTo>
                <a:lnTo>
                  <a:pt x="410667" y="463792"/>
                </a:lnTo>
                <a:lnTo>
                  <a:pt x="0" y="463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65453" y="9231536"/>
            <a:ext cx="433937" cy="490072"/>
          </a:xfrm>
          <a:custGeom>
            <a:avLst/>
            <a:gdLst/>
            <a:ahLst/>
            <a:cxnLst/>
            <a:rect l="l" t="t" r="r" b="b"/>
            <a:pathLst>
              <a:path w="433937" h="490072">
                <a:moveTo>
                  <a:pt x="0" y="0"/>
                </a:moveTo>
                <a:lnTo>
                  <a:pt x="433937" y="0"/>
                </a:lnTo>
                <a:lnTo>
                  <a:pt x="433937" y="490072"/>
                </a:lnTo>
                <a:lnTo>
                  <a:pt x="0" y="49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25635" y="9567393"/>
            <a:ext cx="433937" cy="490072"/>
          </a:xfrm>
          <a:custGeom>
            <a:avLst/>
            <a:gdLst/>
            <a:ahLst/>
            <a:cxnLst/>
            <a:rect l="l" t="t" r="r" b="b"/>
            <a:pathLst>
              <a:path w="433937" h="490072">
                <a:moveTo>
                  <a:pt x="0" y="0"/>
                </a:moveTo>
                <a:lnTo>
                  <a:pt x="433936" y="0"/>
                </a:lnTo>
                <a:lnTo>
                  <a:pt x="433936" y="490072"/>
                </a:lnTo>
                <a:lnTo>
                  <a:pt x="0" y="49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12396" y="9124407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321659" y="7257652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258913" y="1239078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684578" y="524195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53803" y="1020824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41106" y="1207218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72167" y="1739078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7"/>
                </a:lnTo>
                <a:lnTo>
                  <a:pt x="0" y="37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496551" y="1425472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392650" y="4576808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57919" y="9723571"/>
            <a:ext cx="330087" cy="372788"/>
          </a:xfrm>
          <a:custGeom>
            <a:avLst/>
            <a:gdLst/>
            <a:ahLst/>
            <a:cxnLst/>
            <a:rect l="l" t="t" r="r" b="b"/>
            <a:pathLst>
              <a:path w="330087" h="372788">
                <a:moveTo>
                  <a:pt x="0" y="0"/>
                </a:moveTo>
                <a:lnTo>
                  <a:pt x="330087" y="0"/>
                </a:lnTo>
                <a:lnTo>
                  <a:pt x="330087" y="372788"/>
                </a:lnTo>
                <a:lnTo>
                  <a:pt x="0" y="37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875490" y="-505368"/>
            <a:ext cx="2412510" cy="2421315"/>
          </a:xfrm>
          <a:custGeom>
            <a:avLst/>
            <a:gdLst/>
            <a:ahLst/>
            <a:cxnLst/>
            <a:rect l="l" t="t" r="r" b="b"/>
            <a:pathLst>
              <a:path w="2412510" h="2421315">
                <a:moveTo>
                  <a:pt x="0" y="0"/>
                </a:moveTo>
                <a:lnTo>
                  <a:pt x="2412510" y="0"/>
                </a:lnTo>
                <a:lnTo>
                  <a:pt x="2412510" y="2421315"/>
                </a:lnTo>
                <a:lnTo>
                  <a:pt x="0" y="2421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407958">
            <a:off x="16827443" y="5244113"/>
            <a:ext cx="2017403" cy="2024765"/>
          </a:xfrm>
          <a:custGeom>
            <a:avLst/>
            <a:gdLst/>
            <a:ahLst/>
            <a:cxnLst/>
            <a:rect l="l" t="t" r="r" b="b"/>
            <a:pathLst>
              <a:path w="2017403" h="2024765">
                <a:moveTo>
                  <a:pt x="0" y="0"/>
                </a:moveTo>
                <a:lnTo>
                  <a:pt x="2017402" y="0"/>
                </a:lnTo>
                <a:lnTo>
                  <a:pt x="2017402" y="2024765"/>
                </a:lnTo>
                <a:lnTo>
                  <a:pt x="0" y="2024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24586">
            <a:off x="16929945" y="3206219"/>
            <a:ext cx="1431963" cy="1431963"/>
          </a:xfrm>
          <a:custGeom>
            <a:avLst/>
            <a:gdLst/>
            <a:ahLst/>
            <a:cxnLst/>
            <a:rect l="l" t="t" r="r" b="b"/>
            <a:pathLst>
              <a:path w="1431963" h="1431963">
                <a:moveTo>
                  <a:pt x="0" y="0"/>
                </a:moveTo>
                <a:lnTo>
                  <a:pt x="1431963" y="0"/>
                </a:lnTo>
                <a:lnTo>
                  <a:pt x="1431963" y="1431963"/>
                </a:lnTo>
                <a:lnTo>
                  <a:pt x="0" y="1431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824586">
            <a:off x="2293969" y="-342482"/>
            <a:ext cx="1431963" cy="1431963"/>
          </a:xfrm>
          <a:custGeom>
            <a:avLst/>
            <a:gdLst/>
            <a:ahLst/>
            <a:cxnLst/>
            <a:rect l="l" t="t" r="r" b="b"/>
            <a:pathLst>
              <a:path w="1431963" h="1431963">
                <a:moveTo>
                  <a:pt x="0" y="0"/>
                </a:moveTo>
                <a:lnTo>
                  <a:pt x="1431963" y="0"/>
                </a:lnTo>
                <a:lnTo>
                  <a:pt x="1431963" y="1431963"/>
                </a:lnTo>
                <a:lnTo>
                  <a:pt x="0" y="1431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824586">
            <a:off x="13853095" y="9413897"/>
            <a:ext cx="1169852" cy="1169852"/>
          </a:xfrm>
          <a:custGeom>
            <a:avLst/>
            <a:gdLst/>
            <a:ahLst/>
            <a:cxnLst/>
            <a:rect l="l" t="t" r="r" b="b"/>
            <a:pathLst>
              <a:path w="1169852" h="1169852">
                <a:moveTo>
                  <a:pt x="0" y="0"/>
                </a:moveTo>
                <a:lnTo>
                  <a:pt x="1169852" y="0"/>
                </a:lnTo>
                <a:lnTo>
                  <a:pt x="1169852" y="1169852"/>
                </a:lnTo>
                <a:lnTo>
                  <a:pt x="0" y="11698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167089">
            <a:off x="17290293" y="7664247"/>
            <a:ext cx="1426352" cy="1426352"/>
          </a:xfrm>
          <a:custGeom>
            <a:avLst/>
            <a:gdLst/>
            <a:ahLst/>
            <a:cxnLst/>
            <a:rect l="l" t="t" r="r" b="b"/>
            <a:pathLst>
              <a:path w="1426352" h="1426352">
                <a:moveTo>
                  <a:pt x="0" y="0"/>
                </a:moveTo>
                <a:lnTo>
                  <a:pt x="1426352" y="0"/>
                </a:lnTo>
                <a:lnTo>
                  <a:pt x="1426352" y="1426352"/>
                </a:lnTo>
                <a:lnTo>
                  <a:pt x="0" y="14263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66366">
            <a:off x="15414627" y="-231045"/>
            <a:ext cx="829261" cy="829261"/>
          </a:xfrm>
          <a:custGeom>
            <a:avLst/>
            <a:gdLst/>
            <a:ahLst/>
            <a:cxnLst/>
            <a:rect l="l" t="t" r="r" b="b"/>
            <a:pathLst>
              <a:path w="829261" h="829261">
                <a:moveTo>
                  <a:pt x="0" y="0"/>
                </a:moveTo>
                <a:lnTo>
                  <a:pt x="829260" y="0"/>
                </a:lnTo>
                <a:lnTo>
                  <a:pt x="829260" y="829261"/>
                </a:lnTo>
                <a:lnTo>
                  <a:pt x="0" y="829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149786">
            <a:off x="16723377" y="8981596"/>
            <a:ext cx="1856738" cy="1856738"/>
          </a:xfrm>
          <a:custGeom>
            <a:avLst/>
            <a:gdLst/>
            <a:ahLst/>
            <a:cxnLst/>
            <a:rect l="l" t="t" r="r" b="b"/>
            <a:pathLst>
              <a:path w="1856738" h="1856738">
                <a:moveTo>
                  <a:pt x="0" y="0"/>
                </a:moveTo>
                <a:lnTo>
                  <a:pt x="1856737" y="0"/>
                </a:lnTo>
                <a:lnTo>
                  <a:pt x="1856737" y="1856738"/>
                </a:lnTo>
                <a:lnTo>
                  <a:pt x="0" y="18567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2439103">
            <a:off x="13898109" y="-309836"/>
            <a:ext cx="1416291" cy="1416291"/>
          </a:xfrm>
          <a:custGeom>
            <a:avLst/>
            <a:gdLst/>
            <a:ahLst/>
            <a:cxnLst/>
            <a:rect l="l" t="t" r="r" b="b"/>
            <a:pathLst>
              <a:path w="1416291" h="1416291">
                <a:moveTo>
                  <a:pt x="0" y="0"/>
                </a:moveTo>
                <a:lnTo>
                  <a:pt x="1416291" y="0"/>
                </a:lnTo>
                <a:lnTo>
                  <a:pt x="1416291" y="1416292"/>
                </a:lnTo>
                <a:lnTo>
                  <a:pt x="0" y="1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208539">
            <a:off x="15097020" y="9181853"/>
            <a:ext cx="1075585" cy="1079511"/>
          </a:xfrm>
          <a:custGeom>
            <a:avLst/>
            <a:gdLst/>
            <a:ahLst/>
            <a:cxnLst/>
            <a:rect l="l" t="t" r="r" b="b"/>
            <a:pathLst>
              <a:path w="1075585" h="1079511">
                <a:moveTo>
                  <a:pt x="0" y="0"/>
                </a:moveTo>
                <a:lnTo>
                  <a:pt x="1075585" y="0"/>
                </a:lnTo>
                <a:lnTo>
                  <a:pt x="1075585" y="1079511"/>
                </a:lnTo>
                <a:lnTo>
                  <a:pt x="0" y="10795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944056">
            <a:off x="17465677" y="2142961"/>
            <a:ext cx="1075585" cy="1079511"/>
          </a:xfrm>
          <a:custGeom>
            <a:avLst/>
            <a:gdLst/>
            <a:ahLst/>
            <a:cxnLst/>
            <a:rect l="l" t="t" r="r" b="b"/>
            <a:pathLst>
              <a:path w="1075585" h="1079511">
                <a:moveTo>
                  <a:pt x="0" y="0"/>
                </a:moveTo>
                <a:lnTo>
                  <a:pt x="1075585" y="0"/>
                </a:lnTo>
                <a:lnTo>
                  <a:pt x="1075585" y="1079511"/>
                </a:lnTo>
                <a:lnTo>
                  <a:pt x="0" y="10795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944056">
            <a:off x="3604237" y="946359"/>
            <a:ext cx="1126407" cy="1130518"/>
          </a:xfrm>
          <a:custGeom>
            <a:avLst/>
            <a:gdLst/>
            <a:ahLst/>
            <a:cxnLst/>
            <a:rect l="l" t="t" r="r" b="b"/>
            <a:pathLst>
              <a:path w="1126407" h="1130518">
                <a:moveTo>
                  <a:pt x="0" y="0"/>
                </a:moveTo>
                <a:lnTo>
                  <a:pt x="1126407" y="0"/>
                </a:lnTo>
                <a:lnTo>
                  <a:pt x="1126407" y="1130517"/>
                </a:lnTo>
                <a:lnTo>
                  <a:pt x="0" y="11305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54672">
            <a:off x="252243" y="-54379"/>
            <a:ext cx="2157174" cy="2165047"/>
          </a:xfrm>
          <a:custGeom>
            <a:avLst/>
            <a:gdLst/>
            <a:ahLst/>
            <a:cxnLst/>
            <a:rect l="l" t="t" r="r" b="b"/>
            <a:pathLst>
              <a:path w="2157174" h="2165047">
                <a:moveTo>
                  <a:pt x="0" y="0"/>
                </a:moveTo>
                <a:lnTo>
                  <a:pt x="2157174" y="0"/>
                </a:lnTo>
                <a:lnTo>
                  <a:pt x="2157174" y="2165048"/>
                </a:lnTo>
                <a:lnTo>
                  <a:pt x="0" y="2165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455790" y="2743221"/>
            <a:ext cx="3863123" cy="1078850"/>
            <a:chOff x="0" y="0"/>
            <a:chExt cx="1068018" cy="29826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68018" cy="298264"/>
            </a:xfrm>
            <a:custGeom>
              <a:avLst/>
              <a:gdLst/>
              <a:ahLst/>
              <a:cxnLst/>
              <a:rect l="l" t="t" r="r" b="b"/>
              <a:pathLst>
                <a:path w="1068018" h="298264">
                  <a:moveTo>
                    <a:pt x="0" y="0"/>
                  </a:moveTo>
                  <a:lnTo>
                    <a:pt x="1068018" y="0"/>
                  </a:lnTo>
                  <a:lnTo>
                    <a:pt x="1068018" y="298264"/>
                  </a:lnTo>
                  <a:lnTo>
                    <a:pt x="0" y="298264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68018" cy="336364"/>
            </a:xfrm>
            <a:prstGeom prst="rect">
              <a:avLst/>
            </a:prstGeom>
          </p:spPr>
          <p:txBody>
            <a:bodyPr lIns="49568" tIns="49568" rIns="49568" bIns="49568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542695" y="2519892"/>
            <a:ext cx="12679235" cy="7262839"/>
            <a:chOff x="0" y="0"/>
            <a:chExt cx="3419922" cy="195897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419922" cy="1958978"/>
            </a:xfrm>
            <a:custGeom>
              <a:avLst/>
              <a:gdLst/>
              <a:ahLst/>
              <a:cxnLst/>
              <a:rect l="l" t="t" r="r" b="b"/>
              <a:pathLst>
                <a:path w="3419922" h="1958978">
                  <a:moveTo>
                    <a:pt x="0" y="0"/>
                  </a:moveTo>
                  <a:lnTo>
                    <a:pt x="3419922" y="0"/>
                  </a:lnTo>
                  <a:lnTo>
                    <a:pt x="3419922" y="1958978"/>
                  </a:lnTo>
                  <a:lnTo>
                    <a:pt x="0" y="1958978"/>
                  </a:lnTo>
                  <a:close/>
                </a:path>
              </a:pathLst>
            </a:custGeom>
            <a:solidFill>
              <a:srgbClr val="DCCBFF"/>
            </a:solidFill>
            <a:ln cap="sq">
              <a:noFill/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3419922" cy="1997078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490779" y="3361994"/>
            <a:ext cx="1818577" cy="487092"/>
            <a:chOff x="0" y="0"/>
            <a:chExt cx="490518" cy="13138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90518" cy="131382"/>
            </a:xfrm>
            <a:custGeom>
              <a:avLst/>
              <a:gdLst/>
              <a:ahLst/>
              <a:cxnLst/>
              <a:rect l="l" t="t" r="r" b="b"/>
              <a:pathLst>
                <a:path w="490518" h="131382">
                  <a:moveTo>
                    <a:pt x="0" y="0"/>
                  </a:moveTo>
                  <a:lnTo>
                    <a:pt x="490518" y="0"/>
                  </a:lnTo>
                  <a:lnTo>
                    <a:pt x="490518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FF66C4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90518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471281" y="3361994"/>
            <a:ext cx="1718464" cy="487092"/>
            <a:chOff x="0" y="0"/>
            <a:chExt cx="463515" cy="13138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63515" cy="131382"/>
            </a:xfrm>
            <a:custGeom>
              <a:avLst/>
              <a:gdLst/>
              <a:ahLst/>
              <a:cxnLst/>
              <a:rect l="l" t="t" r="r" b="b"/>
              <a:pathLst>
                <a:path w="463515" h="131382">
                  <a:moveTo>
                    <a:pt x="0" y="0"/>
                  </a:moveTo>
                  <a:lnTo>
                    <a:pt x="463515" y="0"/>
                  </a:lnTo>
                  <a:lnTo>
                    <a:pt x="463515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463515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4377541" y="4923942"/>
            <a:ext cx="1751902" cy="4188662"/>
            <a:chOff x="0" y="0"/>
            <a:chExt cx="472534" cy="112979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72534" cy="1129792"/>
            </a:xfrm>
            <a:custGeom>
              <a:avLst/>
              <a:gdLst/>
              <a:ahLst/>
              <a:cxnLst/>
              <a:rect l="l" t="t" r="r" b="b"/>
              <a:pathLst>
                <a:path w="472534" h="1129792">
                  <a:moveTo>
                    <a:pt x="0" y="0"/>
                  </a:moveTo>
                  <a:lnTo>
                    <a:pt x="472534" y="0"/>
                  </a:lnTo>
                  <a:lnTo>
                    <a:pt x="472534" y="1129792"/>
                  </a:lnTo>
                  <a:lnTo>
                    <a:pt x="0" y="1129792"/>
                  </a:lnTo>
                  <a:close/>
                </a:path>
              </a:pathLst>
            </a:custGeom>
            <a:solidFill>
              <a:srgbClr val="FFF8FC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472534" cy="116789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272318" y="4949596"/>
            <a:ext cx="1952510" cy="4138000"/>
            <a:chOff x="0" y="0"/>
            <a:chExt cx="526643" cy="1116127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26643" cy="1116127"/>
            </a:xfrm>
            <a:custGeom>
              <a:avLst/>
              <a:gdLst/>
              <a:ahLst/>
              <a:cxnLst/>
              <a:rect l="l" t="t" r="r" b="b"/>
              <a:pathLst>
                <a:path w="526643" h="1116127">
                  <a:moveTo>
                    <a:pt x="0" y="0"/>
                  </a:moveTo>
                  <a:lnTo>
                    <a:pt x="526643" y="0"/>
                  </a:lnTo>
                  <a:lnTo>
                    <a:pt x="526643" y="1116127"/>
                  </a:lnTo>
                  <a:lnTo>
                    <a:pt x="0" y="1116127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526643" cy="1154227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437395" y="4923942"/>
            <a:ext cx="1944152" cy="4138000"/>
            <a:chOff x="0" y="0"/>
            <a:chExt cx="524389" cy="111612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524389" cy="1116127"/>
            </a:xfrm>
            <a:custGeom>
              <a:avLst/>
              <a:gdLst/>
              <a:ahLst/>
              <a:cxnLst/>
              <a:rect l="l" t="t" r="r" b="b"/>
              <a:pathLst>
                <a:path w="524389" h="1116127">
                  <a:moveTo>
                    <a:pt x="0" y="0"/>
                  </a:moveTo>
                  <a:lnTo>
                    <a:pt x="524389" y="0"/>
                  </a:lnTo>
                  <a:lnTo>
                    <a:pt x="524389" y="1116127"/>
                  </a:lnTo>
                  <a:lnTo>
                    <a:pt x="0" y="1116127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57150"/>
              <a:ext cx="524389" cy="1173277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392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594114" y="3922200"/>
            <a:ext cx="1915226" cy="760886"/>
            <a:chOff x="0" y="0"/>
            <a:chExt cx="516587" cy="20523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516586" cy="205231"/>
            </a:xfrm>
            <a:custGeom>
              <a:avLst/>
              <a:gdLst/>
              <a:ahLst/>
              <a:cxnLst/>
              <a:rect l="l" t="t" r="r" b="b"/>
              <a:pathLst>
                <a:path w="516586" h="205231">
                  <a:moveTo>
                    <a:pt x="0" y="0"/>
                  </a:moveTo>
                  <a:lnTo>
                    <a:pt x="516586" y="0"/>
                  </a:lnTo>
                  <a:lnTo>
                    <a:pt x="516586" y="205231"/>
                  </a:lnTo>
                  <a:lnTo>
                    <a:pt x="0" y="205231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516587" cy="243331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594114" y="4949596"/>
            <a:ext cx="2013965" cy="4080077"/>
            <a:chOff x="0" y="0"/>
            <a:chExt cx="543219" cy="1100504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43219" cy="1100504"/>
            </a:xfrm>
            <a:custGeom>
              <a:avLst/>
              <a:gdLst/>
              <a:ahLst/>
              <a:cxnLst/>
              <a:rect l="l" t="t" r="r" b="b"/>
              <a:pathLst>
                <a:path w="543219" h="1100504">
                  <a:moveTo>
                    <a:pt x="0" y="0"/>
                  </a:moveTo>
                  <a:lnTo>
                    <a:pt x="543219" y="0"/>
                  </a:lnTo>
                  <a:lnTo>
                    <a:pt x="543219" y="1100504"/>
                  </a:lnTo>
                  <a:lnTo>
                    <a:pt x="0" y="1100504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543219" cy="1138604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737939" y="3913431"/>
            <a:ext cx="1843561" cy="769655"/>
            <a:chOff x="0" y="0"/>
            <a:chExt cx="497257" cy="20759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97257" cy="207596"/>
            </a:xfrm>
            <a:custGeom>
              <a:avLst/>
              <a:gdLst/>
              <a:ahLst/>
              <a:cxnLst/>
              <a:rect l="l" t="t" r="r" b="b"/>
              <a:pathLst>
                <a:path w="497257" h="207596">
                  <a:moveTo>
                    <a:pt x="0" y="0"/>
                  </a:moveTo>
                  <a:lnTo>
                    <a:pt x="497257" y="0"/>
                  </a:lnTo>
                  <a:lnTo>
                    <a:pt x="497257" y="207596"/>
                  </a:lnTo>
                  <a:lnTo>
                    <a:pt x="0" y="207596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497257" cy="245696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2770532" y="4911604"/>
            <a:ext cx="1868150" cy="4109364"/>
            <a:chOff x="0" y="0"/>
            <a:chExt cx="503889" cy="110840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3889" cy="1108403"/>
            </a:xfrm>
            <a:custGeom>
              <a:avLst/>
              <a:gdLst/>
              <a:ahLst/>
              <a:cxnLst/>
              <a:rect l="l" t="t" r="r" b="b"/>
              <a:pathLst>
                <a:path w="503889" h="1108403">
                  <a:moveTo>
                    <a:pt x="0" y="0"/>
                  </a:moveTo>
                  <a:lnTo>
                    <a:pt x="503889" y="0"/>
                  </a:lnTo>
                  <a:lnTo>
                    <a:pt x="503889" y="1108403"/>
                  </a:lnTo>
                  <a:lnTo>
                    <a:pt x="0" y="1108403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503889" cy="1175078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3AA162"/>
                  </a:solidFill>
                  <a:latin typeface="Chonburi"/>
                  <a:ea typeface="Chonburi"/>
                  <a:cs typeface="Chonburi"/>
                  <a:sym typeface="Chonburi"/>
                </a:rPr>
                <a:t>Thơ “ Cô giáo của con”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840942" y="3922200"/>
            <a:ext cx="1901541" cy="803698"/>
            <a:chOff x="0" y="0"/>
            <a:chExt cx="512895" cy="216778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512895" cy="216778"/>
            </a:xfrm>
            <a:custGeom>
              <a:avLst/>
              <a:gdLst/>
              <a:ahLst/>
              <a:cxnLst/>
              <a:rect l="l" t="t" r="r" b="b"/>
              <a:pathLst>
                <a:path w="512895" h="216778">
                  <a:moveTo>
                    <a:pt x="0" y="0"/>
                  </a:moveTo>
                  <a:lnTo>
                    <a:pt x="512895" y="0"/>
                  </a:lnTo>
                  <a:lnTo>
                    <a:pt x="512895" y="216778"/>
                  </a:lnTo>
                  <a:lnTo>
                    <a:pt x="0" y="216778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512895" cy="254878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4840942" y="4949596"/>
            <a:ext cx="1901541" cy="4112345"/>
            <a:chOff x="0" y="0"/>
            <a:chExt cx="512895" cy="1109207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512895" cy="1109207"/>
            </a:xfrm>
            <a:custGeom>
              <a:avLst/>
              <a:gdLst/>
              <a:ahLst/>
              <a:cxnLst/>
              <a:rect l="l" t="t" r="r" b="b"/>
              <a:pathLst>
                <a:path w="512895" h="1109207">
                  <a:moveTo>
                    <a:pt x="0" y="0"/>
                  </a:moveTo>
                  <a:lnTo>
                    <a:pt x="512895" y="0"/>
                  </a:lnTo>
                  <a:lnTo>
                    <a:pt x="512895" y="1109207"/>
                  </a:lnTo>
                  <a:lnTo>
                    <a:pt x="0" y="1109207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512895" cy="1147307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4377541" y="4048877"/>
            <a:ext cx="1778999" cy="767367"/>
            <a:chOff x="0" y="0"/>
            <a:chExt cx="479843" cy="206979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479843" cy="206979"/>
            </a:xfrm>
            <a:custGeom>
              <a:avLst/>
              <a:gdLst/>
              <a:ahLst/>
              <a:cxnLst/>
              <a:rect l="l" t="t" r="r" b="b"/>
              <a:pathLst>
                <a:path w="479843" h="206979">
                  <a:moveTo>
                    <a:pt x="0" y="0"/>
                  </a:moveTo>
                  <a:lnTo>
                    <a:pt x="479843" y="0"/>
                  </a:lnTo>
                  <a:lnTo>
                    <a:pt x="479843" y="206979"/>
                  </a:lnTo>
                  <a:lnTo>
                    <a:pt x="0" y="206979"/>
                  </a:lnTo>
                  <a:close/>
                </a:path>
              </a:pathLst>
            </a:custGeom>
            <a:solidFill>
              <a:srgbClr val="FFF8FC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479843" cy="245079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9FFED"/>
                  </a:solidFill>
                  <a:latin typeface="Comic Sans"/>
                  <a:ea typeface="Comic Sans"/>
                  <a:cs typeface="Comic Sans"/>
                  <a:sym typeface="Comic Sans"/>
                </a:rPr>
                <a:t>LiNHX VU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882312" y="1511618"/>
            <a:ext cx="111442" cy="108585"/>
            <a:chOff x="0" y="0"/>
            <a:chExt cx="148590" cy="144780"/>
          </a:xfrm>
        </p:grpSpPr>
        <p:sp>
          <p:nvSpPr>
            <p:cNvPr id="81" name="Freeform 81"/>
            <p:cNvSpPr/>
            <p:nvPr/>
          </p:nvSpPr>
          <p:spPr>
            <a:xfrm>
              <a:off x="46990" y="45720"/>
              <a:ext cx="49530" cy="52070"/>
            </a:xfrm>
            <a:custGeom>
              <a:avLst/>
              <a:gdLst/>
              <a:ahLst/>
              <a:cxnLst/>
              <a:rect l="l" t="t" r="r" b="b"/>
              <a:pathLst>
                <a:path w="49530" h="52070">
                  <a:moveTo>
                    <a:pt x="49530" y="17780"/>
                  </a:moveTo>
                  <a:cubicBezTo>
                    <a:pt x="27940" y="52070"/>
                    <a:pt x="8890" y="45720"/>
                    <a:pt x="3810" y="3937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6510" y="0"/>
                    <a:pt x="43180" y="7620"/>
                    <a:pt x="43180" y="76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82" name="Freeform 82"/>
          <p:cNvSpPr/>
          <p:nvPr/>
        </p:nvSpPr>
        <p:spPr>
          <a:xfrm>
            <a:off x="8973575" y="1823956"/>
            <a:ext cx="6171586" cy="432011"/>
          </a:xfrm>
          <a:custGeom>
            <a:avLst/>
            <a:gdLst/>
            <a:ahLst/>
            <a:cxnLst/>
            <a:rect l="l" t="t" r="r" b="b"/>
            <a:pathLst>
              <a:path w="6171586" h="432011">
                <a:moveTo>
                  <a:pt x="0" y="0"/>
                </a:moveTo>
                <a:lnTo>
                  <a:pt x="6171586" y="0"/>
                </a:lnTo>
                <a:lnTo>
                  <a:pt x="6171586" y="432011"/>
                </a:lnTo>
                <a:lnTo>
                  <a:pt x="0" y="432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3" name="TextBox 83"/>
          <p:cNvSpPr txBox="1"/>
          <p:nvPr/>
        </p:nvSpPr>
        <p:spPr>
          <a:xfrm>
            <a:off x="670810" y="2782880"/>
            <a:ext cx="362654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292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CHỦ ĐỀ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94043" y="2708145"/>
            <a:ext cx="3111987" cy="646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4"/>
              </a:lnSpc>
            </a:pPr>
            <a:r>
              <a:rPr lang="en-US" sz="5600">
                <a:solidFill>
                  <a:srgbClr val="6EBB01"/>
                </a:solidFill>
                <a:latin typeface="Chonburi"/>
                <a:ea typeface="Chonburi"/>
                <a:cs typeface="Chonburi"/>
                <a:sym typeface="Chonburi"/>
              </a:rPr>
              <a:t> Trường mầm non Minh Tân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676987" y="735540"/>
            <a:ext cx="7287784" cy="47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6"/>
              </a:lnSpc>
              <a:spcBef>
                <a:spcPct val="0"/>
              </a:spcBef>
            </a:pPr>
            <a:r>
              <a:rPr lang="en-US" sz="4200" spc="54">
                <a:solidFill>
                  <a:srgbClr val="FF66C4"/>
                </a:solidFill>
                <a:latin typeface="Chonburi"/>
                <a:ea typeface="Chonburi"/>
                <a:cs typeface="Chonburi"/>
                <a:sym typeface="Chonburi"/>
              </a:rPr>
              <a:t>KẾ HOẠCH TUẦN 1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652905" y="3363460"/>
            <a:ext cx="1484384" cy="42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2439" spc="148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Ngày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8720450" y="1549106"/>
            <a:ext cx="694114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375E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 ngày 08/09 - 12/09/2025</a:t>
            </a:r>
            <a:r>
              <a:rPr lang="en-US" sz="2799" b="1">
                <a:solidFill>
                  <a:srgbClr val="FFEE0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406100" y="5922188"/>
            <a:ext cx="1821745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3AA162"/>
                </a:solidFill>
                <a:latin typeface="Chonburi"/>
                <a:ea typeface="Chonburi"/>
                <a:cs typeface="Chonburi"/>
                <a:sym typeface="Chonburi"/>
              </a:rPr>
              <a:t>Ném xa bằng 1 tay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0742622" y="5922188"/>
            <a:ext cx="1899981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3AA162"/>
                </a:solidFill>
                <a:latin typeface="Chonburi"/>
                <a:ea typeface="Chonburi"/>
                <a:cs typeface="Chonburi"/>
                <a:sym typeface="Chonburi"/>
              </a:rPr>
              <a:t>Vẽ: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3AA162"/>
                </a:solidFill>
                <a:latin typeface="Chonburi"/>
                <a:ea typeface="Chonburi"/>
                <a:cs typeface="Chonburi"/>
                <a:sym typeface="Chonburi"/>
              </a:rPr>
              <a:t>“Trường mầm non”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4981582" y="5260154"/>
            <a:ext cx="1639522" cy="344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3AA16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Hát 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3AA16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“Trường chúng cháu là trường mầm non”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8437395" y="3966951"/>
            <a:ext cx="1928119" cy="760886"/>
            <a:chOff x="0" y="0"/>
            <a:chExt cx="520064" cy="205231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520064" cy="205231"/>
            </a:xfrm>
            <a:custGeom>
              <a:avLst/>
              <a:gdLst/>
              <a:ahLst/>
              <a:cxnLst/>
              <a:rect l="l" t="t" r="r" b="b"/>
              <a:pathLst>
                <a:path w="520064" h="205231">
                  <a:moveTo>
                    <a:pt x="0" y="0"/>
                  </a:moveTo>
                  <a:lnTo>
                    <a:pt x="520064" y="0"/>
                  </a:lnTo>
                  <a:lnTo>
                    <a:pt x="520064" y="205231"/>
                  </a:lnTo>
                  <a:lnTo>
                    <a:pt x="0" y="205231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3" name="TextBox 93"/>
            <p:cNvSpPr txBox="1"/>
            <p:nvPr/>
          </p:nvSpPr>
          <p:spPr>
            <a:xfrm>
              <a:off x="0" y="-38100"/>
              <a:ext cx="520064" cy="243331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6471281" y="4002317"/>
            <a:ext cx="1718464" cy="760886"/>
            <a:chOff x="0" y="0"/>
            <a:chExt cx="463515" cy="205231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463515" cy="205231"/>
            </a:xfrm>
            <a:custGeom>
              <a:avLst/>
              <a:gdLst/>
              <a:ahLst/>
              <a:cxnLst/>
              <a:rect l="l" t="t" r="r" b="b"/>
              <a:pathLst>
                <a:path w="463515" h="205231">
                  <a:moveTo>
                    <a:pt x="0" y="0"/>
                  </a:moveTo>
                  <a:lnTo>
                    <a:pt x="463515" y="0"/>
                  </a:lnTo>
                  <a:lnTo>
                    <a:pt x="463515" y="205231"/>
                  </a:lnTo>
                  <a:lnTo>
                    <a:pt x="0" y="205231"/>
                  </a:lnTo>
                  <a:close/>
                </a:path>
              </a:pathLst>
            </a:custGeom>
            <a:solidFill>
              <a:srgbClr val="F9FFE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6" name="TextBox 96"/>
            <p:cNvSpPr txBox="1"/>
            <p:nvPr/>
          </p:nvSpPr>
          <p:spPr>
            <a:xfrm>
              <a:off x="0" y="-38100"/>
              <a:ext cx="463515" cy="243331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7" name="TextBox 97"/>
          <p:cNvSpPr txBox="1"/>
          <p:nvPr/>
        </p:nvSpPr>
        <p:spPr>
          <a:xfrm>
            <a:off x="8601312" y="5922188"/>
            <a:ext cx="1821745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3AA162"/>
                </a:solidFill>
                <a:latin typeface="Chonburi"/>
                <a:ea typeface="Chonburi"/>
                <a:cs typeface="Chonburi"/>
                <a:sym typeface="Chonburi"/>
              </a:rPr>
              <a:t>Xếp tương ứng 1--1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3AA162"/>
              </a:solidFill>
              <a:latin typeface="Chonburi"/>
              <a:ea typeface="Chonburi"/>
              <a:cs typeface="Chonburi"/>
              <a:sym typeface="Chonburi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4866831" y="5968616"/>
            <a:ext cx="1043538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30979"/>
                </a:solidFill>
                <a:latin typeface="Chonburi"/>
                <a:ea typeface="Chonburi"/>
                <a:cs typeface="Chonburi"/>
                <a:sym typeface="Chonburi"/>
              </a:rPr>
              <a:t>Hoạt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30979"/>
                </a:solidFill>
                <a:latin typeface="Chonburi"/>
                <a:ea typeface="Chonburi"/>
                <a:cs typeface="Chonburi"/>
                <a:sym typeface="Chonburi"/>
              </a:rPr>
              <a:t>động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30979"/>
                </a:solidFill>
                <a:latin typeface="Chonburi"/>
                <a:ea typeface="Chonburi"/>
                <a:cs typeface="Chonburi"/>
                <a:sym typeface="Chonburi"/>
              </a:rPr>
              <a:t>học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635625" y="4120776"/>
            <a:ext cx="1406952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E7191F"/>
                </a:solidFill>
                <a:latin typeface="Calistoga"/>
                <a:ea typeface="Calistoga"/>
                <a:cs typeface="Calistoga"/>
                <a:sym typeface="Calistoga"/>
              </a:rPr>
              <a:t>LĨNH VỰC PHÁT TRIỂN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6537956" y="4260158"/>
            <a:ext cx="14069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CB205D"/>
                </a:solidFill>
                <a:latin typeface="Calistoga"/>
                <a:ea typeface="Calistoga"/>
                <a:cs typeface="Calistoga"/>
                <a:sym typeface="Calistoga"/>
              </a:rPr>
              <a:t>THỂ CHẤT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8698886" y="4174991"/>
            <a:ext cx="14069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CB205D"/>
                </a:solidFill>
                <a:latin typeface="Calistoga"/>
                <a:ea typeface="Calistoga"/>
                <a:cs typeface="Calistoga"/>
                <a:sym typeface="Calistoga"/>
              </a:rPr>
              <a:t>NHẬN THỨC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5125781" y="4151647"/>
            <a:ext cx="14069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CB205D"/>
                </a:solidFill>
                <a:latin typeface="Calistoga"/>
                <a:ea typeface="Calistoga"/>
                <a:cs typeface="Calistoga"/>
                <a:sym typeface="Calistoga"/>
              </a:rPr>
              <a:t>THẨM MỸ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3070543" y="4125856"/>
            <a:ext cx="14069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CB205D"/>
                </a:solidFill>
                <a:latin typeface="Calistoga"/>
                <a:ea typeface="Calistoga"/>
                <a:cs typeface="Calistoga"/>
                <a:sym typeface="Calistoga"/>
              </a:rPr>
              <a:t>NGÔN NGỮ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0972614" y="4151647"/>
            <a:ext cx="14069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CB205D"/>
                </a:solidFill>
                <a:latin typeface="Calistoga"/>
                <a:ea typeface="Calistoga"/>
                <a:cs typeface="Calistoga"/>
                <a:sym typeface="Calistoga"/>
              </a:rPr>
              <a:t>THẨM MỸ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6242681" y="3454918"/>
            <a:ext cx="1868122" cy="27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 spc="1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THỨ  HAI</a:t>
            </a:r>
          </a:p>
        </p:txBody>
      </p:sp>
      <p:grpSp>
        <p:nvGrpSpPr>
          <p:cNvPr id="106" name="Group 106"/>
          <p:cNvGrpSpPr/>
          <p:nvPr/>
        </p:nvGrpSpPr>
        <p:grpSpPr>
          <a:xfrm>
            <a:off x="10621216" y="3361994"/>
            <a:ext cx="1861279" cy="487092"/>
            <a:chOff x="0" y="0"/>
            <a:chExt cx="502036" cy="131382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502036" cy="131382"/>
            </a:xfrm>
            <a:custGeom>
              <a:avLst/>
              <a:gdLst/>
              <a:ahLst/>
              <a:cxnLst/>
              <a:rect l="l" t="t" r="r" b="b"/>
              <a:pathLst>
                <a:path w="502036" h="131382">
                  <a:moveTo>
                    <a:pt x="0" y="0"/>
                  </a:moveTo>
                  <a:lnTo>
                    <a:pt x="502036" y="0"/>
                  </a:lnTo>
                  <a:lnTo>
                    <a:pt x="502036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108" name="TextBox 108"/>
            <p:cNvSpPr txBox="1"/>
            <p:nvPr/>
          </p:nvSpPr>
          <p:spPr>
            <a:xfrm>
              <a:off x="0" y="-38100"/>
              <a:ext cx="502036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2730145" y="3348083"/>
            <a:ext cx="1820497" cy="487092"/>
            <a:chOff x="0" y="0"/>
            <a:chExt cx="491036" cy="131382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491036" cy="131382"/>
            </a:xfrm>
            <a:custGeom>
              <a:avLst/>
              <a:gdLst/>
              <a:ahLst/>
              <a:cxnLst/>
              <a:rect l="l" t="t" r="r" b="b"/>
              <a:pathLst>
                <a:path w="491036" h="131382">
                  <a:moveTo>
                    <a:pt x="0" y="0"/>
                  </a:moveTo>
                  <a:lnTo>
                    <a:pt x="491036" y="0"/>
                  </a:lnTo>
                  <a:lnTo>
                    <a:pt x="491036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0" y="-38100"/>
              <a:ext cx="491036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4840942" y="3348083"/>
            <a:ext cx="1901541" cy="487092"/>
            <a:chOff x="0" y="0"/>
            <a:chExt cx="512895" cy="131382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512895" cy="131382"/>
            </a:xfrm>
            <a:custGeom>
              <a:avLst/>
              <a:gdLst/>
              <a:ahLst/>
              <a:cxnLst/>
              <a:rect l="l" t="t" r="r" b="b"/>
              <a:pathLst>
                <a:path w="512895" h="131382">
                  <a:moveTo>
                    <a:pt x="0" y="0"/>
                  </a:moveTo>
                  <a:lnTo>
                    <a:pt x="512895" y="0"/>
                  </a:lnTo>
                  <a:lnTo>
                    <a:pt x="512895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114" name="TextBox 114"/>
            <p:cNvSpPr txBox="1"/>
            <p:nvPr/>
          </p:nvSpPr>
          <p:spPr>
            <a:xfrm>
              <a:off x="0" y="-38100"/>
              <a:ext cx="512895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8453428" y="3360389"/>
            <a:ext cx="1928119" cy="487092"/>
            <a:chOff x="0" y="0"/>
            <a:chExt cx="520064" cy="131382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520064" cy="131382"/>
            </a:xfrm>
            <a:custGeom>
              <a:avLst/>
              <a:gdLst/>
              <a:ahLst/>
              <a:cxnLst/>
              <a:rect l="l" t="t" r="r" b="b"/>
              <a:pathLst>
                <a:path w="520064" h="131382">
                  <a:moveTo>
                    <a:pt x="0" y="0"/>
                  </a:moveTo>
                  <a:lnTo>
                    <a:pt x="520064" y="0"/>
                  </a:lnTo>
                  <a:lnTo>
                    <a:pt x="520064" y="131382"/>
                  </a:lnTo>
                  <a:lnTo>
                    <a:pt x="0" y="131382"/>
                  </a:lnTo>
                  <a:close/>
                </a:path>
              </a:pathLst>
            </a:custGeom>
            <a:solidFill>
              <a:srgbClr val="6EBB01"/>
            </a:solidFill>
            <a:ln cap="sq">
              <a:noFill/>
              <a:prstDash val="solid"/>
              <a:miter/>
            </a:ln>
          </p:spPr>
        </p:sp>
        <p:sp>
          <p:nvSpPr>
            <p:cNvPr id="117" name="TextBox 117"/>
            <p:cNvSpPr txBox="1"/>
            <p:nvPr/>
          </p:nvSpPr>
          <p:spPr>
            <a:xfrm>
              <a:off x="0" y="-38100"/>
              <a:ext cx="520064" cy="169482"/>
            </a:xfrm>
            <a:prstGeom prst="rect">
              <a:avLst/>
            </a:prstGeom>
          </p:spPr>
          <p:txBody>
            <a:bodyPr lIns="50806" tIns="50806" rIns="50806" bIns="5080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8" name="TextBox 118"/>
          <p:cNvSpPr txBox="1"/>
          <p:nvPr/>
        </p:nvSpPr>
        <p:spPr>
          <a:xfrm>
            <a:off x="8437395" y="3441007"/>
            <a:ext cx="1868122" cy="27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 spc="1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THỨ BA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2653945" y="3441007"/>
            <a:ext cx="1868122" cy="27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 spc="1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THỨ NĂM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0511444" y="3471360"/>
            <a:ext cx="1868122" cy="27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 spc="1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THỨ TƯ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4867282" y="3471360"/>
            <a:ext cx="1868122" cy="27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 spc="1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THỨ SÁU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26340" y="424309"/>
            <a:ext cx="5944320" cy="728672"/>
          </a:xfrm>
          <a:custGeom>
            <a:avLst/>
            <a:gdLst/>
            <a:ahLst/>
            <a:cxnLst/>
            <a:rect l="l" t="t" r="r" b="b"/>
            <a:pathLst>
              <a:path w="5025817" h="728672">
                <a:moveTo>
                  <a:pt x="0" y="0"/>
                </a:moveTo>
                <a:lnTo>
                  <a:pt x="5025816" y="0"/>
                </a:lnTo>
                <a:lnTo>
                  <a:pt x="5025816" y="728672"/>
                </a:lnTo>
                <a:lnTo>
                  <a:pt x="0" y="72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89" r="-17733" b="-449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11390" y="6539056"/>
            <a:ext cx="3686279" cy="3653737"/>
          </a:xfrm>
          <a:custGeom>
            <a:avLst/>
            <a:gdLst/>
            <a:ahLst/>
            <a:cxnLst/>
            <a:rect l="l" t="t" r="r" b="b"/>
            <a:pathLst>
              <a:path w="3686279" h="3653737">
                <a:moveTo>
                  <a:pt x="0" y="0"/>
                </a:moveTo>
                <a:lnTo>
                  <a:pt x="3686279" y="0"/>
                </a:lnTo>
                <a:lnTo>
                  <a:pt x="3686279" y="3653737"/>
                </a:lnTo>
                <a:lnTo>
                  <a:pt x="0" y="365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4" name="Freeform 4"/>
          <p:cNvSpPr/>
          <p:nvPr/>
        </p:nvSpPr>
        <p:spPr>
          <a:xfrm rot="-6652172">
            <a:off x="4565723" y="9928857"/>
            <a:ext cx="1392924" cy="1019156"/>
          </a:xfrm>
          <a:custGeom>
            <a:avLst/>
            <a:gdLst/>
            <a:ahLst/>
            <a:cxnLst/>
            <a:rect l="l" t="t" r="r" b="b"/>
            <a:pathLst>
              <a:path w="1392924" h="1019156">
                <a:moveTo>
                  <a:pt x="0" y="0"/>
                </a:moveTo>
                <a:lnTo>
                  <a:pt x="1392924" y="0"/>
                </a:lnTo>
                <a:lnTo>
                  <a:pt x="1392924" y="1019156"/>
                </a:lnTo>
                <a:lnTo>
                  <a:pt x="0" y="1019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67163">
            <a:off x="8646795" y="47937"/>
            <a:ext cx="1263188" cy="481591"/>
          </a:xfrm>
          <a:custGeom>
            <a:avLst/>
            <a:gdLst/>
            <a:ahLst/>
            <a:cxnLst/>
            <a:rect l="l" t="t" r="r" b="b"/>
            <a:pathLst>
              <a:path w="1263188" h="481591">
                <a:moveTo>
                  <a:pt x="0" y="0"/>
                </a:moveTo>
                <a:lnTo>
                  <a:pt x="1263188" y="0"/>
                </a:lnTo>
                <a:lnTo>
                  <a:pt x="1263188" y="481591"/>
                </a:lnTo>
                <a:lnTo>
                  <a:pt x="0" y="48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1357">
            <a:off x="2981349" y="622002"/>
            <a:ext cx="1453502" cy="993574"/>
          </a:xfrm>
          <a:custGeom>
            <a:avLst/>
            <a:gdLst/>
            <a:ahLst/>
            <a:cxnLst/>
            <a:rect l="l" t="t" r="r" b="b"/>
            <a:pathLst>
              <a:path w="1453502" h="993574">
                <a:moveTo>
                  <a:pt x="0" y="0"/>
                </a:moveTo>
                <a:lnTo>
                  <a:pt x="1453502" y="0"/>
                </a:lnTo>
                <a:lnTo>
                  <a:pt x="1453502" y="993573"/>
                </a:lnTo>
                <a:lnTo>
                  <a:pt x="0" y="993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013103" y="4588691"/>
            <a:ext cx="1439552" cy="1178033"/>
          </a:xfrm>
          <a:custGeom>
            <a:avLst/>
            <a:gdLst/>
            <a:ahLst/>
            <a:cxnLst/>
            <a:rect l="l" t="t" r="r" b="b"/>
            <a:pathLst>
              <a:path w="1439552" h="1178033">
                <a:moveTo>
                  <a:pt x="1439551" y="0"/>
                </a:moveTo>
                <a:lnTo>
                  <a:pt x="0" y="0"/>
                </a:lnTo>
                <a:lnTo>
                  <a:pt x="0" y="1178033"/>
                </a:lnTo>
                <a:lnTo>
                  <a:pt x="1439551" y="1178033"/>
                </a:lnTo>
                <a:lnTo>
                  <a:pt x="14395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5249" y="6477268"/>
            <a:ext cx="3686279" cy="3653737"/>
          </a:xfrm>
          <a:custGeom>
            <a:avLst/>
            <a:gdLst/>
            <a:ahLst/>
            <a:cxnLst/>
            <a:rect l="l" t="t" r="r" b="b"/>
            <a:pathLst>
              <a:path w="3686279" h="3653737">
                <a:moveTo>
                  <a:pt x="0" y="0"/>
                </a:moveTo>
                <a:lnTo>
                  <a:pt x="3686279" y="0"/>
                </a:lnTo>
                <a:lnTo>
                  <a:pt x="3686279" y="3653737"/>
                </a:lnTo>
                <a:lnTo>
                  <a:pt x="0" y="365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02528" y="6477268"/>
            <a:ext cx="3686279" cy="3653737"/>
          </a:xfrm>
          <a:custGeom>
            <a:avLst/>
            <a:gdLst/>
            <a:ahLst/>
            <a:cxnLst/>
            <a:rect l="l" t="t" r="r" b="b"/>
            <a:pathLst>
              <a:path w="3686279" h="3653737">
                <a:moveTo>
                  <a:pt x="0" y="0"/>
                </a:moveTo>
                <a:lnTo>
                  <a:pt x="3686280" y="0"/>
                </a:lnTo>
                <a:lnTo>
                  <a:pt x="3686280" y="3653737"/>
                </a:lnTo>
                <a:lnTo>
                  <a:pt x="0" y="365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94705" y="9803479"/>
            <a:ext cx="5038210" cy="574248"/>
          </a:xfrm>
          <a:custGeom>
            <a:avLst/>
            <a:gdLst/>
            <a:ahLst/>
            <a:cxnLst/>
            <a:rect l="l" t="t" r="r" b="b"/>
            <a:pathLst>
              <a:path w="5038210" h="574248">
                <a:moveTo>
                  <a:pt x="0" y="0"/>
                </a:moveTo>
                <a:lnTo>
                  <a:pt x="5038210" y="0"/>
                </a:lnTo>
                <a:lnTo>
                  <a:pt x="5038210" y="574247"/>
                </a:lnTo>
                <a:lnTo>
                  <a:pt x="0" y="5742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7024" y="589759"/>
            <a:ext cx="2837671" cy="2259496"/>
          </a:xfrm>
          <a:custGeom>
            <a:avLst/>
            <a:gdLst/>
            <a:ahLst/>
            <a:cxnLst/>
            <a:rect l="l" t="t" r="r" b="b"/>
            <a:pathLst>
              <a:path w="2837671" h="2259496">
                <a:moveTo>
                  <a:pt x="0" y="0"/>
                </a:moveTo>
                <a:lnTo>
                  <a:pt x="2837671" y="0"/>
                </a:lnTo>
                <a:lnTo>
                  <a:pt x="2837671" y="2259496"/>
                </a:lnTo>
                <a:lnTo>
                  <a:pt x="0" y="22594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348746" y="7034896"/>
            <a:ext cx="3157897" cy="3157897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1317018" y="2501629"/>
            <a:ext cx="3686279" cy="3653737"/>
          </a:xfrm>
          <a:custGeom>
            <a:avLst/>
            <a:gdLst/>
            <a:ahLst/>
            <a:cxnLst/>
            <a:rect l="l" t="t" r="r" b="b"/>
            <a:pathLst>
              <a:path w="3686279" h="3653737">
                <a:moveTo>
                  <a:pt x="0" y="0"/>
                </a:moveTo>
                <a:lnTo>
                  <a:pt x="3686279" y="0"/>
                </a:lnTo>
                <a:lnTo>
                  <a:pt x="3686279" y="3653737"/>
                </a:lnTo>
                <a:lnTo>
                  <a:pt x="0" y="365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14" name="Freeform 14"/>
          <p:cNvSpPr/>
          <p:nvPr/>
        </p:nvSpPr>
        <p:spPr>
          <a:xfrm rot="-6652172">
            <a:off x="752388" y="3644591"/>
            <a:ext cx="1392924" cy="1019156"/>
          </a:xfrm>
          <a:custGeom>
            <a:avLst/>
            <a:gdLst/>
            <a:ahLst/>
            <a:cxnLst/>
            <a:rect l="l" t="t" r="r" b="b"/>
            <a:pathLst>
              <a:path w="1392924" h="1019156">
                <a:moveTo>
                  <a:pt x="0" y="0"/>
                </a:moveTo>
                <a:lnTo>
                  <a:pt x="1392924" y="0"/>
                </a:lnTo>
                <a:lnTo>
                  <a:pt x="1392924" y="1019155"/>
                </a:lnTo>
                <a:lnTo>
                  <a:pt x="0" y="1019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17526" y="2661276"/>
            <a:ext cx="1453096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449">
                <a:solidFill>
                  <a:srgbClr val="F6A34E"/>
                </a:solidFill>
                <a:latin typeface="Maven Pro"/>
                <a:ea typeface="Maven Pro"/>
                <a:cs typeface="Maven Pro"/>
                <a:sym typeface="Maven Pro"/>
              </a:rPr>
              <a:t>Thứ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94354" y="2661276"/>
            <a:ext cx="1453096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449">
                <a:solidFill>
                  <a:srgbClr val="F6A34E"/>
                </a:solidFill>
                <a:latin typeface="Maven Pro"/>
                <a:ea typeface="Maven Pro"/>
                <a:cs typeface="Maven Pro"/>
                <a:sym typeface="Maven Pro"/>
              </a:rPr>
              <a:t>Thứ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49679" y="2663336"/>
            <a:ext cx="1453096" cy="42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2</a:t>
            </a:r>
          </a:p>
        </p:txBody>
      </p:sp>
      <p:sp>
        <p:nvSpPr>
          <p:cNvPr id="18" name="Freeform 18"/>
          <p:cNvSpPr/>
          <p:nvPr/>
        </p:nvSpPr>
        <p:spPr>
          <a:xfrm>
            <a:off x="3211390" y="2522766"/>
            <a:ext cx="3635124" cy="3602077"/>
          </a:xfrm>
          <a:custGeom>
            <a:avLst/>
            <a:gdLst/>
            <a:ahLst/>
            <a:cxnLst/>
            <a:rect l="l" t="t" r="r" b="b"/>
            <a:pathLst>
              <a:path w="3635124" h="3602077">
                <a:moveTo>
                  <a:pt x="0" y="0"/>
                </a:moveTo>
                <a:lnTo>
                  <a:pt x="3635124" y="0"/>
                </a:lnTo>
                <a:lnTo>
                  <a:pt x="3635124" y="3602077"/>
                </a:lnTo>
                <a:lnTo>
                  <a:pt x="0" y="36020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w="28575" cap="rnd">
            <a:solidFill>
              <a:srgbClr val="FDCFA7"/>
            </a:solidFill>
            <a:prstDash val="solid"/>
            <a:round/>
          </a:ln>
        </p:spPr>
      </p:sp>
      <p:sp>
        <p:nvSpPr>
          <p:cNvPr id="19" name="Freeform 19"/>
          <p:cNvSpPr/>
          <p:nvPr/>
        </p:nvSpPr>
        <p:spPr>
          <a:xfrm>
            <a:off x="7237039" y="2471107"/>
            <a:ext cx="3686279" cy="3653737"/>
          </a:xfrm>
          <a:custGeom>
            <a:avLst/>
            <a:gdLst/>
            <a:ahLst/>
            <a:cxnLst/>
            <a:rect l="l" t="t" r="r" b="b"/>
            <a:pathLst>
              <a:path w="3686279" h="3653737">
                <a:moveTo>
                  <a:pt x="0" y="0"/>
                </a:moveTo>
                <a:lnTo>
                  <a:pt x="3686279" y="0"/>
                </a:lnTo>
                <a:lnTo>
                  <a:pt x="3686279" y="3653736"/>
                </a:lnTo>
                <a:lnTo>
                  <a:pt x="0" y="365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" r="-13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4547554" y="737611"/>
            <a:ext cx="3328366" cy="2211060"/>
            <a:chOff x="0" y="0"/>
            <a:chExt cx="4437821" cy="2948080"/>
          </a:xfrm>
        </p:grpSpPr>
        <p:sp>
          <p:nvSpPr>
            <p:cNvPr id="21" name="Freeform 21"/>
            <p:cNvSpPr/>
            <p:nvPr/>
          </p:nvSpPr>
          <p:spPr>
            <a:xfrm rot="1017455" flipH="1">
              <a:off x="144075" y="257543"/>
              <a:ext cx="1848363" cy="1263490"/>
            </a:xfrm>
            <a:custGeom>
              <a:avLst/>
              <a:gdLst/>
              <a:ahLst/>
              <a:cxnLst/>
              <a:rect l="l" t="t" r="r" b="b"/>
              <a:pathLst>
                <a:path w="1848363" h="1263490">
                  <a:moveTo>
                    <a:pt x="1848363" y="0"/>
                  </a:moveTo>
                  <a:lnTo>
                    <a:pt x="0" y="0"/>
                  </a:lnTo>
                  <a:lnTo>
                    <a:pt x="0" y="1263490"/>
                  </a:lnTo>
                  <a:lnTo>
                    <a:pt x="1848363" y="1263490"/>
                  </a:lnTo>
                  <a:lnTo>
                    <a:pt x="184836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39458" y="0"/>
              <a:ext cx="3398364" cy="2948080"/>
            </a:xfrm>
            <a:custGeom>
              <a:avLst/>
              <a:gdLst/>
              <a:ahLst/>
              <a:cxnLst/>
              <a:rect l="l" t="t" r="r" b="b"/>
              <a:pathLst>
                <a:path w="3398364" h="2948080">
                  <a:moveTo>
                    <a:pt x="0" y="0"/>
                  </a:moveTo>
                  <a:lnTo>
                    <a:pt x="3398363" y="0"/>
                  </a:lnTo>
                  <a:lnTo>
                    <a:pt x="3398363" y="2948080"/>
                  </a:lnTo>
                  <a:lnTo>
                    <a:pt x="0" y="2948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flipH="1">
            <a:off x="184719" y="6990864"/>
            <a:ext cx="2908840" cy="3296136"/>
          </a:xfrm>
          <a:custGeom>
            <a:avLst/>
            <a:gdLst/>
            <a:ahLst/>
            <a:cxnLst/>
            <a:rect l="l" t="t" r="r" b="b"/>
            <a:pathLst>
              <a:path w="2908840" h="3296136">
                <a:moveTo>
                  <a:pt x="2908841" y="0"/>
                </a:moveTo>
                <a:lnTo>
                  <a:pt x="0" y="0"/>
                </a:lnTo>
                <a:lnTo>
                  <a:pt x="0" y="3296136"/>
                </a:lnTo>
                <a:lnTo>
                  <a:pt x="2908841" y="3296136"/>
                </a:lnTo>
                <a:lnTo>
                  <a:pt x="2908841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900358" y="529443"/>
            <a:ext cx="656739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400" spc="17" dirty="0" err="1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Tuần</a:t>
            </a:r>
            <a:r>
              <a:rPr lang="en-US" sz="4400" spc="17" dirty="0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 2: </a:t>
            </a:r>
            <a:r>
              <a:rPr lang="en-US" sz="4400" spc="17" dirty="0" err="1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Đồ</a:t>
            </a:r>
            <a:r>
              <a:rPr lang="en-US" sz="4400" spc="17" dirty="0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spc="17" dirty="0" err="1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4400" spc="17" dirty="0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spc="17" dirty="0" err="1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trường</a:t>
            </a:r>
            <a:r>
              <a:rPr lang="en-US" sz="4400" spc="17" dirty="0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spc="17" dirty="0" err="1">
                <a:solidFill>
                  <a:srgbClr val="31B198"/>
                </a:solidFill>
                <a:latin typeface="Lobster"/>
                <a:ea typeface="Lobster"/>
                <a:cs typeface="Lobster"/>
                <a:sym typeface="Lobster"/>
              </a:rPr>
              <a:t>bé</a:t>
            </a:r>
            <a:endParaRPr lang="en-US" sz="4400" spc="17" dirty="0">
              <a:solidFill>
                <a:srgbClr val="31B198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70660" y="2708315"/>
            <a:ext cx="1618661" cy="43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53835" y="6681448"/>
            <a:ext cx="1583667" cy="42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6</a:t>
            </a:r>
            <a:r>
              <a:rPr lang="en-US" sz="2449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52916" y="6681448"/>
            <a:ext cx="1565282" cy="42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4796" y="6750507"/>
            <a:ext cx="1588312" cy="42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73630" y="2855621"/>
            <a:ext cx="2652710" cy="299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</a:pPr>
            <a:r>
              <a:rPr lang="en-US" sz="4262" b="1">
                <a:solidFill>
                  <a:srgbClr val="288C7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 đề: </a:t>
            </a:r>
          </a:p>
          <a:p>
            <a:pPr algn="ctr">
              <a:lnSpc>
                <a:spcPts val="5967"/>
              </a:lnSpc>
            </a:pPr>
            <a:r>
              <a:rPr lang="en-US" sz="4262" b="1">
                <a:solidFill>
                  <a:srgbClr val="E55F1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86729" y="3277660"/>
            <a:ext cx="2020639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E66F2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Lĩnh vực: PTTC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E66F25"/>
                </a:solidFill>
                <a:latin typeface="Roboto Slab"/>
                <a:ea typeface="Roboto Slab"/>
                <a:cs typeface="Roboto Slab"/>
                <a:sym typeface="Roboto Slab"/>
              </a:rPr>
              <a:t>Tên HĐH: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E66F25"/>
                </a:solidFill>
                <a:latin typeface="Roboto Slab"/>
                <a:ea typeface="Roboto Slab"/>
                <a:cs typeface="Roboto Slab"/>
                <a:sym typeface="Roboto Slab"/>
              </a:rPr>
              <a:t>Bật xa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E66F25"/>
                </a:solidFill>
                <a:latin typeface="Roboto Slab"/>
                <a:ea typeface="Roboto Slab"/>
                <a:cs typeface="Roboto Slab"/>
                <a:sym typeface="Roboto Slab"/>
              </a:rPr>
              <a:t>40-45cm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60694" y="3368806"/>
            <a:ext cx="2199083" cy="185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3" b="1">
                <a:solidFill>
                  <a:srgbClr val="2B5B2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2803" b="1">
                <a:solidFill>
                  <a:srgbClr val="E2823D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Lĩnh vực: PTNT</a:t>
            </a:r>
          </a:p>
          <a:p>
            <a:pPr algn="ctr">
              <a:lnSpc>
                <a:spcPts val="3054"/>
              </a:lnSpc>
              <a:spcBef>
                <a:spcPct val="0"/>
              </a:spcBef>
            </a:pPr>
            <a:r>
              <a:rPr lang="en-US" sz="2181">
                <a:solidFill>
                  <a:srgbClr val="E2823D"/>
                </a:solidFill>
                <a:latin typeface="Roboto Slab"/>
                <a:ea typeface="Roboto Slab"/>
                <a:cs typeface="Roboto Slab"/>
                <a:sym typeface="Roboto Slab"/>
              </a:rPr>
              <a:t>Tên HĐH: 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3">
                <a:solidFill>
                  <a:srgbClr val="E2823D"/>
                </a:solidFill>
                <a:latin typeface="Roboto Slab"/>
                <a:ea typeface="Roboto Slab"/>
                <a:cs typeface="Roboto Slab"/>
                <a:sym typeface="Roboto Slab"/>
              </a:rPr>
              <a:t>Số 2( Tiết 1)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55810" y="7473749"/>
            <a:ext cx="2617189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2734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2500" b="1">
                <a:solidFill>
                  <a:srgbClr val="CD6D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Lĩnh vực: PTTM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Tên HĐH: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 Xếp dán</a:t>
            </a:r>
            <a:r>
              <a:rPr lang="en-US" sz="2500" b="1">
                <a:solidFill>
                  <a:srgbClr val="CD6D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trang trí đu quay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294354" y="7473749"/>
            <a:ext cx="249498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CD6D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Lĩnh vực: PTNN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Tên HĐH: Truyện “Món quà của cô giáo”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70660" y="7521575"/>
            <a:ext cx="2867984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2B5B20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2500" b="1">
                <a:solidFill>
                  <a:srgbClr val="CD6D3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Lĩnh vực: PTTCKNXH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Tên HĐH: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D6D35"/>
                </a:solidFill>
                <a:latin typeface="Roboto Slab"/>
                <a:ea typeface="Roboto Slab"/>
                <a:cs typeface="Roboto Slab"/>
                <a:sym typeface="Roboto Slab"/>
              </a:rPr>
              <a:t>Cảm xúc của bé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08041" y="2708315"/>
            <a:ext cx="1565282" cy="42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 b="1">
                <a:solidFill>
                  <a:srgbClr val="FFFF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Thứ 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14658" y="1620698"/>
            <a:ext cx="876477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3200" b="1" dirty="0" err="1">
                <a:solidFill>
                  <a:srgbClr val="E66F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200" b="1" dirty="0">
                <a:solidFill>
                  <a:srgbClr val="E66F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E66F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ngày</a:t>
            </a:r>
            <a:r>
              <a:rPr lang="en-US" sz="3200" b="1" dirty="0">
                <a:solidFill>
                  <a:srgbClr val="E66F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14/10 - 18/10/2024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0616" y="1326446"/>
            <a:ext cx="3045003" cy="3202202"/>
          </a:xfrm>
          <a:custGeom>
            <a:avLst/>
            <a:gdLst/>
            <a:ahLst/>
            <a:cxnLst/>
            <a:rect l="l" t="t" r="r" b="b"/>
            <a:pathLst>
              <a:path w="3045003" h="3202202">
                <a:moveTo>
                  <a:pt x="0" y="0"/>
                </a:moveTo>
                <a:lnTo>
                  <a:pt x="3045003" y="0"/>
                </a:lnTo>
                <a:lnTo>
                  <a:pt x="3045003" y="3202202"/>
                </a:lnTo>
                <a:lnTo>
                  <a:pt x="0" y="320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98296" y="1326446"/>
            <a:ext cx="3045003" cy="3202202"/>
          </a:xfrm>
          <a:custGeom>
            <a:avLst/>
            <a:gdLst/>
            <a:ahLst/>
            <a:cxnLst/>
            <a:rect l="l" t="t" r="r" b="b"/>
            <a:pathLst>
              <a:path w="3045003" h="3202202">
                <a:moveTo>
                  <a:pt x="0" y="0"/>
                </a:moveTo>
                <a:lnTo>
                  <a:pt x="3045003" y="0"/>
                </a:lnTo>
                <a:lnTo>
                  <a:pt x="3045003" y="3202202"/>
                </a:lnTo>
                <a:lnTo>
                  <a:pt x="0" y="320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30616" y="5661152"/>
            <a:ext cx="3045003" cy="3202202"/>
          </a:xfrm>
          <a:custGeom>
            <a:avLst/>
            <a:gdLst/>
            <a:ahLst/>
            <a:cxnLst/>
            <a:rect l="l" t="t" r="r" b="b"/>
            <a:pathLst>
              <a:path w="3045003" h="3202202">
                <a:moveTo>
                  <a:pt x="0" y="0"/>
                </a:moveTo>
                <a:lnTo>
                  <a:pt x="3045003" y="0"/>
                </a:lnTo>
                <a:lnTo>
                  <a:pt x="3045003" y="3202202"/>
                </a:lnTo>
                <a:lnTo>
                  <a:pt x="0" y="320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478462" y="5703584"/>
            <a:ext cx="3045003" cy="3202202"/>
          </a:xfrm>
          <a:custGeom>
            <a:avLst/>
            <a:gdLst/>
            <a:ahLst/>
            <a:cxnLst/>
            <a:rect l="l" t="t" r="r" b="b"/>
            <a:pathLst>
              <a:path w="3045003" h="3202202">
                <a:moveTo>
                  <a:pt x="0" y="0"/>
                </a:moveTo>
                <a:lnTo>
                  <a:pt x="3045003" y="0"/>
                </a:lnTo>
                <a:lnTo>
                  <a:pt x="3045003" y="3202202"/>
                </a:lnTo>
                <a:lnTo>
                  <a:pt x="0" y="320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700036" y="1028700"/>
            <a:ext cx="4173843" cy="2360118"/>
          </a:xfrm>
          <a:custGeom>
            <a:avLst/>
            <a:gdLst/>
            <a:ahLst/>
            <a:cxnLst/>
            <a:rect l="l" t="t" r="r" b="b"/>
            <a:pathLst>
              <a:path w="4173843" h="2360118">
                <a:moveTo>
                  <a:pt x="0" y="0"/>
                </a:moveTo>
                <a:lnTo>
                  <a:pt x="4173843" y="0"/>
                </a:lnTo>
                <a:lnTo>
                  <a:pt x="4173843" y="2360118"/>
                </a:lnTo>
                <a:lnTo>
                  <a:pt x="0" y="2360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191478" y="1698022"/>
            <a:ext cx="2523280" cy="2459051"/>
          </a:xfrm>
          <a:custGeom>
            <a:avLst/>
            <a:gdLst/>
            <a:ahLst/>
            <a:cxnLst/>
            <a:rect l="l" t="t" r="r" b="b"/>
            <a:pathLst>
              <a:path w="2523280" h="2459051">
                <a:moveTo>
                  <a:pt x="0" y="0"/>
                </a:moveTo>
                <a:lnTo>
                  <a:pt x="2523280" y="0"/>
                </a:lnTo>
                <a:lnTo>
                  <a:pt x="2523280" y="2459051"/>
                </a:lnTo>
                <a:lnTo>
                  <a:pt x="0" y="245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59157" y="1698022"/>
            <a:ext cx="2523280" cy="2459051"/>
          </a:xfrm>
          <a:custGeom>
            <a:avLst/>
            <a:gdLst/>
            <a:ahLst/>
            <a:cxnLst/>
            <a:rect l="l" t="t" r="r" b="b"/>
            <a:pathLst>
              <a:path w="2523280" h="2459051">
                <a:moveTo>
                  <a:pt x="0" y="0"/>
                </a:moveTo>
                <a:lnTo>
                  <a:pt x="2523281" y="0"/>
                </a:lnTo>
                <a:lnTo>
                  <a:pt x="2523281" y="2459051"/>
                </a:lnTo>
                <a:lnTo>
                  <a:pt x="0" y="2459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2839" y="5883847"/>
            <a:ext cx="2615916" cy="2549330"/>
          </a:xfrm>
          <a:custGeom>
            <a:avLst/>
            <a:gdLst/>
            <a:ahLst/>
            <a:cxnLst/>
            <a:rect l="l" t="t" r="r" b="b"/>
            <a:pathLst>
              <a:path w="2615916" h="2549330">
                <a:moveTo>
                  <a:pt x="0" y="0"/>
                </a:moveTo>
                <a:lnTo>
                  <a:pt x="2615917" y="0"/>
                </a:lnTo>
                <a:lnTo>
                  <a:pt x="2615917" y="2549330"/>
                </a:lnTo>
                <a:lnTo>
                  <a:pt x="0" y="25493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91478" y="6032727"/>
            <a:ext cx="2523280" cy="2459051"/>
          </a:xfrm>
          <a:custGeom>
            <a:avLst/>
            <a:gdLst/>
            <a:ahLst/>
            <a:cxnLst/>
            <a:rect l="l" t="t" r="r" b="b"/>
            <a:pathLst>
              <a:path w="2523280" h="2459051">
                <a:moveTo>
                  <a:pt x="0" y="0"/>
                </a:moveTo>
                <a:lnTo>
                  <a:pt x="2523280" y="0"/>
                </a:lnTo>
                <a:lnTo>
                  <a:pt x="2523280" y="2459051"/>
                </a:lnTo>
                <a:lnTo>
                  <a:pt x="0" y="2459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90879" y="1364546"/>
            <a:ext cx="3592157" cy="1606674"/>
          </a:xfrm>
          <a:custGeom>
            <a:avLst/>
            <a:gdLst/>
            <a:ahLst/>
            <a:cxnLst/>
            <a:rect l="l" t="t" r="r" b="b"/>
            <a:pathLst>
              <a:path w="3592157" h="1606674">
                <a:moveTo>
                  <a:pt x="0" y="0"/>
                </a:moveTo>
                <a:lnTo>
                  <a:pt x="3592157" y="0"/>
                </a:lnTo>
                <a:lnTo>
                  <a:pt x="3592157" y="1606674"/>
                </a:lnTo>
                <a:lnTo>
                  <a:pt x="0" y="1606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685659" flipV="1">
            <a:off x="5296887" y="3967229"/>
            <a:ext cx="1062063" cy="379687"/>
          </a:xfrm>
          <a:custGeom>
            <a:avLst/>
            <a:gdLst/>
            <a:ahLst/>
            <a:cxnLst/>
            <a:rect l="l" t="t" r="r" b="b"/>
            <a:pathLst>
              <a:path w="1062063" h="379687">
                <a:moveTo>
                  <a:pt x="0" y="379688"/>
                </a:moveTo>
                <a:lnTo>
                  <a:pt x="1062063" y="379688"/>
                </a:lnTo>
                <a:lnTo>
                  <a:pt x="1062063" y="0"/>
                </a:lnTo>
                <a:lnTo>
                  <a:pt x="0" y="0"/>
                </a:lnTo>
                <a:lnTo>
                  <a:pt x="0" y="37968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90997" flipV="1">
            <a:off x="11063550" y="6619577"/>
            <a:ext cx="1062063" cy="379687"/>
          </a:xfrm>
          <a:custGeom>
            <a:avLst/>
            <a:gdLst/>
            <a:ahLst/>
            <a:cxnLst/>
            <a:rect l="l" t="t" r="r" b="b"/>
            <a:pathLst>
              <a:path w="1062063" h="379687">
                <a:moveTo>
                  <a:pt x="0" y="379687"/>
                </a:moveTo>
                <a:lnTo>
                  <a:pt x="1062063" y="379687"/>
                </a:lnTo>
                <a:lnTo>
                  <a:pt x="1062063" y="0"/>
                </a:lnTo>
                <a:lnTo>
                  <a:pt x="0" y="0"/>
                </a:lnTo>
                <a:lnTo>
                  <a:pt x="0" y="37968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280382">
            <a:off x="5241455" y="6742435"/>
            <a:ext cx="1062063" cy="379687"/>
          </a:xfrm>
          <a:custGeom>
            <a:avLst/>
            <a:gdLst/>
            <a:ahLst/>
            <a:cxnLst/>
            <a:rect l="l" t="t" r="r" b="b"/>
            <a:pathLst>
              <a:path w="1062063" h="379687">
                <a:moveTo>
                  <a:pt x="0" y="0"/>
                </a:moveTo>
                <a:lnTo>
                  <a:pt x="1062063" y="0"/>
                </a:lnTo>
                <a:lnTo>
                  <a:pt x="1062063" y="379687"/>
                </a:lnTo>
                <a:lnTo>
                  <a:pt x="0" y="3796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26470">
            <a:off x="10904781" y="3900127"/>
            <a:ext cx="1062063" cy="379687"/>
          </a:xfrm>
          <a:custGeom>
            <a:avLst/>
            <a:gdLst/>
            <a:ahLst/>
            <a:cxnLst/>
            <a:rect l="l" t="t" r="r" b="b"/>
            <a:pathLst>
              <a:path w="1062063" h="379687">
                <a:moveTo>
                  <a:pt x="0" y="0"/>
                </a:moveTo>
                <a:lnTo>
                  <a:pt x="1062062" y="0"/>
                </a:lnTo>
                <a:lnTo>
                  <a:pt x="1062062" y="379687"/>
                </a:lnTo>
                <a:lnTo>
                  <a:pt x="0" y="3796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245428">
            <a:off x="8042176" y="3811785"/>
            <a:ext cx="1062063" cy="379687"/>
          </a:xfrm>
          <a:custGeom>
            <a:avLst/>
            <a:gdLst/>
            <a:ahLst/>
            <a:cxnLst/>
            <a:rect l="l" t="t" r="r" b="b"/>
            <a:pathLst>
              <a:path w="1062063" h="379687">
                <a:moveTo>
                  <a:pt x="0" y="0"/>
                </a:moveTo>
                <a:lnTo>
                  <a:pt x="1062063" y="0"/>
                </a:lnTo>
                <a:lnTo>
                  <a:pt x="1062063" y="379688"/>
                </a:lnTo>
                <a:lnTo>
                  <a:pt x="0" y="3796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379272" y="4528648"/>
            <a:ext cx="6889090" cy="2079253"/>
          </a:xfrm>
          <a:custGeom>
            <a:avLst/>
            <a:gdLst/>
            <a:ahLst/>
            <a:cxnLst/>
            <a:rect l="l" t="t" r="r" b="b"/>
            <a:pathLst>
              <a:path w="6889090" h="2079253">
                <a:moveTo>
                  <a:pt x="0" y="0"/>
                </a:moveTo>
                <a:lnTo>
                  <a:pt x="6889089" y="0"/>
                </a:lnTo>
                <a:lnTo>
                  <a:pt x="6889089" y="2079253"/>
                </a:lnTo>
                <a:lnTo>
                  <a:pt x="0" y="2079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0544">
            <a:off x="15298263" y="4023437"/>
            <a:ext cx="679908" cy="865623"/>
          </a:xfrm>
          <a:custGeom>
            <a:avLst/>
            <a:gdLst/>
            <a:ahLst/>
            <a:cxnLst/>
            <a:rect l="l" t="t" r="r" b="b"/>
            <a:pathLst>
              <a:path w="679908" h="865623">
                <a:moveTo>
                  <a:pt x="0" y="0"/>
                </a:moveTo>
                <a:lnTo>
                  <a:pt x="679907" y="0"/>
                </a:lnTo>
                <a:lnTo>
                  <a:pt x="679907" y="865624"/>
                </a:lnTo>
                <a:lnTo>
                  <a:pt x="0" y="8656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89455" y="8034807"/>
            <a:ext cx="707890" cy="913943"/>
          </a:xfrm>
          <a:custGeom>
            <a:avLst/>
            <a:gdLst/>
            <a:ahLst/>
            <a:cxnLst/>
            <a:rect l="l" t="t" r="r" b="b"/>
            <a:pathLst>
              <a:path w="707890" h="913943">
                <a:moveTo>
                  <a:pt x="0" y="0"/>
                </a:moveTo>
                <a:lnTo>
                  <a:pt x="707890" y="0"/>
                </a:lnTo>
                <a:lnTo>
                  <a:pt x="707890" y="913943"/>
                </a:lnTo>
                <a:lnTo>
                  <a:pt x="0" y="9139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75782">
            <a:off x="1632172" y="3908436"/>
            <a:ext cx="799098" cy="961715"/>
          </a:xfrm>
          <a:custGeom>
            <a:avLst/>
            <a:gdLst/>
            <a:ahLst/>
            <a:cxnLst/>
            <a:rect l="l" t="t" r="r" b="b"/>
            <a:pathLst>
              <a:path w="799098" h="961715">
                <a:moveTo>
                  <a:pt x="0" y="0"/>
                </a:moveTo>
                <a:lnTo>
                  <a:pt x="799098" y="0"/>
                </a:lnTo>
                <a:lnTo>
                  <a:pt x="799098" y="961715"/>
                </a:lnTo>
                <a:lnTo>
                  <a:pt x="0" y="9617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8503">
            <a:off x="6388169" y="2726247"/>
            <a:ext cx="796378" cy="931932"/>
          </a:xfrm>
          <a:custGeom>
            <a:avLst/>
            <a:gdLst/>
            <a:ahLst/>
            <a:cxnLst/>
            <a:rect l="l" t="t" r="r" b="b"/>
            <a:pathLst>
              <a:path w="796378" h="931932">
                <a:moveTo>
                  <a:pt x="0" y="0"/>
                </a:moveTo>
                <a:lnTo>
                  <a:pt x="796378" y="0"/>
                </a:lnTo>
                <a:lnTo>
                  <a:pt x="796378" y="931932"/>
                </a:lnTo>
                <a:lnTo>
                  <a:pt x="0" y="93193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087614" y="7131776"/>
            <a:ext cx="5613231" cy="1383830"/>
          </a:xfrm>
          <a:custGeom>
            <a:avLst/>
            <a:gdLst/>
            <a:ahLst/>
            <a:cxnLst/>
            <a:rect l="l" t="t" r="r" b="b"/>
            <a:pathLst>
              <a:path w="5613231" h="1383830">
                <a:moveTo>
                  <a:pt x="0" y="0"/>
                </a:moveTo>
                <a:lnTo>
                  <a:pt x="5613231" y="0"/>
                </a:lnTo>
                <a:lnTo>
                  <a:pt x="5613231" y="1383830"/>
                </a:lnTo>
                <a:lnTo>
                  <a:pt x="0" y="138383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169461" y="7051135"/>
            <a:ext cx="5449537" cy="1343475"/>
          </a:xfrm>
          <a:custGeom>
            <a:avLst/>
            <a:gdLst/>
            <a:ahLst/>
            <a:cxnLst/>
            <a:rect l="l" t="t" r="r" b="b"/>
            <a:pathLst>
              <a:path w="5449537" h="1343475">
                <a:moveTo>
                  <a:pt x="0" y="0"/>
                </a:moveTo>
                <a:lnTo>
                  <a:pt x="5449537" y="0"/>
                </a:lnTo>
                <a:lnTo>
                  <a:pt x="5449537" y="1343475"/>
                </a:lnTo>
                <a:lnTo>
                  <a:pt x="0" y="134347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1127128">
            <a:off x="12280291" y="8314043"/>
            <a:ext cx="778274" cy="899266"/>
          </a:xfrm>
          <a:custGeom>
            <a:avLst/>
            <a:gdLst/>
            <a:ahLst/>
            <a:cxnLst/>
            <a:rect l="l" t="t" r="r" b="b"/>
            <a:pathLst>
              <a:path w="778274" h="899266">
                <a:moveTo>
                  <a:pt x="0" y="0"/>
                </a:moveTo>
                <a:lnTo>
                  <a:pt x="778274" y="0"/>
                </a:lnTo>
                <a:lnTo>
                  <a:pt x="778274" y="899266"/>
                </a:lnTo>
                <a:lnTo>
                  <a:pt x="0" y="8992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46321" y="8364713"/>
            <a:ext cx="1628420" cy="2208027"/>
          </a:xfrm>
          <a:custGeom>
            <a:avLst/>
            <a:gdLst/>
            <a:ahLst/>
            <a:cxnLst/>
            <a:rect l="l" t="t" r="r" b="b"/>
            <a:pathLst>
              <a:path w="1628420" h="2208027">
                <a:moveTo>
                  <a:pt x="0" y="0"/>
                </a:moveTo>
                <a:lnTo>
                  <a:pt x="1628420" y="0"/>
                </a:lnTo>
                <a:lnTo>
                  <a:pt x="1628420" y="2208027"/>
                </a:lnTo>
                <a:lnTo>
                  <a:pt x="0" y="22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743418">
            <a:off x="17053495" y="3997893"/>
            <a:ext cx="1535113" cy="2291214"/>
          </a:xfrm>
          <a:custGeom>
            <a:avLst/>
            <a:gdLst/>
            <a:ahLst/>
            <a:cxnLst/>
            <a:rect l="l" t="t" r="r" b="b"/>
            <a:pathLst>
              <a:path w="1535113" h="2291214">
                <a:moveTo>
                  <a:pt x="0" y="0"/>
                </a:moveTo>
                <a:lnTo>
                  <a:pt x="1535114" y="0"/>
                </a:lnTo>
                <a:lnTo>
                  <a:pt x="1535114" y="2291214"/>
                </a:lnTo>
                <a:lnTo>
                  <a:pt x="0" y="229121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37548" y="-273450"/>
            <a:ext cx="2135063" cy="1862842"/>
          </a:xfrm>
          <a:custGeom>
            <a:avLst/>
            <a:gdLst/>
            <a:ahLst/>
            <a:cxnLst/>
            <a:rect l="l" t="t" r="r" b="b"/>
            <a:pathLst>
              <a:path w="2135063" h="1862842">
                <a:moveTo>
                  <a:pt x="0" y="0"/>
                </a:moveTo>
                <a:lnTo>
                  <a:pt x="2135063" y="0"/>
                </a:lnTo>
                <a:lnTo>
                  <a:pt x="2135063" y="1862843"/>
                </a:lnTo>
                <a:lnTo>
                  <a:pt x="0" y="186284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1343" y="267121"/>
            <a:ext cx="1427323" cy="1430901"/>
          </a:xfrm>
          <a:custGeom>
            <a:avLst/>
            <a:gdLst/>
            <a:ahLst/>
            <a:cxnLst/>
            <a:rect l="l" t="t" r="r" b="b"/>
            <a:pathLst>
              <a:path w="1427323" h="1430901">
                <a:moveTo>
                  <a:pt x="0" y="0"/>
                </a:moveTo>
                <a:lnTo>
                  <a:pt x="1427323" y="0"/>
                </a:lnTo>
                <a:lnTo>
                  <a:pt x="1427323" y="1430901"/>
                </a:lnTo>
                <a:lnTo>
                  <a:pt x="0" y="143090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864467" y="8601331"/>
            <a:ext cx="3540500" cy="2022511"/>
          </a:xfrm>
          <a:custGeom>
            <a:avLst/>
            <a:gdLst/>
            <a:ahLst/>
            <a:cxnLst/>
            <a:rect l="l" t="t" r="r" b="b"/>
            <a:pathLst>
              <a:path w="3540500" h="2022511">
                <a:moveTo>
                  <a:pt x="0" y="0"/>
                </a:moveTo>
                <a:lnTo>
                  <a:pt x="3540500" y="0"/>
                </a:lnTo>
                <a:lnTo>
                  <a:pt x="3540500" y="2022511"/>
                </a:lnTo>
                <a:lnTo>
                  <a:pt x="0" y="202251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187097" y="8515606"/>
            <a:ext cx="3100903" cy="2290792"/>
          </a:xfrm>
          <a:custGeom>
            <a:avLst/>
            <a:gdLst/>
            <a:ahLst/>
            <a:cxnLst/>
            <a:rect l="l" t="t" r="r" b="b"/>
            <a:pathLst>
              <a:path w="3100903" h="2290792">
                <a:moveTo>
                  <a:pt x="0" y="0"/>
                </a:moveTo>
                <a:lnTo>
                  <a:pt x="3100903" y="0"/>
                </a:lnTo>
                <a:lnTo>
                  <a:pt x="3100903" y="2290792"/>
                </a:lnTo>
                <a:lnTo>
                  <a:pt x="0" y="2290792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336516" y="6617175"/>
            <a:ext cx="2094507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 Lĩnh vực: PTTC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Tên HĐH: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Nhảy lò cò 3m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49114" y="1802758"/>
            <a:ext cx="3355853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556CD8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 Lĩnh vực: PTTM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556CD8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Tên HĐH: Nặn con lật đật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22296" y="5019436"/>
            <a:ext cx="6329323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00A9D2"/>
                </a:solidFill>
                <a:latin typeface="Bevan"/>
                <a:ea typeface="Bevan"/>
                <a:cs typeface="Bevan"/>
                <a:sym typeface="Bevan"/>
              </a:rPr>
              <a:t>Chủ đề: Lớp của chúng mình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16740" y="1111663"/>
            <a:ext cx="1911546" cy="47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3167" b="1">
                <a:solidFill>
                  <a:srgbClr val="C3001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Thứ 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6516" y="5464719"/>
            <a:ext cx="1911546" cy="47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3167" b="1">
                <a:solidFill>
                  <a:srgbClr val="C3001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Thứ 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859157" y="1125681"/>
            <a:ext cx="1911546" cy="47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3167" b="1">
                <a:solidFill>
                  <a:srgbClr val="C3001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Thứ 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045191" y="5365406"/>
            <a:ext cx="1911546" cy="47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3167" b="1">
                <a:solidFill>
                  <a:srgbClr val="C3001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Thứ 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85336" y="6664235"/>
            <a:ext cx="2470924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Lĩnh vực: PTTM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Tên HĐH: 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393939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Múa: Đi học về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53261" y="872798"/>
            <a:ext cx="1911546" cy="47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3167" b="1">
                <a:solidFill>
                  <a:srgbClr val="C3001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Thứ 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361422" y="2269292"/>
            <a:ext cx="2319314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6A34E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 Lĩnh vực: PTNT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6A34E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Tên HĐH: </a:t>
            </a:r>
          </a:p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6A34E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Khám phá lớp học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830215" y="7119847"/>
            <a:ext cx="4200525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E719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Kế hoạch tuần 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830215" y="7799932"/>
            <a:ext cx="424756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571D3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Từ ngày 22/09 - 26/9/2025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068810" y="2170659"/>
            <a:ext cx="2287449" cy="156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2246" b="1">
                <a:solidFill>
                  <a:srgbClr val="556CD8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 Lĩnh vực: PTNN</a:t>
            </a:r>
          </a:p>
          <a:p>
            <a:pPr algn="ctr">
              <a:lnSpc>
                <a:spcPts val="3144"/>
              </a:lnSpc>
            </a:pPr>
            <a:r>
              <a:rPr lang="en-US" sz="2246" b="1">
                <a:solidFill>
                  <a:srgbClr val="556CD8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Tên HĐH:Bạn mới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269</Words>
  <Application>Microsoft Office PowerPoint</Application>
  <PresentationFormat>Custom</PresentationFormat>
  <Paragraphs>75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9" baseType="lpstr">
      <vt:lpstr>Calibri</vt:lpstr>
      <vt:lpstr>Maven Pro</vt:lpstr>
      <vt:lpstr>Calistoga</vt:lpstr>
      <vt:lpstr>Lobster</vt:lpstr>
      <vt:lpstr>Maven Pro Bold</vt:lpstr>
      <vt:lpstr>Arial</vt:lpstr>
      <vt:lpstr>Montserrat Bold</vt:lpstr>
      <vt:lpstr>DejaVu Serif Bold</vt:lpstr>
      <vt:lpstr>Roboto Slab Bold</vt:lpstr>
      <vt:lpstr>Bevan</vt:lpstr>
      <vt:lpstr>Merriweather Bold</vt:lpstr>
      <vt:lpstr>Coiny</vt:lpstr>
      <vt:lpstr>Chonburi</vt:lpstr>
      <vt:lpstr>Comic Sans</vt:lpstr>
      <vt:lpstr>Roboto Slab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KẾ HOẠCH CÁC CHỦ ĐỀ</dc:title>
  <cp:lastModifiedBy>Administrator</cp:lastModifiedBy>
  <cp:revision>2</cp:revision>
  <dcterms:created xsi:type="dcterms:W3CDTF">2006-08-16T00:00:00Z</dcterms:created>
  <dcterms:modified xsi:type="dcterms:W3CDTF">2025-10-30T06:16:24Z</dcterms:modified>
  <dc:identifier>DAGy2uB8ymI</dc:identifier>
</cp:coreProperties>
</file>