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Saira Ultra-Bold" panose="020B0604020202020204" charset="0"/>
      <p:regular r:id="rId6"/>
    </p:embeddedFont>
    <p:embeddedFont>
      <p:font typeface="Noto Sans Bold" panose="020B0604020202020204" charset="0"/>
      <p:regular r:id="rId7"/>
    </p:embeddedFont>
    <p:embeddedFont>
      <p:font typeface="DejaVu Serif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dgwick Ave" panose="020B0604020202020204" charset="0"/>
      <p:regular r:id="rId13"/>
    </p:embeddedFont>
    <p:embeddedFont>
      <p:font typeface="Paytone On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6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589" y="-33159"/>
            <a:ext cx="12468367" cy="6254699"/>
            <a:chOff x="0" y="0"/>
            <a:chExt cx="16624489" cy="833959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329627" cy="8339598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294862" y="0"/>
              <a:ext cx="8329627" cy="8339598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</p:grpSp>
      </p:grpSp>
      <p:grpSp>
        <p:nvGrpSpPr>
          <p:cNvPr id="43" name="Group 43"/>
          <p:cNvGrpSpPr/>
          <p:nvPr/>
        </p:nvGrpSpPr>
        <p:grpSpPr>
          <a:xfrm>
            <a:off x="1028700" y="6584536"/>
            <a:ext cx="4813834" cy="3357841"/>
            <a:chOff x="0" y="0"/>
            <a:chExt cx="1764018" cy="1230473"/>
          </a:xfrm>
        </p:grpSpPr>
        <p:sp>
          <p:nvSpPr>
            <p:cNvPr id="44" name="Freeform 44"/>
            <p:cNvSpPr/>
            <p:nvPr/>
          </p:nvSpPr>
          <p:spPr>
            <a:xfrm>
              <a:off x="0" y="-3810"/>
              <a:ext cx="1767828" cy="1235553"/>
            </a:xfrm>
            <a:custGeom>
              <a:avLst/>
              <a:gdLst/>
              <a:ahLst/>
              <a:cxnLst/>
              <a:rect l="l" t="t" r="r" b="b"/>
              <a:pathLst>
                <a:path w="1767828" h="1235553">
                  <a:moveTo>
                    <a:pt x="1755128" y="38100"/>
                  </a:moveTo>
                  <a:cubicBezTo>
                    <a:pt x="1753858" y="34290"/>
                    <a:pt x="1753858" y="30480"/>
                    <a:pt x="1753858" y="25400"/>
                  </a:cubicBezTo>
                  <a:cubicBezTo>
                    <a:pt x="1753858" y="11430"/>
                    <a:pt x="1750048" y="6350"/>
                    <a:pt x="1736078" y="5080"/>
                  </a:cubicBezTo>
                  <a:cubicBezTo>
                    <a:pt x="1706131" y="3810"/>
                    <a:pt x="1673715" y="0"/>
                    <a:pt x="1642650" y="5080"/>
                  </a:cubicBezTo>
                  <a:cubicBezTo>
                    <a:pt x="1584571" y="12700"/>
                    <a:pt x="1527843" y="13970"/>
                    <a:pt x="1469764" y="13970"/>
                  </a:cubicBezTo>
                  <a:cubicBezTo>
                    <a:pt x="1381970" y="13970"/>
                    <a:pt x="1295527" y="10160"/>
                    <a:pt x="1207733" y="8890"/>
                  </a:cubicBezTo>
                  <a:cubicBezTo>
                    <a:pt x="1164512" y="7620"/>
                    <a:pt x="1122641" y="7620"/>
                    <a:pt x="1079420" y="8890"/>
                  </a:cubicBezTo>
                  <a:cubicBezTo>
                    <a:pt x="1032146" y="8890"/>
                    <a:pt x="986223" y="11430"/>
                    <a:pt x="938950" y="12700"/>
                  </a:cubicBezTo>
                  <a:cubicBezTo>
                    <a:pt x="903832" y="13970"/>
                    <a:pt x="870065" y="12700"/>
                    <a:pt x="834948" y="16510"/>
                  </a:cubicBezTo>
                  <a:cubicBezTo>
                    <a:pt x="799831" y="20320"/>
                    <a:pt x="647205" y="20320"/>
                    <a:pt x="612087" y="19050"/>
                  </a:cubicBezTo>
                  <a:cubicBezTo>
                    <a:pt x="590476" y="17780"/>
                    <a:pt x="520241" y="21590"/>
                    <a:pt x="498631" y="21590"/>
                  </a:cubicBezTo>
                  <a:cubicBezTo>
                    <a:pt x="470267" y="21590"/>
                    <a:pt x="440552" y="22860"/>
                    <a:pt x="412188" y="21590"/>
                  </a:cubicBezTo>
                  <a:cubicBezTo>
                    <a:pt x="378421" y="20320"/>
                    <a:pt x="344654" y="19050"/>
                    <a:pt x="310887" y="25400"/>
                  </a:cubicBezTo>
                  <a:cubicBezTo>
                    <a:pt x="277121" y="31750"/>
                    <a:pt x="243354" y="31750"/>
                    <a:pt x="209587" y="29210"/>
                  </a:cubicBezTo>
                  <a:cubicBezTo>
                    <a:pt x="174469" y="26670"/>
                    <a:pt x="140703" y="25400"/>
                    <a:pt x="105585" y="24130"/>
                  </a:cubicBezTo>
                  <a:cubicBezTo>
                    <a:pt x="83974" y="21590"/>
                    <a:pt x="610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86319"/>
                    <a:pt x="3810" y="141008"/>
                    <a:pt x="2540" y="184041"/>
                  </a:cubicBezTo>
                  <a:cubicBezTo>
                    <a:pt x="1270" y="214523"/>
                    <a:pt x="2540" y="244108"/>
                    <a:pt x="2540" y="274590"/>
                  </a:cubicBezTo>
                  <a:cubicBezTo>
                    <a:pt x="3810" y="302382"/>
                    <a:pt x="5080" y="330174"/>
                    <a:pt x="6350" y="357967"/>
                  </a:cubicBezTo>
                  <a:cubicBezTo>
                    <a:pt x="7620" y="384862"/>
                    <a:pt x="6350" y="411758"/>
                    <a:pt x="7620" y="438654"/>
                  </a:cubicBezTo>
                  <a:cubicBezTo>
                    <a:pt x="8890" y="479894"/>
                    <a:pt x="10160" y="521134"/>
                    <a:pt x="11430" y="562374"/>
                  </a:cubicBezTo>
                  <a:cubicBezTo>
                    <a:pt x="11430" y="577615"/>
                    <a:pt x="11430" y="1167529"/>
                    <a:pt x="11430" y="1182770"/>
                  </a:cubicBezTo>
                  <a:cubicBezTo>
                    <a:pt x="11430" y="1199993"/>
                    <a:pt x="15240" y="1203803"/>
                    <a:pt x="31750" y="1207613"/>
                  </a:cubicBezTo>
                  <a:cubicBezTo>
                    <a:pt x="43180" y="1210153"/>
                    <a:pt x="54610" y="1212693"/>
                    <a:pt x="66416" y="1213963"/>
                  </a:cubicBezTo>
                  <a:cubicBezTo>
                    <a:pt x="121793" y="1215233"/>
                    <a:pt x="177171" y="1216503"/>
                    <a:pt x="232548" y="1216503"/>
                  </a:cubicBezTo>
                  <a:cubicBezTo>
                    <a:pt x="244704" y="1216503"/>
                    <a:pt x="256861" y="1216503"/>
                    <a:pt x="269017" y="1216503"/>
                  </a:cubicBezTo>
                  <a:cubicBezTo>
                    <a:pt x="308186" y="1217773"/>
                    <a:pt x="346005" y="1221583"/>
                    <a:pt x="385174" y="1219043"/>
                  </a:cubicBezTo>
                  <a:cubicBezTo>
                    <a:pt x="427045" y="1216503"/>
                    <a:pt x="470267" y="1217773"/>
                    <a:pt x="512137" y="1219043"/>
                  </a:cubicBezTo>
                  <a:cubicBezTo>
                    <a:pt x="562112" y="1220313"/>
                    <a:pt x="779571" y="1220313"/>
                    <a:pt x="829545" y="1220313"/>
                  </a:cubicBezTo>
                  <a:cubicBezTo>
                    <a:pt x="871416" y="1221583"/>
                    <a:pt x="913287" y="1220313"/>
                    <a:pt x="955158" y="1221583"/>
                  </a:cubicBezTo>
                  <a:cubicBezTo>
                    <a:pt x="986223" y="1221583"/>
                    <a:pt x="1017289" y="1224123"/>
                    <a:pt x="1048354" y="1222853"/>
                  </a:cubicBezTo>
                  <a:cubicBezTo>
                    <a:pt x="1113187" y="1222853"/>
                    <a:pt x="1178019" y="1220313"/>
                    <a:pt x="1242851" y="1221583"/>
                  </a:cubicBezTo>
                  <a:cubicBezTo>
                    <a:pt x="1341450" y="1222853"/>
                    <a:pt x="1440049" y="1226663"/>
                    <a:pt x="1538648" y="1229203"/>
                  </a:cubicBezTo>
                  <a:cubicBezTo>
                    <a:pt x="1571064" y="1230473"/>
                    <a:pt x="1603480" y="1229203"/>
                    <a:pt x="1635897" y="1227933"/>
                  </a:cubicBezTo>
                  <a:cubicBezTo>
                    <a:pt x="1664261" y="1226663"/>
                    <a:pt x="1692625" y="1226663"/>
                    <a:pt x="1719568" y="1233013"/>
                  </a:cubicBezTo>
                  <a:cubicBezTo>
                    <a:pt x="1732268" y="1235553"/>
                    <a:pt x="1741158" y="1229203"/>
                    <a:pt x="1742428" y="1215233"/>
                  </a:cubicBezTo>
                  <a:cubicBezTo>
                    <a:pt x="1743698" y="1199993"/>
                    <a:pt x="1744968" y="1184753"/>
                    <a:pt x="1744968" y="1172908"/>
                  </a:cubicBezTo>
                  <a:cubicBezTo>
                    <a:pt x="1747508" y="1142426"/>
                    <a:pt x="1750048" y="537272"/>
                    <a:pt x="1752588" y="506790"/>
                  </a:cubicBezTo>
                  <a:cubicBezTo>
                    <a:pt x="1753858" y="495135"/>
                    <a:pt x="1753858" y="483480"/>
                    <a:pt x="1753858" y="472722"/>
                  </a:cubicBezTo>
                  <a:cubicBezTo>
                    <a:pt x="1755128" y="442240"/>
                    <a:pt x="1756398" y="411758"/>
                    <a:pt x="1757668" y="380380"/>
                  </a:cubicBezTo>
                  <a:cubicBezTo>
                    <a:pt x="1758938" y="344519"/>
                    <a:pt x="1758938" y="309554"/>
                    <a:pt x="1758938" y="273693"/>
                  </a:cubicBezTo>
                  <a:cubicBezTo>
                    <a:pt x="1758938" y="262038"/>
                    <a:pt x="1760208" y="250384"/>
                    <a:pt x="1760208" y="239625"/>
                  </a:cubicBezTo>
                  <a:cubicBezTo>
                    <a:pt x="1760208" y="210040"/>
                    <a:pt x="1758938" y="181351"/>
                    <a:pt x="1760208" y="151766"/>
                  </a:cubicBezTo>
                  <a:cubicBezTo>
                    <a:pt x="1764018" y="121284"/>
                    <a:pt x="1767828" y="78251"/>
                    <a:pt x="1755128" y="3810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6854141" y="2754207"/>
            <a:ext cx="4813834" cy="3123450"/>
            <a:chOff x="0" y="0"/>
            <a:chExt cx="1764018" cy="1144581"/>
          </a:xfrm>
        </p:grpSpPr>
        <p:sp>
          <p:nvSpPr>
            <p:cNvPr id="46" name="Freeform 46"/>
            <p:cNvSpPr/>
            <p:nvPr/>
          </p:nvSpPr>
          <p:spPr>
            <a:xfrm>
              <a:off x="0" y="-3810"/>
              <a:ext cx="1767828" cy="1149661"/>
            </a:xfrm>
            <a:custGeom>
              <a:avLst/>
              <a:gdLst/>
              <a:ahLst/>
              <a:cxnLst/>
              <a:rect l="l" t="t" r="r" b="b"/>
              <a:pathLst>
                <a:path w="1767828" h="1149661">
                  <a:moveTo>
                    <a:pt x="1755128" y="38100"/>
                  </a:moveTo>
                  <a:cubicBezTo>
                    <a:pt x="1753858" y="34290"/>
                    <a:pt x="1753858" y="30480"/>
                    <a:pt x="1753858" y="25400"/>
                  </a:cubicBezTo>
                  <a:cubicBezTo>
                    <a:pt x="1753858" y="11430"/>
                    <a:pt x="1750048" y="6350"/>
                    <a:pt x="1736078" y="5080"/>
                  </a:cubicBezTo>
                  <a:cubicBezTo>
                    <a:pt x="1706131" y="3810"/>
                    <a:pt x="1673715" y="0"/>
                    <a:pt x="1642650" y="5080"/>
                  </a:cubicBezTo>
                  <a:cubicBezTo>
                    <a:pt x="1584571" y="12700"/>
                    <a:pt x="1527843" y="13970"/>
                    <a:pt x="1469764" y="13970"/>
                  </a:cubicBezTo>
                  <a:cubicBezTo>
                    <a:pt x="1381970" y="13970"/>
                    <a:pt x="1295527" y="10160"/>
                    <a:pt x="1207733" y="8890"/>
                  </a:cubicBezTo>
                  <a:cubicBezTo>
                    <a:pt x="1164512" y="7620"/>
                    <a:pt x="1122641" y="7620"/>
                    <a:pt x="1079420" y="8890"/>
                  </a:cubicBezTo>
                  <a:cubicBezTo>
                    <a:pt x="1032146" y="8890"/>
                    <a:pt x="986223" y="11430"/>
                    <a:pt x="938950" y="12700"/>
                  </a:cubicBezTo>
                  <a:cubicBezTo>
                    <a:pt x="903832" y="13970"/>
                    <a:pt x="870065" y="12700"/>
                    <a:pt x="834948" y="16510"/>
                  </a:cubicBezTo>
                  <a:cubicBezTo>
                    <a:pt x="799831" y="20320"/>
                    <a:pt x="647205" y="20320"/>
                    <a:pt x="612087" y="19050"/>
                  </a:cubicBezTo>
                  <a:cubicBezTo>
                    <a:pt x="590476" y="17780"/>
                    <a:pt x="520241" y="21590"/>
                    <a:pt x="498631" y="21590"/>
                  </a:cubicBezTo>
                  <a:cubicBezTo>
                    <a:pt x="470267" y="21590"/>
                    <a:pt x="440552" y="22860"/>
                    <a:pt x="412188" y="21590"/>
                  </a:cubicBezTo>
                  <a:cubicBezTo>
                    <a:pt x="378421" y="20320"/>
                    <a:pt x="344654" y="19050"/>
                    <a:pt x="310887" y="25400"/>
                  </a:cubicBezTo>
                  <a:cubicBezTo>
                    <a:pt x="277121" y="31750"/>
                    <a:pt x="243354" y="31750"/>
                    <a:pt x="209587" y="29210"/>
                  </a:cubicBezTo>
                  <a:cubicBezTo>
                    <a:pt x="174469" y="26670"/>
                    <a:pt x="140703" y="25400"/>
                    <a:pt x="105585" y="24130"/>
                  </a:cubicBezTo>
                  <a:cubicBezTo>
                    <a:pt x="83974" y="21590"/>
                    <a:pt x="610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84904"/>
                    <a:pt x="3810" y="135384"/>
                    <a:pt x="2540" y="175106"/>
                  </a:cubicBezTo>
                  <a:cubicBezTo>
                    <a:pt x="1270" y="203242"/>
                    <a:pt x="2540" y="230551"/>
                    <a:pt x="2540" y="258687"/>
                  </a:cubicBezTo>
                  <a:cubicBezTo>
                    <a:pt x="3810" y="284341"/>
                    <a:pt x="5080" y="309994"/>
                    <a:pt x="6350" y="335648"/>
                  </a:cubicBezTo>
                  <a:cubicBezTo>
                    <a:pt x="7620" y="360474"/>
                    <a:pt x="6350" y="385300"/>
                    <a:pt x="7620" y="410126"/>
                  </a:cubicBezTo>
                  <a:cubicBezTo>
                    <a:pt x="8890" y="448193"/>
                    <a:pt x="10160" y="486259"/>
                    <a:pt x="11430" y="524326"/>
                  </a:cubicBezTo>
                  <a:cubicBezTo>
                    <a:pt x="11430" y="538394"/>
                    <a:pt x="11430" y="1082912"/>
                    <a:pt x="11430" y="1096980"/>
                  </a:cubicBezTo>
                  <a:cubicBezTo>
                    <a:pt x="11430" y="1114101"/>
                    <a:pt x="15240" y="1117911"/>
                    <a:pt x="31750" y="1121721"/>
                  </a:cubicBezTo>
                  <a:cubicBezTo>
                    <a:pt x="43180" y="1124261"/>
                    <a:pt x="54610" y="1126801"/>
                    <a:pt x="66416" y="1128071"/>
                  </a:cubicBezTo>
                  <a:cubicBezTo>
                    <a:pt x="121793" y="1129341"/>
                    <a:pt x="177171" y="1130611"/>
                    <a:pt x="232548" y="1130611"/>
                  </a:cubicBezTo>
                  <a:cubicBezTo>
                    <a:pt x="244704" y="1130611"/>
                    <a:pt x="256861" y="1130611"/>
                    <a:pt x="269017" y="1130611"/>
                  </a:cubicBezTo>
                  <a:cubicBezTo>
                    <a:pt x="308186" y="1131881"/>
                    <a:pt x="346005" y="1135691"/>
                    <a:pt x="385174" y="1133151"/>
                  </a:cubicBezTo>
                  <a:cubicBezTo>
                    <a:pt x="427045" y="1130611"/>
                    <a:pt x="470267" y="1131881"/>
                    <a:pt x="512137" y="1133151"/>
                  </a:cubicBezTo>
                  <a:cubicBezTo>
                    <a:pt x="562112" y="1134421"/>
                    <a:pt x="779571" y="1134421"/>
                    <a:pt x="829545" y="1134421"/>
                  </a:cubicBezTo>
                  <a:cubicBezTo>
                    <a:pt x="871416" y="1135691"/>
                    <a:pt x="913287" y="1134421"/>
                    <a:pt x="955158" y="1135691"/>
                  </a:cubicBezTo>
                  <a:cubicBezTo>
                    <a:pt x="986223" y="1135691"/>
                    <a:pt x="1017289" y="1138231"/>
                    <a:pt x="1048354" y="1136961"/>
                  </a:cubicBezTo>
                  <a:cubicBezTo>
                    <a:pt x="1113187" y="1136961"/>
                    <a:pt x="1178019" y="1134421"/>
                    <a:pt x="1242851" y="1135691"/>
                  </a:cubicBezTo>
                  <a:cubicBezTo>
                    <a:pt x="1341450" y="1136961"/>
                    <a:pt x="1440049" y="1140771"/>
                    <a:pt x="1538648" y="1143311"/>
                  </a:cubicBezTo>
                  <a:cubicBezTo>
                    <a:pt x="1571064" y="1144581"/>
                    <a:pt x="1603480" y="1143311"/>
                    <a:pt x="1635897" y="1142041"/>
                  </a:cubicBezTo>
                  <a:cubicBezTo>
                    <a:pt x="1664261" y="1140771"/>
                    <a:pt x="1692625" y="1140771"/>
                    <a:pt x="1719568" y="1147121"/>
                  </a:cubicBezTo>
                  <a:cubicBezTo>
                    <a:pt x="1732268" y="1149661"/>
                    <a:pt x="1741158" y="1143311"/>
                    <a:pt x="1742428" y="1129341"/>
                  </a:cubicBezTo>
                  <a:cubicBezTo>
                    <a:pt x="1743698" y="1114101"/>
                    <a:pt x="1744968" y="1098861"/>
                    <a:pt x="1744968" y="1087878"/>
                  </a:cubicBezTo>
                  <a:cubicBezTo>
                    <a:pt x="1747508" y="1059741"/>
                    <a:pt x="1750048" y="501155"/>
                    <a:pt x="1752588" y="473019"/>
                  </a:cubicBezTo>
                  <a:cubicBezTo>
                    <a:pt x="1753858" y="462261"/>
                    <a:pt x="1753858" y="451503"/>
                    <a:pt x="1753858" y="441572"/>
                  </a:cubicBezTo>
                  <a:cubicBezTo>
                    <a:pt x="1755128" y="413436"/>
                    <a:pt x="1756398" y="385300"/>
                    <a:pt x="1757668" y="356336"/>
                  </a:cubicBezTo>
                  <a:cubicBezTo>
                    <a:pt x="1758938" y="323235"/>
                    <a:pt x="1758938" y="290961"/>
                    <a:pt x="1758938" y="257859"/>
                  </a:cubicBezTo>
                  <a:cubicBezTo>
                    <a:pt x="1758938" y="247101"/>
                    <a:pt x="1760208" y="236343"/>
                    <a:pt x="1760208" y="226413"/>
                  </a:cubicBezTo>
                  <a:cubicBezTo>
                    <a:pt x="1760208" y="199104"/>
                    <a:pt x="1758938" y="172623"/>
                    <a:pt x="1760208" y="145314"/>
                  </a:cubicBezTo>
                  <a:cubicBezTo>
                    <a:pt x="1764018" y="117178"/>
                    <a:pt x="1767828" y="77457"/>
                    <a:pt x="1755128" y="3810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028700" y="2721557"/>
            <a:ext cx="4879824" cy="3156100"/>
            <a:chOff x="0" y="0"/>
            <a:chExt cx="1802934" cy="1166075"/>
          </a:xfrm>
        </p:grpSpPr>
        <p:sp>
          <p:nvSpPr>
            <p:cNvPr id="48" name="Freeform 48"/>
            <p:cNvSpPr/>
            <p:nvPr/>
          </p:nvSpPr>
          <p:spPr>
            <a:xfrm>
              <a:off x="0" y="-1270"/>
              <a:ext cx="1804204" cy="1164805"/>
            </a:xfrm>
            <a:custGeom>
              <a:avLst/>
              <a:gdLst/>
              <a:ahLst/>
              <a:cxnLst/>
              <a:rect l="l" t="t" r="r" b="b"/>
              <a:pathLst>
                <a:path w="1804204" h="1164805">
                  <a:moveTo>
                    <a:pt x="1792774" y="27940"/>
                  </a:moveTo>
                  <a:cubicBezTo>
                    <a:pt x="1783884" y="24130"/>
                    <a:pt x="1774994" y="21590"/>
                    <a:pt x="1766104" y="21590"/>
                  </a:cubicBezTo>
                  <a:cubicBezTo>
                    <a:pt x="1739434" y="20320"/>
                    <a:pt x="1712569" y="20320"/>
                    <a:pt x="1684212" y="17780"/>
                  </a:cubicBezTo>
                  <a:cubicBezTo>
                    <a:pt x="1619397" y="12700"/>
                    <a:pt x="1555932" y="6350"/>
                    <a:pt x="1491116" y="3810"/>
                  </a:cubicBezTo>
                  <a:cubicBezTo>
                    <a:pt x="1438453" y="1270"/>
                    <a:pt x="1387141" y="3810"/>
                    <a:pt x="1334478" y="2540"/>
                  </a:cubicBezTo>
                  <a:cubicBezTo>
                    <a:pt x="1311523" y="2540"/>
                    <a:pt x="1288567" y="0"/>
                    <a:pt x="1265612" y="2540"/>
                  </a:cubicBezTo>
                  <a:cubicBezTo>
                    <a:pt x="1210249" y="10160"/>
                    <a:pt x="1154885" y="11430"/>
                    <a:pt x="1098172" y="8890"/>
                  </a:cubicBezTo>
                  <a:cubicBezTo>
                    <a:pt x="1069815" y="7620"/>
                    <a:pt x="1041458" y="7620"/>
                    <a:pt x="1013101" y="7620"/>
                  </a:cubicBezTo>
                  <a:cubicBezTo>
                    <a:pt x="961789" y="7620"/>
                    <a:pt x="910477" y="7620"/>
                    <a:pt x="859164" y="6350"/>
                  </a:cubicBezTo>
                  <a:cubicBezTo>
                    <a:pt x="805151" y="5080"/>
                    <a:pt x="273124" y="2540"/>
                    <a:pt x="220461" y="1270"/>
                  </a:cubicBezTo>
                  <a:cubicBezTo>
                    <a:pt x="177251" y="0"/>
                    <a:pt x="135391" y="1270"/>
                    <a:pt x="92180" y="1270"/>
                  </a:cubicBezTo>
                  <a:cubicBezTo>
                    <a:pt x="6247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0142"/>
                    <a:pt x="16510" y="147622"/>
                    <a:pt x="17780" y="194268"/>
                  </a:cubicBezTo>
                  <a:cubicBezTo>
                    <a:pt x="19050" y="241747"/>
                    <a:pt x="17780" y="289227"/>
                    <a:pt x="16510" y="337539"/>
                  </a:cubicBezTo>
                  <a:cubicBezTo>
                    <a:pt x="15240" y="386684"/>
                    <a:pt x="2540" y="902293"/>
                    <a:pt x="2540" y="951438"/>
                  </a:cubicBezTo>
                  <a:cubicBezTo>
                    <a:pt x="2540" y="999750"/>
                    <a:pt x="1270" y="1048063"/>
                    <a:pt x="0" y="1096375"/>
                  </a:cubicBezTo>
                  <a:cubicBezTo>
                    <a:pt x="0" y="1110195"/>
                    <a:pt x="3810" y="1120355"/>
                    <a:pt x="15240" y="1125435"/>
                  </a:cubicBezTo>
                  <a:cubicBezTo>
                    <a:pt x="22860" y="1129245"/>
                    <a:pt x="31750" y="1131785"/>
                    <a:pt x="40640" y="1133055"/>
                  </a:cubicBezTo>
                  <a:cubicBezTo>
                    <a:pt x="90830" y="1138135"/>
                    <a:pt x="142142" y="1141945"/>
                    <a:pt x="193454" y="1147025"/>
                  </a:cubicBezTo>
                  <a:cubicBezTo>
                    <a:pt x="221811" y="1149565"/>
                    <a:pt x="250168" y="1154645"/>
                    <a:pt x="278525" y="1155915"/>
                  </a:cubicBezTo>
                  <a:cubicBezTo>
                    <a:pt x="325786" y="1158455"/>
                    <a:pt x="852413" y="1159725"/>
                    <a:pt x="899674" y="1160995"/>
                  </a:cubicBezTo>
                  <a:cubicBezTo>
                    <a:pt x="906426" y="1160995"/>
                    <a:pt x="913177" y="1160995"/>
                    <a:pt x="919929" y="1160995"/>
                  </a:cubicBezTo>
                  <a:cubicBezTo>
                    <a:pt x="952337" y="1160995"/>
                    <a:pt x="986095" y="1159725"/>
                    <a:pt x="1018502" y="1159725"/>
                  </a:cubicBezTo>
                  <a:cubicBezTo>
                    <a:pt x="1056311" y="1159725"/>
                    <a:pt x="1092770" y="1160995"/>
                    <a:pt x="1130579" y="1160995"/>
                  </a:cubicBezTo>
                  <a:cubicBezTo>
                    <a:pt x="1185943" y="1160995"/>
                    <a:pt x="1242656" y="1160995"/>
                    <a:pt x="1298020" y="1160995"/>
                  </a:cubicBezTo>
                  <a:cubicBezTo>
                    <a:pt x="1349332" y="1160995"/>
                    <a:pt x="1400644" y="1162265"/>
                    <a:pt x="1451957" y="1163535"/>
                  </a:cubicBezTo>
                  <a:cubicBezTo>
                    <a:pt x="1474912" y="1163535"/>
                    <a:pt x="1499218" y="1164805"/>
                    <a:pt x="1522173" y="1164805"/>
                  </a:cubicBezTo>
                  <a:cubicBezTo>
                    <a:pt x="1596441" y="1163535"/>
                    <a:pt x="1669359" y="1157185"/>
                    <a:pt x="1743244" y="1157185"/>
                  </a:cubicBezTo>
                  <a:cubicBezTo>
                    <a:pt x="1747054" y="1157185"/>
                    <a:pt x="1752134" y="1154645"/>
                    <a:pt x="1755944" y="1152105"/>
                  </a:cubicBezTo>
                  <a:cubicBezTo>
                    <a:pt x="1761024" y="1148295"/>
                    <a:pt x="1763564" y="1141945"/>
                    <a:pt x="1766104" y="1139405"/>
                  </a:cubicBezTo>
                  <a:cubicBezTo>
                    <a:pt x="1767374" y="1090544"/>
                    <a:pt x="1768644" y="1055559"/>
                    <a:pt x="1769914" y="1020574"/>
                  </a:cubicBezTo>
                  <a:cubicBezTo>
                    <a:pt x="1771184" y="966431"/>
                    <a:pt x="1781344" y="446658"/>
                    <a:pt x="1782614" y="392515"/>
                  </a:cubicBezTo>
                  <a:cubicBezTo>
                    <a:pt x="1782614" y="360029"/>
                    <a:pt x="1783884" y="327543"/>
                    <a:pt x="1785154" y="295057"/>
                  </a:cubicBezTo>
                  <a:cubicBezTo>
                    <a:pt x="1786424" y="260073"/>
                    <a:pt x="1787694" y="225088"/>
                    <a:pt x="1790234" y="190103"/>
                  </a:cubicBezTo>
                  <a:cubicBezTo>
                    <a:pt x="1791504" y="169279"/>
                    <a:pt x="1791504" y="147622"/>
                    <a:pt x="1796584" y="126797"/>
                  </a:cubicBezTo>
                  <a:cubicBezTo>
                    <a:pt x="1801664" y="101808"/>
                    <a:pt x="1804204" y="77652"/>
                    <a:pt x="1802934" y="44450"/>
                  </a:cubicBezTo>
                  <a:cubicBezTo>
                    <a:pt x="1802934" y="38100"/>
                    <a:pt x="1799124" y="30480"/>
                    <a:pt x="1792774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2756984" y="2929220"/>
            <a:ext cx="4733994" cy="2898296"/>
            <a:chOff x="0" y="0"/>
            <a:chExt cx="1754253" cy="1074007"/>
          </a:xfrm>
        </p:grpSpPr>
        <p:sp>
          <p:nvSpPr>
            <p:cNvPr id="50" name="Freeform 50"/>
            <p:cNvSpPr/>
            <p:nvPr/>
          </p:nvSpPr>
          <p:spPr>
            <a:xfrm>
              <a:off x="-3810" y="1270"/>
              <a:ext cx="1759333" cy="1072737"/>
            </a:xfrm>
            <a:custGeom>
              <a:avLst/>
              <a:gdLst/>
              <a:ahLst/>
              <a:cxnLst/>
              <a:rect l="l" t="t" r="r" b="b"/>
              <a:pathLst>
                <a:path w="1759333" h="1072737">
                  <a:moveTo>
                    <a:pt x="1755523" y="899387"/>
                  </a:moveTo>
                  <a:cubicBezTo>
                    <a:pt x="1755523" y="854702"/>
                    <a:pt x="1759333" y="809260"/>
                    <a:pt x="1752983" y="764575"/>
                  </a:cubicBezTo>
                  <a:cubicBezTo>
                    <a:pt x="1745363" y="735038"/>
                    <a:pt x="1733933" y="152621"/>
                    <a:pt x="1733933" y="123084"/>
                  </a:cubicBezTo>
                  <a:cubicBezTo>
                    <a:pt x="1731393" y="102635"/>
                    <a:pt x="1730123" y="81429"/>
                    <a:pt x="1727583" y="54610"/>
                  </a:cubicBezTo>
                  <a:cubicBezTo>
                    <a:pt x="1727583" y="44450"/>
                    <a:pt x="1726313" y="34290"/>
                    <a:pt x="1725043" y="21590"/>
                  </a:cubicBezTo>
                  <a:cubicBezTo>
                    <a:pt x="1714883" y="19050"/>
                    <a:pt x="1705993" y="17780"/>
                    <a:pt x="1695833" y="16510"/>
                  </a:cubicBezTo>
                  <a:cubicBezTo>
                    <a:pt x="1688054" y="15240"/>
                    <a:pt x="1680213" y="16510"/>
                    <a:pt x="1673680" y="16510"/>
                  </a:cubicBezTo>
                  <a:cubicBezTo>
                    <a:pt x="1641011" y="13970"/>
                    <a:pt x="1608343" y="8890"/>
                    <a:pt x="1575675" y="7620"/>
                  </a:cubicBezTo>
                  <a:cubicBezTo>
                    <a:pt x="1514259" y="5080"/>
                    <a:pt x="1451536" y="3810"/>
                    <a:pt x="1390119" y="2540"/>
                  </a:cubicBezTo>
                  <a:cubicBezTo>
                    <a:pt x="1367905" y="2540"/>
                    <a:pt x="1344384" y="0"/>
                    <a:pt x="1322169" y="0"/>
                  </a:cubicBezTo>
                  <a:cubicBezTo>
                    <a:pt x="1268593" y="0"/>
                    <a:pt x="1216324" y="1270"/>
                    <a:pt x="1162748" y="1270"/>
                  </a:cubicBezTo>
                  <a:cubicBezTo>
                    <a:pt x="1131387" y="1270"/>
                    <a:pt x="1100025" y="3810"/>
                    <a:pt x="1067357" y="3810"/>
                  </a:cubicBezTo>
                  <a:cubicBezTo>
                    <a:pt x="1034689" y="5080"/>
                    <a:pt x="442740" y="7620"/>
                    <a:pt x="410072" y="7620"/>
                  </a:cubicBezTo>
                  <a:cubicBezTo>
                    <a:pt x="383937" y="7620"/>
                    <a:pt x="357803" y="6350"/>
                    <a:pt x="331668" y="7620"/>
                  </a:cubicBezTo>
                  <a:cubicBezTo>
                    <a:pt x="308147" y="8890"/>
                    <a:pt x="283319" y="11430"/>
                    <a:pt x="259798" y="12700"/>
                  </a:cubicBezTo>
                  <a:cubicBezTo>
                    <a:pt x="234970" y="15240"/>
                    <a:pt x="210142" y="16510"/>
                    <a:pt x="186621" y="19050"/>
                  </a:cubicBezTo>
                  <a:cubicBezTo>
                    <a:pt x="151339" y="21590"/>
                    <a:pt x="114751" y="24130"/>
                    <a:pt x="79469" y="27940"/>
                  </a:cubicBezTo>
                  <a:cubicBezTo>
                    <a:pt x="5856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825"/>
                    <a:pt x="10160" y="88245"/>
                    <a:pt x="8890" y="104907"/>
                  </a:cubicBezTo>
                  <a:cubicBezTo>
                    <a:pt x="7620" y="114753"/>
                    <a:pt x="8890" y="125356"/>
                    <a:pt x="7620" y="135202"/>
                  </a:cubicBezTo>
                  <a:cubicBezTo>
                    <a:pt x="0" y="185188"/>
                    <a:pt x="5080" y="803958"/>
                    <a:pt x="7620" y="854702"/>
                  </a:cubicBezTo>
                  <a:cubicBezTo>
                    <a:pt x="6350" y="894843"/>
                    <a:pt x="11430" y="934226"/>
                    <a:pt x="11430" y="974366"/>
                  </a:cubicBezTo>
                  <a:cubicBezTo>
                    <a:pt x="11430" y="993301"/>
                    <a:pt x="15240" y="1012992"/>
                    <a:pt x="7620" y="1042257"/>
                  </a:cubicBezTo>
                  <a:cubicBezTo>
                    <a:pt x="5080" y="1051147"/>
                    <a:pt x="10160" y="1057497"/>
                    <a:pt x="19050" y="1058767"/>
                  </a:cubicBezTo>
                  <a:cubicBezTo>
                    <a:pt x="29210" y="1060037"/>
                    <a:pt x="38100" y="1060037"/>
                    <a:pt x="48260" y="1060037"/>
                  </a:cubicBezTo>
                  <a:cubicBezTo>
                    <a:pt x="89923" y="1061307"/>
                    <a:pt x="131738" y="1061307"/>
                    <a:pt x="174860" y="1062577"/>
                  </a:cubicBezTo>
                  <a:cubicBezTo>
                    <a:pt x="198381" y="1063847"/>
                    <a:pt x="221903" y="1065117"/>
                    <a:pt x="244117" y="1066387"/>
                  </a:cubicBezTo>
                  <a:cubicBezTo>
                    <a:pt x="283319" y="1067657"/>
                    <a:pt x="321214" y="1067657"/>
                    <a:pt x="360416" y="1068927"/>
                  </a:cubicBezTo>
                  <a:cubicBezTo>
                    <a:pt x="376097" y="1068927"/>
                    <a:pt x="390471" y="1068927"/>
                    <a:pt x="406152" y="1067657"/>
                  </a:cubicBezTo>
                  <a:cubicBezTo>
                    <a:pt x="412685" y="1067657"/>
                    <a:pt x="420526" y="1066387"/>
                    <a:pt x="427059" y="1066387"/>
                  </a:cubicBezTo>
                  <a:cubicBezTo>
                    <a:pt x="453194" y="1067657"/>
                    <a:pt x="975886" y="1058767"/>
                    <a:pt x="1002020" y="1060037"/>
                  </a:cubicBezTo>
                  <a:cubicBezTo>
                    <a:pt x="1038609" y="1061307"/>
                    <a:pt x="1139227" y="1061307"/>
                    <a:pt x="1175815" y="1061307"/>
                  </a:cubicBezTo>
                  <a:cubicBezTo>
                    <a:pt x="1190190" y="1061307"/>
                    <a:pt x="1203257" y="1060037"/>
                    <a:pt x="1217631" y="1060037"/>
                  </a:cubicBezTo>
                  <a:cubicBezTo>
                    <a:pt x="1241152" y="1061307"/>
                    <a:pt x="1264673" y="1062577"/>
                    <a:pt x="1288194" y="1063847"/>
                  </a:cubicBezTo>
                  <a:cubicBezTo>
                    <a:pt x="1339157" y="1066387"/>
                    <a:pt x="1388812" y="1063847"/>
                    <a:pt x="1439775" y="1067657"/>
                  </a:cubicBezTo>
                  <a:cubicBezTo>
                    <a:pt x="1524712" y="1072737"/>
                    <a:pt x="1610957" y="1066387"/>
                    <a:pt x="1695833" y="1071467"/>
                  </a:cubicBezTo>
                  <a:cubicBezTo>
                    <a:pt x="1716153" y="1072737"/>
                    <a:pt x="1736473" y="1071467"/>
                    <a:pt x="1759333" y="1071467"/>
                  </a:cubicBezTo>
                  <a:cubicBezTo>
                    <a:pt x="1759333" y="1047337"/>
                    <a:pt x="1759333" y="1034637"/>
                    <a:pt x="1759333" y="1013750"/>
                  </a:cubicBezTo>
                  <a:cubicBezTo>
                    <a:pt x="1758063" y="975124"/>
                    <a:pt x="1755523" y="938770"/>
                    <a:pt x="1755523" y="89938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51" name="Freeform 51"/>
          <p:cNvSpPr/>
          <p:nvPr/>
        </p:nvSpPr>
        <p:spPr>
          <a:xfrm>
            <a:off x="865303" y="6334272"/>
            <a:ext cx="917373" cy="1023438"/>
          </a:xfrm>
          <a:custGeom>
            <a:avLst/>
            <a:gdLst/>
            <a:ahLst/>
            <a:cxnLst/>
            <a:rect l="l" t="t" r="r" b="b"/>
            <a:pathLst>
              <a:path w="917373" h="1023438">
                <a:moveTo>
                  <a:pt x="0" y="0"/>
                </a:moveTo>
                <a:lnTo>
                  <a:pt x="917373" y="0"/>
                </a:lnTo>
                <a:lnTo>
                  <a:pt x="917373" y="1023438"/>
                </a:lnTo>
                <a:lnTo>
                  <a:pt x="0" y="1023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2756984" y="2937046"/>
            <a:ext cx="771489" cy="771489"/>
          </a:xfrm>
          <a:custGeom>
            <a:avLst/>
            <a:gdLst/>
            <a:ahLst/>
            <a:cxnLst/>
            <a:rect l="l" t="t" r="r" b="b"/>
            <a:pathLst>
              <a:path w="771489" h="771489">
                <a:moveTo>
                  <a:pt x="0" y="0"/>
                </a:moveTo>
                <a:lnTo>
                  <a:pt x="771489" y="0"/>
                </a:lnTo>
                <a:lnTo>
                  <a:pt x="771489" y="771489"/>
                </a:lnTo>
                <a:lnTo>
                  <a:pt x="0" y="771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6960728" y="2886528"/>
            <a:ext cx="872526" cy="872526"/>
          </a:xfrm>
          <a:custGeom>
            <a:avLst/>
            <a:gdLst/>
            <a:ahLst/>
            <a:cxnLst/>
            <a:rect l="l" t="t" r="r" b="b"/>
            <a:pathLst>
              <a:path w="872526" h="872526">
                <a:moveTo>
                  <a:pt x="0" y="0"/>
                </a:moveTo>
                <a:lnTo>
                  <a:pt x="872526" y="0"/>
                </a:lnTo>
                <a:lnTo>
                  <a:pt x="872526" y="872526"/>
                </a:lnTo>
                <a:lnTo>
                  <a:pt x="0" y="872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rot="754029">
            <a:off x="17481081" y="9329982"/>
            <a:ext cx="888553" cy="870782"/>
          </a:xfrm>
          <a:custGeom>
            <a:avLst/>
            <a:gdLst/>
            <a:ahLst/>
            <a:cxnLst/>
            <a:rect l="l" t="t" r="r" b="b"/>
            <a:pathLst>
              <a:path w="888553" h="870782">
                <a:moveTo>
                  <a:pt x="0" y="0"/>
                </a:moveTo>
                <a:lnTo>
                  <a:pt x="888553" y="0"/>
                </a:lnTo>
                <a:lnTo>
                  <a:pt x="888553" y="870782"/>
                </a:lnTo>
                <a:lnTo>
                  <a:pt x="0" y="8707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55"/>
          <p:cNvGrpSpPr/>
          <p:nvPr/>
        </p:nvGrpSpPr>
        <p:grpSpPr>
          <a:xfrm>
            <a:off x="6315075" y="7739920"/>
            <a:ext cx="232505" cy="232505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12678815" y="6584536"/>
            <a:ext cx="4813834" cy="3357841"/>
            <a:chOff x="0" y="0"/>
            <a:chExt cx="1764018" cy="1230473"/>
          </a:xfrm>
        </p:grpSpPr>
        <p:sp>
          <p:nvSpPr>
            <p:cNvPr id="58" name="Freeform 58"/>
            <p:cNvSpPr/>
            <p:nvPr/>
          </p:nvSpPr>
          <p:spPr>
            <a:xfrm>
              <a:off x="0" y="-3810"/>
              <a:ext cx="1767828" cy="1235553"/>
            </a:xfrm>
            <a:custGeom>
              <a:avLst/>
              <a:gdLst/>
              <a:ahLst/>
              <a:cxnLst/>
              <a:rect l="l" t="t" r="r" b="b"/>
              <a:pathLst>
                <a:path w="1767828" h="1235553">
                  <a:moveTo>
                    <a:pt x="1755128" y="38100"/>
                  </a:moveTo>
                  <a:cubicBezTo>
                    <a:pt x="1753858" y="34290"/>
                    <a:pt x="1753858" y="30480"/>
                    <a:pt x="1753858" y="25400"/>
                  </a:cubicBezTo>
                  <a:cubicBezTo>
                    <a:pt x="1753858" y="11430"/>
                    <a:pt x="1750048" y="6350"/>
                    <a:pt x="1736078" y="5080"/>
                  </a:cubicBezTo>
                  <a:cubicBezTo>
                    <a:pt x="1706131" y="3810"/>
                    <a:pt x="1673715" y="0"/>
                    <a:pt x="1642650" y="5080"/>
                  </a:cubicBezTo>
                  <a:cubicBezTo>
                    <a:pt x="1584571" y="12700"/>
                    <a:pt x="1527843" y="13970"/>
                    <a:pt x="1469764" y="13970"/>
                  </a:cubicBezTo>
                  <a:cubicBezTo>
                    <a:pt x="1381970" y="13970"/>
                    <a:pt x="1295527" y="10160"/>
                    <a:pt x="1207733" y="8890"/>
                  </a:cubicBezTo>
                  <a:cubicBezTo>
                    <a:pt x="1164512" y="7620"/>
                    <a:pt x="1122641" y="7620"/>
                    <a:pt x="1079420" y="8890"/>
                  </a:cubicBezTo>
                  <a:cubicBezTo>
                    <a:pt x="1032146" y="8890"/>
                    <a:pt x="986223" y="11430"/>
                    <a:pt x="938950" y="12700"/>
                  </a:cubicBezTo>
                  <a:cubicBezTo>
                    <a:pt x="903832" y="13970"/>
                    <a:pt x="870065" y="12700"/>
                    <a:pt x="834948" y="16510"/>
                  </a:cubicBezTo>
                  <a:cubicBezTo>
                    <a:pt x="799831" y="20320"/>
                    <a:pt x="647205" y="20320"/>
                    <a:pt x="612087" y="19050"/>
                  </a:cubicBezTo>
                  <a:cubicBezTo>
                    <a:pt x="590476" y="17780"/>
                    <a:pt x="520241" y="21590"/>
                    <a:pt x="498631" y="21590"/>
                  </a:cubicBezTo>
                  <a:cubicBezTo>
                    <a:pt x="470267" y="21590"/>
                    <a:pt x="440552" y="22860"/>
                    <a:pt x="412188" y="21590"/>
                  </a:cubicBezTo>
                  <a:cubicBezTo>
                    <a:pt x="378421" y="20320"/>
                    <a:pt x="344654" y="19050"/>
                    <a:pt x="310887" y="25400"/>
                  </a:cubicBezTo>
                  <a:cubicBezTo>
                    <a:pt x="277121" y="31750"/>
                    <a:pt x="243354" y="31750"/>
                    <a:pt x="209587" y="29210"/>
                  </a:cubicBezTo>
                  <a:cubicBezTo>
                    <a:pt x="174469" y="26670"/>
                    <a:pt x="140703" y="25400"/>
                    <a:pt x="105585" y="24130"/>
                  </a:cubicBezTo>
                  <a:cubicBezTo>
                    <a:pt x="83974" y="21590"/>
                    <a:pt x="610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86319"/>
                    <a:pt x="3810" y="141008"/>
                    <a:pt x="2540" y="184041"/>
                  </a:cubicBezTo>
                  <a:cubicBezTo>
                    <a:pt x="1270" y="214523"/>
                    <a:pt x="2540" y="244108"/>
                    <a:pt x="2540" y="274590"/>
                  </a:cubicBezTo>
                  <a:cubicBezTo>
                    <a:pt x="3810" y="302382"/>
                    <a:pt x="5080" y="330174"/>
                    <a:pt x="6350" y="357967"/>
                  </a:cubicBezTo>
                  <a:cubicBezTo>
                    <a:pt x="7620" y="384862"/>
                    <a:pt x="6350" y="411758"/>
                    <a:pt x="7620" y="438654"/>
                  </a:cubicBezTo>
                  <a:cubicBezTo>
                    <a:pt x="8890" y="479894"/>
                    <a:pt x="10160" y="521134"/>
                    <a:pt x="11430" y="562374"/>
                  </a:cubicBezTo>
                  <a:cubicBezTo>
                    <a:pt x="11430" y="577615"/>
                    <a:pt x="11430" y="1167529"/>
                    <a:pt x="11430" y="1182770"/>
                  </a:cubicBezTo>
                  <a:cubicBezTo>
                    <a:pt x="11430" y="1199993"/>
                    <a:pt x="15240" y="1203803"/>
                    <a:pt x="31750" y="1207613"/>
                  </a:cubicBezTo>
                  <a:cubicBezTo>
                    <a:pt x="43180" y="1210153"/>
                    <a:pt x="54610" y="1212693"/>
                    <a:pt x="66416" y="1213963"/>
                  </a:cubicBezTo>
                  <a:cubicBezTo>
                    <a:pt x="121793" y="1215233"/>
                    <a:pt x="177171" y="1216503"/>
                    <a:pt x="232548" y="1216503"/>
                  </a:cubicBezTo>
                  <a:cubicBezTo>
                    <a:pt x="244704" y="1216503"/>
                    <a:pt x="256861" y="1216503"/>
                    <a:pt x="269017" y="1216503"/>
                  </a:cubicBezTo>
                  <a:cubicBezTo>
                    <a:pt x="308186" y="1217773"/>
                    <a:pt x="346005" y="1221583"/>
                    <a:pt x="385174" y="1219043"/>
                  </a:cubicBezTo>
                  <a:cubicBezTo>
                    <a:pt x="427045" y="1216503"/>
                    <a:pt x="470267" y="1217773"/>
                    <a:pt x="512137" y="1219043"/>
                  </a:cubicBezTo>
                  <a:cubicBezTo>
                    <a:pt x="562112" y="1220313"/>
                    <a:pt x="779571" y="1220313"/>
                    <a:pt x="829545" y="1220313"/>
                  </a:cubicBezTo>
                  <a:cubicBezTo>
                    <a:pt x="871416" y="1221583"/>
                    <a:pt x="913287" y="1220313"/>
                    <a:pt x="955158" y="1221583"/>
                  </a:cubicBezTo>
                  <a:cubicBezTo>
                    <a:pt x="986223" y="1221583"/>
                    <a:pt x="1017289" y="1224123"/>
                    <a:pt x="1048354" y="1222853"/>
                  </a:cubicBezTo>
                  <a:cubicBezTo>
                    <a:pt x="1113187" y="1222853"/>
                    <a:pt x="1178019" y="1220313"/>
                    <a:pt x="1242851" y="1221583"/>
                  </a:cubicBezTo>
                  <a:cubicBezTo>
                    <a:pt x="1341450" y="1222853"/>
                    <a:pt x="1440049" y="1226663"/>
                    <a:pt x="1538648" y="1229203"/>
                  </a:cubicBezTo>
                  <a:cubicBezTo>
                    <a:pt x="1571064" y="1230473"/>
                    <a:pt x="1603480" y="1229203"/>
                    <a:pt x="1635897" y="1227933"/>
                  </a:cubicBezTo>
                  <a:cubicBezTo>
                    <a:pt x="1664261" y="1226663"/>
                    <a:pt x="1692625" y="1226663"/>
                    <a:pt x="1719568" y="1233013"/>
                  </a:cubicBezTo>
                  <a:cubicBezTo>
                    <a:pt x="1732268" y="1235553"/>
                    <a:pt x="1741158" y="1229203"/>
                    <a:pt x="1742428" y="1215233"/>
                  </a:cubicBezTo>
                  <a:cubicBezTo>
                    <a:pt x="1743698" y="1199993"/>
                    <a:pt x="1744968" y="1184753"/>
                    <a:pt x="1744968" y="1172908"/>
                  </a:cubicBezTo>
                  <a:cubicBezTo>
                    <a:pt x="1747508" y="1142426"/>
                    <a:pt x="1750048" y="537272"/>
                    <a:pt x="1752588" y="506790"/>
                  </a:cubicBezTo>
                  <a:cubicBezTo>
                    <a:pt x="1753858" y="495135"/>
                    <a:pt x="1753858" y="483480"/>
                    <a:pt x="1753858" y="472722"/>
                  </a:cubicBezTo>
                  <a:cubicBezTo>
                    <a:pt x="1755128" y="442240"/>
                    <a:pt x="1756398" y="411758"/>
                    <a:pt x="1757668" y="380380"/>
                  </a:cubicBezTo>
                  <a:cubicBezTo>
                    <a:pt x="1758938" y="344519"/>
                    <a:pt x="1758938" y="309554"/>
                    <a:pt x="1758938" y="273693"/>
                  </a:cubicBezTo>
                  <a:cubicBezTo>
                    <a:pt x="1758938" y="262038"/>
                    <a:pt x="1760208" y="250384"/>
                    <a:pt x="1760208" y="239625"/>
                  </a:cubicBezTo>
                  <a:cubicBezTo>
                    <a:pt x="1760208" y="210040"/>
                    <a:pt x="1758938" y="181351"/>
                    <a:pt x="1760208" y="151766"/>
                  </a:cubicBezTo>
                  <a:cubicBezTo>
                    <a:pt x="1764018" y="121284"/>
                    <a:pt x="1767828" y="78251"/>
                    <a:pt x="1755128" y="3810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59" name="Freeform 59"/>
          <p:cNvSpPr/>
          <p:nvPr/>
        </p:nvSpPr>
        <p:spPr>
          <a:xfrm>
            <a:off x="11209289" y="2527952"/>
            <a:ext cx="917373" cy="1023438"/>
          </a:xfrm>
          <a:custGeom>
            <a:avLst/>
            <a:gdLst/>
            <a:ahLst/>
            <a:cxnLst/>
            <a:rect l="l" t="t" r="r" b="b"/>
            <a:pathLst>
              <a:path w="917373" h="1023438">
                <a:moveTo>
                  <a:pt x="0" y="0"/>
                </a:moveTo>
                <a:lnTo>
                  <a:pt x="917373" y="0"/>
                </a:lnTo>
                <a:lnTo>
                  <a:pt x="917373" y="1023439"/>
                </a:lnTo>
                <a:lnTo>
                  <a:pt x="0" y="1023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6547580" y="6031894"/>
            <a:ext cx="4950135" cy="4114800"/>
          </a:xfrm>
          <a:custGeom>
            <a:avLst/>
            <a:gdLst/>
            <a:ahLst/>
            <a:cxnLst/>
            <a:rect l="l" t="t" r="r" b="b"/>
            <a:pathLst>
              <a:path w="4950135" h="4114800">
                <a:moveTo>
                  <a:pt x="0" y="0"/>
                </a:moveTo>
                <a:lnTo>
                  <a:pt x="4950135" y="0"/>
                </a:lnTo>
                <a:lnTo>
                  <a:pt x="4950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-407842" y="8674823"/>
            <a:ext cx="1731831" cy="1612177"/>
          </a:xfrm>
          <a:custGeom>
            <a:avLst/>
            <a:gdLst/>
            <a:ahLst/>
            <a:cxnLst/>
            <a:rect l="l" t="t" r="r" b="b"/>
            <a:pathLst>
              <a:path w="1731831" h="1612177">
                <a:moveTo>
                  <a:pt x="0" y="0"/>
                </a:moveTo>
                <a:lnTo>
                  <a:pt x="1731831" y="0"/>
                </a:lnTo>
                <a:lnTo>
                  <a:pt x="1731831" y="1612177"/>
                </a:lnTo>
                <a:lnTo>
                  <a:pt x="0" y="16121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2453139" y="2957795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 2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413233" y="2957795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 3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435341" y="3122766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 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967495" y="6761834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 5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624780" y="6761834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 6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320094" y="77903"/>
            <a:ext cx="891328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186AB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CHỦ ĐỀ AN TOÀN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164955" y="1084545"/>
            <a:ext cx="995809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186AB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KẾ HOẠCH TUẦN 1: TỪ 29/09 ĐẾN 03/10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389835" y="1814186"/>
            <a:ext cx="685664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186AB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ĐỘ TUỔI MẪU GIÁO 5 TUỔI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212093" y="3552825"/>
            <a:ext cx="417774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PTTM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Dạy hát: Đêm trung thu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172187" y="3484716"/>
            <a:ext cx="4177742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PTNT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 phá nguyên liệu làm đèn lồng (5E)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2996861" y="3751416"/>
            <a:ext cx="417774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PTNN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Làm quen chữ cái a,ă,â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323989" y="7653070"/>
            <a:ext cx="417774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PTTM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Chế tạo đèn lồng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996861" y="7789498"/>
            <a:ext cx="417774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PTTCXH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Dạy trẻ không đi theo người lạ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931" y="0"/>
            <a:ext cx="21994314" cy="10997157"/>
            <a:chOff x="0" y="0"/>
            <a:chExt cx="29325752" cy="14662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7312388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4650176" y="0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650176" y="7312388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1975264" y="0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1975264" y="7312388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25088" y="0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25088" y="7312388"/>
              <a:ext cx="7350488" cy="7350488"/>
            </a:xfrm>
            <a:custGeom>
              <a:avLst/>
              <a:gdLst/>
              <a:ahLst/>
              <a:cxnLst/>
              <a:rect l="l" t="t" r="r" b="b"/>
              <a:pathLst>
                <a:path w="7350488" h="7350488">
                  <a:moveTo>
                    <a:pt x="0" y="0"/>
                  </a:moveTo>
                  <a:lnTo>
                    <a:pt x="7350488" y="0"/>
                  </a:lnTo>
                  <a:lnTo>
                    <a:pt x="7350488" y="7350488"/>
                  </a:lnTo>
                  <a:lnTo>
                    <a:pt x="0" y="735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1183926" y="2916364"/>
            <a:ext cx="4415218" cy="3230036"/>
            <a:chOff x="0" y="0"/>
            <a:chExt cx="7517591" cy="5499636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7454092" cy="5436136"/>
            </a:xfrm>
            <a:custGeom>
              <a:avLst/>
              <a:gdLst/>
              <a:ahLst/>
              <a:cxnLst/>
              <a:rect l="l" t="t" r="r" b="b"/>
              <a:pathLst>
                <a:path w="7454092" h="5436136">
                  <a:moveTo>
                    <a:pt x="7361382" y="5436136"/>
                  </a:moveTo>
                  <a:lnTo>
                    <a:pt x="92710" y="5436136"/>
                  </a:lnTo>
                  <a:cubicBezTo>
                    <a:pt x="41910" y="5436136"/>
                    <a:pt x="0" y="5394226"/>
                    <a:pt x="0" y="5343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360111" y="0"/>
                  </a:lnTo>
                  <a:cubicBezTo>
                    <a:pt x="7410911" y="0"/>
                    <a:pt x="7452822" y="41910"/>
                    <a:pt x="7452822" y="92710"/>
                  </a:cubicBezTo>
                  <a:lnTo>
                    <a:pt x="7452822" y="5342156"/>
                  </a:lnTo>
                  <a:cubicBezTo>
                    <a:pt x="7454092" y="5394226"/>
                    <a:pt x="7412182" y="5436136"/>
                    <a:pt x="7361382" y="5436136"/>
                  </a:cubicBezTo>
                  <a:close/>
                </a:path>
              </a:pathLst>
            </a:custGeom>
            <a:solidFill>
              <a:srgbClr val="FEA42D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7517592" cy="5499636"/>
            </a:xfrm>
            <a:custGeom>
              <a:avLst/>
              <a:gdLst/>
              <a:ahLst/>
              <a:cxnLst/>
              <a:rect l="l" t="t" r="r" b="b"/>
              <a:pathLst>
                <a:path w="7517592" h="5499636">
                  <a:moveTo>
                    <a:pt x="7393132" y="59690"/>
                  </a:moveTo>
                  <a:cubicBezTo>
                    <a:pt x="7428692" y="59690"/>
                    <a:pt x="7457901" y="88900"/>
                    <a:pt x="7457901" y="124460"/>
                  </a:cubicBezTo>
                  <a:lnTo>
                    <a:pt x="7457901" y="5375176"/>
                  </a:lnTo>
                  <a:cubicBezTo>
                    <a:pt x="7457901" y="5410736"/>
                    <a:pt x="7428692" y="5439946"/>
                    <a:pt x="7393132" y="5439946"/>
                  </a:cubicBezTo>
                  <a:lnTo>
                    <a:pt x="124460" y="5439946"/>
                  </a:lnTo>
                  <a:cubicBezTo>
                    <a:pt x="88900" y="5439946"/>
                    <a:pt x="59690" y="5410736"/>
                    <a:pt x="59690" y="53751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393132" y="59690"/>
                  </a:lnTo>
                  <a:moveTo>
                    <a:pt x="73931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75176"/>
                  </a:lnTo>
                  <a:cubicBezTo>
                    <a:pt x="0" y="5443756"/>
                    <a:pt x="55880" y="5499636"/>
                    <a:pt x="124460" y="5499636"/>
                  </a:cubicBezTo>
                  <a:lnTo>
                    <a:pt x="7393132" y="5499636"/>
                  </a:lnTo>
                  <a:cubicBezTo>
                    <a:pt x="7461711" y="5499636"/>
                    <a:pt x="7517592" y="5443756"/>
                    <a:pt x="7517592" y="5375176"/>
                  </a:cubicBezTo>
                  <a:lnTo>
                    <a:pt x="7517592" y="124460"/>
                  </a:lnTo>
                  <a:cubicBezTo>
                    <a:pt x="7517592" y="55880"/>
                    <a:pt x="7461711" y="0"/>
                    <a:pt x="739313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764647" y="2899741"/>
            <a:ext cx="4455905" cy="3246660"/>
            <a:chOff x="0" y="0"/>
            <a:chExt cx="7836198" cy="5709608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7772698" cy="5646107"/>
            </a:xfrm>
            <a:custGeom>
              <a:avLst/>
              <a:gdLst/>
              <a:ahLst/>
              <a:cxnLst/>
              <a:rect l="l" t="t" r="r" b="b"/>
              <a:pathLst>
                <a:path w="7772698" h="5646107">
                  <a:moveTo>
                    <a:pt x="7679988" y="5646107"/>
                  </a:moveTo>
                  <a:lnTo>
                    <a:pt x="92710" y="5646107"/>
                  </a:lnTo>
                  <a:cubicBezTo>
                    <a:pt x="41910" y="5646107"/>
                    <a:pt x="0" y="5604197"/>
                    <a:pt x="0" y="55533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78717" y="0"/>
                  </a:lnTo>
                  <a:cubicBezTo>
                    <a:pt x="7729517" y="0"/>
                    <a:pt x="7771428" y="41910"/>
                    <a:pt x="7771428" y="92710"/>
                  </a:cubicBezTo>
                  <a:lnTo>
                    <a:pt x="7771428" y="5552127"/>
                  </a:lnTo>
                  <a:cubicBezTo>
                    <a:pt x="7772698" y="5604197"/>
                    <a:pt x="7730788" y="5646107"/>
                    <a:pt x="7679988" y="5646107"/>
                  </a:cubicBezTo>
                  <a:close/>
                </a:path>
              </a:pathLst>
            </a:custGeom>
            <a:solidFill>
              <a:srgbClr val="E35E37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7836198" cy="5709608"/>
            </a:xfrm>
            <a:custGeom>
              <a:avLst/>
              <a:gdLst/>
              <a:ahLst/>
              <a:cxnLst/>
              <a:rect l="l" t="t" r="r" b="b"/>
              <a:pathLst>
                <a:path w="7836198" h="5709608">
                  <a:moveTo>
                    <a:pt x="7711738" y="59690"/>
                  </a:moveTo>
                  <a:cubicBezTo>
                    <a:pt x="7747298" y="59690"/>
                    <a:pt x="7776508" y="88900"/>
                    <a:pt x="7776508" y="124460"/>
                  </a:cubicBezTo>
                  <a:lnTo>
                    <a:pt x="7776508" y="5585147"/>
                  </a:lnTo>
                  <a:cubicBezTo>
                    <a:pt x="7776508" y="5620708"/>
                    <a:pt x="7747298" y="5649918"/>
                    <a:pt x="7711738" y="5649918"/>
                  </a:cubicBezTo>
                  <a:lnTo>
                    <a:pt x="124460" y="5649918"/>
                  </a:lnTo>
                  <a:cubicBezTo>
                    <a:pt x="88900" y="5649918"/>
                    <a:pt x="59690" y="5620708"/>
                    <a:pt x="59690" y="55851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11738" y="59690"/>
                  </a:lnTo>
                  <a:moveTo>
                    <a:pt x="77117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585147"/>
                  </a:lnTo>
                  <a:cubicBezTo>
                    <a:pt x="0" y="5653727"/>
                    <a:pt x="55880" y="5709608"/>
                    <a:pt x="124460" y="5709608"/>
                  </a:cubicBezTo>
                  <a:lnTo>
                    <a:pt x="7711738" y="5709608"/>
                  </a:lnTo>
                  <a:cubicBezTo>
                    <a:pt x="7780317" y="5709608"/>
                    <a:pt x="7836198" y="5653727"/>
                    <a:pt x="7836198" y="5585147"/>
                  </a:cubicBezTo>
                  <a:lnTo>
                    <a:pt x="7836198" y="124460"/>
                  </a:lnTo>
                  <a:cubicBezTo>
                    <a:pt x="7836198" y="55880"/>
                    <a:pt x="7780317" y="0"/>
                    <a:pt x="77117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117481" y="3084119"/>
            <a:ext cx="4046985" cy="2928520"/>
            <a:chOff x="0" y="0"/>
            <a:chExt cx="7218317" cy="5223391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7154818" cy="5159891"/>
            </a:xfrm>
            <a:custGeom>
              <a:avLst/>
              <a:gdLst/>
              <a:ahLst/>
              <a:cxnLst/>
              <a:rect l="l" t="t" r="r" b="b"/>
              <a:pathLst>
                <a:path w="7154818" h="5159891">
                  <a:moveTo>
                    <a:pt x="7062107" y="5159891"/>
                  </a:moveTo>
                  <a:lnTo>
                    <a:pt x="92710" y="5159891"/>
                  </a:lnTo>
                  <a:cubicBezTo>
                    <a:pt x="41910" y="5159891"/>
                    <a:pt x="0" y="5117981"/>
                    <a:pt x="0" y="506718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060837" y="0"/>
                  </a:lnTo>
                  <a:cubicBezTo>
                    <a:pt x="7111637" y="0"/>
                    <a:pt x="7153547" y="41910"/>
                    <a:pt x="7153547" y="92710"/>
                  </a:cubicBezTo>
                  <a:lnTo>
                    <a:pt x="7153547" y="5065911"/>
                  </a:lnTo>
                  <a:cubicBezTo>
                    <a:pt x="7154818" y="5117981"/>
                    <a:pt x="7112907" y="5159891"/>
                    <a:pt x="7062107" y="5159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7218318" cy="5223391"/>
            </a:xfrm>
            <a:custGeom>
              <a:avLst/>
              <a:gdLst/>
              <a:ahLst/>
              <a:cxnLst/>
              <a:rect l="l" t="t" r="r" b="b"/>
              <a:pathLst>
                <a:path w="7218318" h="5223391">
                  <a:moveTo>
                    <a:pt x="7093857" y="59690"/>
                  </a:moveTo>
                  <a:cubicBezTo>
                    <a:pt x="7129418" y="59690"/>
                    <a:pt x="7158627" y="88900"/>
                    <a:pt x="7158627" y="124460"/>
                  </a:cubicBezTo>
                  <a:lnTo>
                    <a:pt x="7158627" y="5098931"/>
                  </a:lnTo>
                  <a:cubicBezTo>
                    <a:pt x="7158627" y="5134491"/>
                    <a:pt x="7129418" y="5163701"/>
                    <a:pt x="7093857" y="5163701"/>
                  </a:cubicBezTo>
                  <a:lnTo>
                    <a:pt x="124460" y="5163701"/>
                  </a:lnTo>
                  <a:cubicBezTo>
                    <a:pt x="88900" y="5163701"/>
                    <a:pt x="59690" y="5134491"/>
                    <a:pt x="59690" y="509893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093858" y="59690"/>
                  </a:lnTo>
                  <a:moveTo>
                    <a:pt x="70938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098931"/>
                  </a:lnTo>
                  <a:cubicBezTo>
                    <a:pt x="0" y="5167511"/>
                    <a:pt x="55880" y="5223391"/>
                    <a:pt x="124460" y="5223391"/>
                  </a:cubicBezTo>
                  <a:lnTo>
                    <a:pt x="7093858" y="5223391"/>
                  </a:lnTo>
                  <a:cubicBezTo>
                    <a:pt x="7162437" y="5223391"/>
                    <a:pt x="7218318" y="5167511"/>
                    <a:pt x="7218318" y="5098931"/>
                  </a:cubicBezTo>
                  <a:lnTo>
                    <a:pt x="7218318" y="124460"/>
                  </a:lnTo>
                  <a:cubicBezTo>
                    <a:pt x="7218318" y="55880"/>
                    <a:pt x="7162437" y="0"/>
                    <a:pt x="709385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449997" y="3058811"/>
            <a:ext cx="3980595" cy="2928520"/>
            <a:chOff x="0" y="0"/>
            <a:chExt cx="6913116" cy="5085973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6849616" cy="5022473"/>
            </a:xfrm>
            <a:custGeom>
              <a:avLst/>
              <a:gdLst/>
              <a:ahLst/>
              <a:cxnLst/>
              <a:rect l="l" t="t" r="r" b="b"/>
              <a:pathLst>
                <a:path w="6849616" h="5022473">
                  <a:moveTo>
                    <a:pt x="6756906" y="5022473"/>
                  </a:moveTo>
                  <a:lnTo>
                    <a:pt x="92710" y="5022473"/>
                  </a:lnTo>
                  <a:cubicBezTo>
                    <a:pt x="41910" y="5022473"/>
                    <a:pt x="0" y="4980563"/>
                    <a:pt x="0" y="492976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755636" y="0"/>
                  </a:lnTo>
                  <a:cubicBezTo>
                    <a:pt x="6806436" y="0"/>
                    <a:pt x="6848346" y="41910"/>
                    <a:pt x="6848346" y="92710"/>
                  </a:cubicBezTo>
                  <a:lnTo>
                    <a:pt x="6848346" y="4928493"/>
                  </a:lnTo>
                  <a:cubicBezTo>
                    <a:pt x="6849616" y="4980563"/>
                    <a:pt x="6807706" y="5022473"/>
                    <a:pt x="6756906" y="50224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6913116" cy="5085973"/>
            </a:xfrm>
            <a:custGeom>
              <a:avLst/>
              <a:gdLst/>
              <a:ahLst/>
              <a:cxnLst/>
              <a:rect l="l" t="t" r="r" b="b"/>
              <a:pathLst>
                <a:path w="6913116" h="5085973">
                  <a:moveTo>
                    <a:pt x="6788656" y="59690"/>
                  </a:moveTo>
                  <a:cubicBezTo>
                    <a:pt x="6824216" y="59690"/>
                    <a:pt x="6853426" y="88900"/>
                    <a:pt x="6853426" y="124460"/>
                  </a:cubicBezTo>
                  <a:lnTo>
                    <a:pt x="6853426" y="4961513"/>
                  </a:lnTo>
                  <a:cubicBezTo>
                    <a:pt x="6853426" y="4997073"/>
                    <a:pt x="6824216" y="5026283"/>
                    <a:pt x="6788656" y="5026283"/>
                  </a:cubicBezTo>
                  <a:lnTo>
                    <a:pt x="124460" y="5026283"/>
                  </a:lnTo>
                  <a:cubicBezTo>
                    <a:pt x="88900" y="5026283"/>
                    <a:pt x="59690" y="4997073"/>
                    <a:pt x="59690" y="49615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788656" y="59690"/>
                  </a:lnTo>
                  <a:moveTo>
                    <a:pt x="678865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61513"/>
                  </a:lnTo>
                  <a:cubicBezTo>
                    <a:pt x="0" y="5030093"/>
                    <a:pt x="55880" y="5085973"/>
                    <a:pt x="124460" y="5085973"/>
                  </a:cubicBezTo>
                  <a:lnTo>
                    <a:pt x="6788656" y="5085973"/>
                  </a:lnTo>
                  <a:cubicBezTo>
                    <a:pt x="6857236" y="5085973"/>
                    <a:pt x="6913116" y="5030093"/>
                    <a:pt x="6913116" y="4961513"/>
                  </a:cubicBezTo>
                  <a:lnTo>
                    <a:pt x="6913116" y="124460"/>
                  </a:lnTo>
                  <a:cubicBezTo>
                    <a:pt x="6913116" y="55880"/>
                    <a:pt x="6857236" y="0"/>
                    <a:pt x="678865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2866339" y="7151170"/>
            <a:ext cx="3784955" cy="42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1" spc="84">
                <a:solidFill>
                  <a:srgbClr val="000000"/>
                </a:solidFill>
                <a:latin typeface="Saira Ultra-Bold"/>
                <a:ea typeface="Saira Ultra-Bold"/>
                <a:cs typeface="Saira Ultra-Bold"/>
                <a:sym typeface="Saira Ultra-Bold"/>
              </a:rPr>
              <a:t>Thứ 4</a:t>
            </a:r>
          </a:p>
        </p:txBody>
      </p:sp>
      <p:sp>
        <p:nvSpPr>
          <p:cNvPr id="24" name="Freeform 24"/>
          <p:cNvSpPr/>
          <p:nvPr/>
        </p:nvSpPr>
        <p:spPr>
          <a:xfrm>
            <a:off x="0" y="8828140"/>
            <a:ext cx="1554935" cy="1390960"/>
          </a:xfrm>
          <a:custGeom>
            <a:avLst/>
            <a:gdLst/>
            <a:ahLst/>
            <a:cxnLst/>
            <a:rect l="l" t="t" r="r" b="b"/>
            <a:pathLst>
              <a:path w="1554935" h="1390960">
                <a:moveTo>
                  <a:pt x="0" y="0"/>
                </a:moveTo>
                <a:lnTo>
                  <a:pt x="1554935" y="0"/>
                </a:lnTo>
                <a:lnTo>
                  <a:pt x="1554935" y="1390961"/>
                </a:lnTo>
                <a:lnTo>
                  <a:pt x="0" y="1390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399023" y="333220"/>
            <a:ext cx="1554935" cy="1390960"/>
          </a:xfrm>
          <a:custGeom>
            <a:avLst/>
            <a:gdLst/>
            <a:ahLst/>
            <a:cxnLst/>
            <a:rect l="l" t="t" r="r" b="b"/>
            <a:pathLst>
              <a:path w="1554935" h="1390960">
                <a:moveTo>
                  <a:pt x="0" y="0"/>
                </a:moveTo>
                <a:lnTo>
                  <a:pt x="1554935" y="0"/>
                </a:lnTo>
                <a:lnTo>
                  <a:pt x="1554935" y="1390960"/>
                </a:lnTo>
                <a:lnTo>
                  <a:pt x="0" y="139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4318644" y="3247681"/>
            <a:ext cx="3784955" cy="42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1" spc="84">
                <a:solidFill>
                  <a:srgbClr val="000000"/>
                </a:solidFill>
                <a:latin typeface="Saira Ultra-Bold"/>
                <a:ea typeface="Saira Ultra-Bold"/>
                <a:cs typeface="Saira Ultra-Bold"/>
                <a:sym typeface="Saira Ultra-Bold"/>
              </a:rPr>
              <a:t>Thứ 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391536" y="3245623"/>
            <a:ext cx="3784955" cy="42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1" spc="84">
                <a:solidFill>
                  <a:srgbClr val="000000"/>
                </a:solidFill>
                <a:latin typeface="Saira Ultra-Bold"/>
                <a:ea typeface="Saira Ultra-Bold"/>
                <a:cs typeface="Saira Ultra-Bold"/>
                <a:sym typeface="Saira Ultra-Bold"/>
              </a:rPr>
              <a:t>Thứ 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75355" y="293496"/>
            <a:ext cx="800070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832B7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CHỦ ĐỀ AN TOÀN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64955" y="1310006"/>
            <a:ext cx="995809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832B7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KẾ HOẠCH TUẦN 2: TỪ 06/10 ĐẾN 10/10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45853" y="2119439"/>
            <a:ext cx="675130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832B7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ĐỘ TUỔI MẪU GIÁO 5 TUỔI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04611" y="4104778"/>
            <a:ext cx="439641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PTTM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Nặn đồ chơi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bé thích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449997" y="3907903"/>
            <a:ext cx="417774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PTTCXH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Dạy trẻ kỹ năng thoát hiểm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2186723" y="6823782"/>
            <a:ext cx="4263842" cy="3283150"/>
            <a:chOff x="0" y="0"/>
            <a:chExt cx="7836198" cy="6033856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7772698" cy="5970356"/>
            </a:xfrm>
            <a:custGeom>
              <a:avLst/>
              <a:gdLst/>
              <a:ahLst/>
              <a:cxnLst/>
              <a:rect l="l" t="t" r="r" b="b"/>
              <a:pathLst>
                <a:path w="7772698" h="5970356">
                  <a:moveTo>
                    <a:pt x="7679988" y="5970356"/>
                  </a:moveTo>
                  <a:lnTo>
                    <a:pt x="92710" y="5970356"/>
                  </a:lnTo>
                  <a:cubicBezTo>
                    <a:pt x="41910" y="5970356"/>
                    <a:pt x="0" y="5928446"/>
                    <a:pt x="0" y="587764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78717" y="0"/>
                  </a:lnTo>
                  <a:cubicBezTo>
                    <a:pt x="7729517" y="0"/>
                    <a:pt x="7771428" y="41910"/>
                    <a:pt x="7771428" y="92710"/>
                  </a:cubicBezTo>
                  <a:lnTo>
                    <a:pt x="7771428" y="5876376"/>
                  </a:lnTo>
                  <a:cubicBezTo>
                    <a:pt x="7772698" y="5928446"/>
                    <a:pt x="7730788" y="5970356"/>
                    <a:pt x="7679988" y="5970356"/>
                  </a:cubicBezTo>
                  <a:close/>
                </a:path>
              </a:pathLst>
            </a:custGeom>
            <a:solidFill>
              <a:srgbClr val="C4BDDB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7836198" cy="6033856"/>
            </a:xfrm>
            <a:custGeom>
              <a:avLst/>
              <a:gdLst/>
              <a:ahLst/>
              <a:cxnLst/>
              <a:rect l="l" t="t" r="r" b="b"/>
              <a:pathLst>
                <a:path w="7836198" h="6033856">
                  <a:moveTo>
                    <a:pt x="7711738" y="59690"/>
                  </a:moveTo>
                  <a:cubicBezTo>
                    <a:pt x="7747298" y="59690"/>
                    <a:pt x="7776508" y="88900"/>
                    <a:pt x="7776508" y="124460"/>
                  </a:cubicBezTo>
                  <a:lnTo>
                    <a:pt x="7776508" y="5909396"/>
                  </a:lnTo>
                  <a:cubicBezTo>
                    <a:pt x="7776508" y="5944956"/>
                    <a:pt x="7747298" y="5974166"/>
                    <a:pt x="7711738" y="5974166"/>
                  </a:cubicBezTo>
                  <a:lnTo>
                    <a:pt x="124460" y="5974166"/>
                  </a:lnTo>
                  <a:cubicBezTo>
                    <a:pt x="88900" y="5974166"/>
                    <a:pt x="59690" y="5944956"/>
                    <a:pt x="59690" y="590939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11738" y="59690"/>
                  </a:lnTo>
                  <a:moveTo>
                    <a:pt x="77117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09396"/>
                  </a:lnTo>
                  <a:cubicBezTo>
                    <a:pt x="0" y="5977976"/>
                    <a:pt x="55880" y="6033856"/>
                    <a:pt x="124460" y="6033856"/>
                  </a:cubicBezTo>
                  <a:lnTo>
                    <a:pt x="7711738" y="6033856"/>
                  </a:lnTo>
                  <a:cubicBezTo>
                    <a:pt x="7780317" y="6033856"/>
                    <a:pt x="7836198" y="5977976"/>
                    <a:pt x="7836198" y="5909396"/>
                  </a:cubicBezTo>
                  <a:lnTo>
                    <a:pt x="7836198" y="124460"/>
                  </a:lnTo>
                  <a:cubicBezTo>
                    <a:pt x="7836198" y="55880"/>
                    <a:pt x="7780317" y="0"/>
                    <a:pt x="77117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2241479" y="7100383"/>
            <a:ext cx="3971705" cy="2905926"/>
            <a:chOff x="0" y="0"/>
            <a:chExt cx="7393148" cy="5409249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7329648" cy="5345749"/>
            </a:xfrm>
            <a:custGeom>
              <a:avLst/>
              <a:gdLst/>
              <a:ahLst/>
              <a:cxnLst/>
              <a:rect l="l" t="t" r="r" b="b"/>
              <a:pathLst>
                <a:path w="7329648" h="5345749">
                  <a:moveTo>
                    <a:pt x="7236937" y="5345749"/>
                  </a:moveTo>
                  <a:lnTo>
                    <a:pt x="92710" y="5345749"/>
                  </a:lnTo>
                  <a:cubicBezTo>
                    <a:pt x="41910" y="5345749"/>
                    <a:pt x="0" y="5303839"/>
                    <a:pt x="0" y="525303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235668" y="0"/>
                  </a:lnTo>
                  <a:cubicBezTo>
                    <a:pt x="7286468" y="0"/>
                    <a:pt x="7328377" y="41910"/>
                    <a:pt x="7328377" y="92710"/>
                  </a:cubicBezTo>
                  <a:lnTo>
                    <a:pt x="7328377" y="5251769"/>
                  </a:lnTo>
                  <a:cubicBezTo>
                    <a:pt x="7329648" y="5303839"/>
                    <a:pt x="7287737" y="5345749"/>
                    <a:pt x="7236937" y="53457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7393148" cy="5409249"/>
            </a:xfrm>
            <a:custGeom>
              <a:avLst/>
              <a:gdLst/>
              <a:ahLst/>
              <a:cxnLst/>
              <a:rect l="l" t="t" r="r" b="b"/>
              <a:pathLst>
                <a:path w="7393148" h="5409249">
                  <a:moveTo>
                    <a:pt x="7268687" y="59690"/>
                  </a:moveTo>
                  <a:cubicBezTo>
                    <a:pt x="7304248" y="59690"/>
                    <a:pt x="7333458" y="88900"/>
                    <a:pt x="7333458" y="124460"/>
                  </a:cubicBezTo>
                  <a:lnTo>
                    <a:pt x="7333458" y="5284789"/>
                  </a:lnTo>
                  <a:cubicBezTo>
                    <a:pt x="7333458" y="5320349"/>
                    <a:pt x="7304248" y="5349559"/>
                    <a:pt x="7268687" y="5349559"/>
                  </a:cubicBezTo>
                  <a:lnTo>
                    <a:pt x="124460" y="5349559"/>
                  </a:lnTo>
                  <a:cubicBezTo>
                    <a:pt x="88900" y="5349559"/>
                    <a:pt x="59690" y="5320349"/>
                    <a:pt x="59690" y="52847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268688" y="59690"/>
                  </a:lnTo>
                  <a:moveTo>
                    <a:pt x="72686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84789"/>
                  </a:lnTo>
                  <a:cubicBezTo>
                    <a:pt x="0" y="5353369"/>
                    <a:pt x="55880" y="5409249"/>
                    <a:pt x="124460" y="5409249"/>
                  </a:cubicBezTo>
                  <a:lnTo>
                    <a:pt x="7268688" y="5409249"/>
                  </a:lnTo>
                  <a:cubicBezTo>
                    <a:pt x="7337268" y="5409249"/>
                    <a:pt x="7393148" y="5353369"/>
                    <a:pt x="7393148" y="5284789"/>
                  </a:cubicBezTo>
                  <a:lnTo>
                    <a:pt x="7393148" y="124460"/>
                  </a:lnTo>
                  <a:cubicBezTo>
                    <a:pt x="7393148" y="55880"/>
                    <a:pt x="7337268" y="0"/>
                    <a:pt x="726868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2241479" y="7772200"/>
            <a:ext cx="3916949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PTNN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Truyện: Thỏ con bị ốm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337094" y="6823782"/>
            <a:ext cx="4433703" cy="3283150"/>
            <a:chOff x="0" y="0"/>
            <a:chExt cx="8148373" cy="6033856"/>
          </a:xfrm>
        </p:grpSpPr>
        <p:sp>
          <p:nvSpPr>
            <p:cNvPr id="41" name="Freeform 41"/>
            <p:cNvSpPr/>
            <p:nvPr/>
          </p:nvSpPr>
          <p:spPr>
            <a:xfrm>
              <a:off x="31750" y="31750"/>
              <a:ext cx="8084873" cy="5970356"/>
            </a:xfrm>
            <a:custGeom>
              <a:avLst/>
              <a:gdLst/>
              <a:ahLst/>
              <a:cxnLst/>
              <a:rect l="l" t="t" r="r" b="b"/>
              <a:pathLst>
                <a:path w="8084873" h="5970356">
                  <a:moveTo>
                    <a:pt x="7992163" y="5970356"/>
                  </a:moveTo>
                  <a:lnTo>
                    <a:pt x="92710" y="5970356"/>
                  </a:lnTo>
                  <a:cubicBezTo>
                    <a:pt x="41910" y="5970356"/>
                    <a:pt x="0" y="5928446"/>
                    <a:pt x="0" y="587764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990893" y="0"/>
                  </a:lnTo>
                  <a:cubicBezTo>
                    <a:pt x="8041693" y="0"/>
                    <a:pt x="8083603" y="41910"/>
                    <a:pt x="8083603" y="92710"/>
                  </a:cubicBezTo>
                  <a:lnTo>
                    <a:pt x="8083603" y="5876376"/>
                  </a:lnTo>
                  <a:cubicBezTo>
                    <a:pt x="8084873" y="5928446"/>
                    <a:pt x="8042963" y="5970356"/>
                    <a:pt x="7992163" y="5970356"/>
                  </a:cubicBezTo>
                  <a:close/>
                </a:path>
              </a:pathLst>
            </a:custGeom>
            <a:solidFill>
              <a:srgbClr val="FC9797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0"/>
              <a:ext cx="8148373" cy="6033856"/>
            </a:xfrm>
            <a:custGeom>
              <a:avLst/>
              <a:gdLst/>
              <a:ahLst/>
              <a:cxnLst/>
              <a:rect l="l" t="t" r="r" b="b"/>
              <a:pathLst>
                <a:path w="8148373" h="6033856">
                  <a:moveTo>
                    <a:pt x="8023913" y="59690"/>
                  </a:moveTo>
                  <a:cubicBezTo>
                    <a:pt x="8059473" y="59690"/>
                    <a:pt x="8088683" y="88900"/>
                    <a:pt x="8088683" y="124460"/>
                  </a:cubicBezTo>
                  <a:lnTo>
                    <a:pt x="8088683" y="5909396"/>
                  </a:lnTo>
                  <a:cubicBezTo>
                    <a:pt x="8088683" y="5944956"/>
                    <a:pt x="8059473" y="5974166"/>
                    <a:pt x="8023913" y="5974166"/>
                  </a:cubicBezTo>
                  <a:lnTo>
                    <a:pt x="124460" y="5974166"/>
                  </a:lnTo>
                  <a:cubicBezTo>
                    <a:pt x="88900" y="5974166"/>
                    <a:pt x="59690" y="5944956"/>
                    <a:pt x="59690" y="590939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23913" y="59690"/>
                  </a:lnTo>
                  <a:moveTo>
                    <a:pt x="802391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09396"/>
                  </a:lnTo>
                  <a:cubicBezTo>
                    <a:pt x="0" y="5977976"/>
                    <a:pt x="55880" y="6033856"/>
                    <a:pt x="124460" y="6033856"/>
                  </a:cubicBezTo>
                  <a:lnTo>
                    <a:pt x="8023913" y="6033856"/>
                  </a:lnTo>
                  <a:cubicBezTo>
                    <a:pt x="8092493" y="6033856"/>
                    <a:pt x="8148373" y="5977976"/>
                    <a:pt x="8148373" y="5909396"/>
                  </a:cubicBezTo>
                  <a:lnTo>
                    <a:pt x="8148373" y="124460"/>
                  </a:lnTo>
                  <a:cubicBezTo>
                    <a:pt x="8148373" y="55880"/>
                    <a:pt x="8092493" y="0"/>
                    <a:pt x="802391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654491" y="7122595"/>
            <a:ext cx="4059876" cy="2883713"/>
            <a:chOff x="0" y="0"/>
            <a:chExt cx="7615486" cy="5409249"/>
          </a:xfrm>
        </p:grpSpPr>
        <p:sp>
          <p:nvSpPr>
            <p:cNvPr id="44" name="Freeform 44"/>
            <p:cNvSpPr/>
            <p:nvPr/>
          </p:nvSpPr>
          <p:spPr>
            <a:xfrm>
              <a:off x="31750" y="31750"/>
              <a:ext cx="7551986" cy="5345749"/>
            </a:xfrm>
            <a:custGeom>
              <a:avLst/>
              <a:gdLst/>
              <a:ahLst/>
              <a:cxnLst/>
              <a:rect l="l" t="t" r="r" b="b"/>
              <a:pathLst>
                <a:path w="7551986" h="5345749">
                  <a:moveTo>
                    <a:pt x="7459276" y="5345749"/>
                  </a:moveTo>
                  <a:lnTo>
                    <a:pt x="92710" y="5345749"/>
                  </a:lnTo>
                  <a:cubicBezTo>
                    <a:pt x="41910" y="5345749"/>
                    <a:pt x="0" y="5303839"/>
                    <a:pt x="0" y="525303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458005" y="0"/>
                  </a:lnTo>
                  <a:cubicBezTo>
                    <a:pt x="7508805" y="0"/>
                    <a:pt x="7550716" y="41910"/>
                    <a:pt x="7550716" y="92710"/>
                  </a:cubicBezTo>
                  <a:lnTo>
                    <a:pt x="7550716" y="5251769"/>
                  </a:lnTo>
                  <a:cubicBezTo>
                    <a:pt x="7551986" y="5303839"/>
                    <a:pt x="7510076" y="5345749"/>
                    <a:pt x="7459276" y="53457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7615486" cy="5409249"/>
            </a:xfrm>
            <a:custGeom>
              <a:avLst/>
              <a:gdLst/>
              <a:ahLst/>
              <a:cxnLst/>
              <a:rect l="l" t="t" r="r" b="b"/>
              <a:pathLst>
                <a:path w="7615486" h="5409249">
                  <a:moveTo>
                    <a:pt x="7491026" y="59690"/>
                  </a:moveTo>
                  <a:cubicBezTo>
                    <a:pt x="7526586" y="59690"/>
                    <a:pt x="7555795" y="88900"/>
                    <a:pt x="7555795" y="124460"/>
                  </a:cubicBezTo>
                  <a:lnTo>
                    <a:pt x="7555795" y="5284789"/>
                  </a:lnTo>
                  <a:cubicBezTo>
                    <a:pt x="7555795" y="5320349"/>
                    <a:pt x="7526586" y="5349559"/>
                    <a:pt x="7491026" y="5349559"/>
                  </a:cubicBezTo>
                  <a:lnTo>
                    <a:pt x="124460" y="5349559"/>
                  </a:lnTo>
                  <a:cubicBezTo>
                    <a:pt x="88900" y="5349559"/>
                    <a:pt x="59690" y="5320349"/>
                    <a:pt x="59690" y="52847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491026" y="59690"/>
                  </a:lnTo>
                  <a:moveTo>
                    <a:pt x="74910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84789"/>
                  </a:lnTo>
                  <a:cubicBezTo>
                    <a:pt x="0" y="5353369"/>
                    <a:pt x="55880" y="5409249"/>
                    <a:pt x="124460" y="5409249"/>
                  </a:cubicBezTo>
                  <a:lnTo>
                    <a:pt x="7491026" y="5409249"/>
                  </a:lnTo>
                  <a:cubicBezTo>
                    <a:pt x="7559605" y="5409249"/>
                    <a:pt x="7615486" y="5353369"/>
                    <a:pt x="7615486" y="5284789"/>
                  </a:cubicBezTo>
                  <a:lnTo>
                    <a:pt x="7615486" y="124460"/>
                  </a:lnTo>
                  <a:cubicBezTo>
                    <a:pt x="7615486" y="55880"/>
                    <a:pt x="7559605" y="0"/>
                    <a:pt x="749102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7656193" y="7904635"/>
            <a:ext cx="379550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Bật tách khép chân qua 7 ô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911333" y="7299902"/>
            <a:ext cx="3784955" cy="42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1" spc="84">
                <a:solidFill>
                  <a:srgbClr val="000000"/>
                </a:solidFill>
                <a:latin typeface="Saira Ultra-Bold"/>
                <a:ea typeface="Saira Ultra-Bold"/>
                <a:cs typeface="Saira Ultra-Bold"/>
                <a:sym typeface="Saira Ultra-Bold"/>
              </a:rPr>
              <a:t>Thứ 5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2456597" y="6745371"/>
            <a:ext cx="4446994" cy="3283150"/>
            <a:chOff x="0" y="0"/>
            <a:chExt cx="8172799" cy="6033856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8109299" cy="5970356"/>
            </a:xfrm>
            <a:custGeom>
              <a:avLst/>
              <a:gdLst/>
              <a:ahLst/>
              <a:cxnLst/>
              <a:rect l="l" t="t" r="r" b="b"/>
              <a:pathLst>
                <a:path w="8109299" h="5970356">
                  <a:moveTo>
                    <a:pt x="8016589" y="5970356"/>
                  </a:moveTo>
                  <a:lnTo>
                    <a:pt x="92710" y="5970356"/>
                  </a:lnTo>
                  <a:cubicBezTo>
                    <a:pt x="41910" y="5970356"/>
                    <a:pt x="0" y="5928446"/>
                    <a:pt x="0" y="587764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015319" y="0"/>
                  </a:lnTo>
                  <a:cubicBezTo>
                    <a:pt x="8066119" y="0"/>
                    <a:pt x="8108029" y="41910"/>
                    <a:pt x="8108029" y="92710"/>
                  </a:cubicBezTo>
                  <a:lnTo>
                    <a:pt x="8108029" y="5876376"/>
                  </a:lnTo>
                  <a:cubicBezTo>
                    <a:pt x="8109299" y="5928446"/>
                    <a:pt x="8067389" y="5970356"/>
                    <a:pt x="8016589" y="5970356"/>
                  </a:cubicBezTo>
                  <a:close/>
                </a:path>
              </a:pathLst>
            </a:custGeom>
            <a:solidFill>
              <a:srgbClr val="AEE6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8172799" cy="6033856"/>
            </a:xfrm>
            <a:custGeom>
              <a:avLst/>
              <a:gdLst/>
              <a:ahLst/>
              <a:cxnLst/>
              <a:rect l="l" t="t" r="r" b="b"/>
              <a:pathLst>
                <a:path w="8172799" h="6033856">
                  <a:moveTo>
                    <a:pt x="8048339" y="59690"/>
                  </a:moveTo>
                  <a:cubicBezTo>
                    <a:pt x="8083899" y="59690"/>
                    <a:pt x="8113109" y="88900"/>
                    <a:pt x="8113109" y="124460"/>
                  </a:cubicBezTo>
                  <a:lnTo>
                    <a:pt x="8113109" y="5909396"/>
                  </a:lnTo>
                  <a:cubicBezTo>
                    <a:pt x="8113109" y="5944956"/>
                    <a:pt x="8083899" y="5974166"/>
                    <a:pt x="8048339" y="5974166"/>
                  </a:cubicBezTo>
                  <a:lnTo>
                    <a:pt x="124460" y="5974166"/>
                  </a:lnTo>
                  <a:cubicBezTo>
                    <a:pt x="88900" y="5974166"/>
                    <a:pt x="59690" y="5944956"/>
                    <a:pt x="59690" y="590939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48339" y="59690"/>
                  </a:lnTo>
                  <a:moveTo>
                    <a:pt x="804833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09396"/>
                  </a:lnTo>
                  <a:cubicBezTo>
                    <a:pt x="0" y="5977976"/>
                    <a:pt x="55880" y="6033856"/>
                    <a:pt x="124460" y="6033856"/>
                  </a:cubicBezTo>
                  <a:lnTo>
                    <a:pt x="8048339" y="6033856"/>
                  </a:lnTo>
                  <a:cubicBezTo>
                    <a:pt x="8116919" y="6033856"/>
                    <a:pt x="8172799" y="5977976"/>
                    <a:pt x="8172799" y="5909396"/>
                  </a:cubicBezTo>
                  <a:lnTo>
                    <a:pt x="8172799" y="124460"/>
                  </a:lnTo>
                  <a:cubicBezTo>
                    <a:pt x="8172799" y="55880"/>
                    <a:pt x="8116919" y="0"/>
                    <a:pt x="804833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2696288" y="7080827"/>
            <a:ext cx="4022414" cy="2810704"/>
            <a:chOff x="0" y="0"/>
            <a:chExt cx="7741206" cy="5409249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7677706" cy="5345749"/>
            </a:xfrm>
            <a:custGeom>
              <a:avLst/>
              <a:gdLst/>
              <a:ahLst/>
              <a:cxnLst/>
              <a:rect l="l" t="t" r="r" b="b"/>
              <a:pathLst>
                <a:path w="7677706" h="5345749">
                  <a:moveTo>
                    <a:pt x="7584995" y="5345749"/>
                  </a:moveTo>
                  <a:lnTo>
                    <a:pt x="92710" y="5345749"/>
                  </a:lnTo>
                  <a:cubicBezTo>
                    <a:pt x="41910" y="5345749"/>
                    <a:pt x="0" y="5303839"/>
                    <a:pt x="0" y="525303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583725" y="0"/>
                  </a:lnTo>
                  <a:cubicBezTo>
                    <a:pt x="7634525" y="0"/>
                    <a:pt x="7676435" y="41910"/>
                    <a:pt x="7676435" y="92710"/>
                  </a:cubicBezTo>
                  <a:lnTo>
                    <a:pt x="7676435" y="5251769"/>
                  </a:lnTo>
                  <a:cubicBezTo>
                    <a:pt x="7677706" y="5303839"/>
                    <a:pt x="7635795" y="5345749"/>
                    <a:pt x="7584995" y="53457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0"/>
              <a:ext cx="7741206" cy="5409249"/>
            </a:xfrm>
            <a:custGeom>
              <a:avLst/>
              <a:gdLst/>
              <a:ahLst/>
              <a:cxnLst/>
              <a:rect l="l" t="t" r="r" b="b"/>
              <a:pathLst>
                <a:path w="7741206" h="5409249">
                  <a:moveTo>
                    <a:pt x="7616745" y="59690"/>
                  </a:moveTo>
                  <a:cubicBezTo>
                    <a:pt x="7652306" y="59690"/>
                    <a:pt x="7681516" y="88900"/>
                    <a:pt x="7681516" y="124460"/>
                  </a:cubicBezTo>
                  <a:lnTo>
                    <a:pt x="7681516" y="5284789"/>
                  </a:lnTo>
                  <a:cubicBezTo>
                    <a:pt x="7681516" y="5320349"/>
                    <a:pt x="7652306" y="5349559"/>
                    <a:pt x="7616745" y="5349559"/>
                  </a:cubicBezTo>
                  <a:lnTo>
                    <a:pt x="124460" y="5349559"/>
                  </a:lnTo>
                  <a:cubicBezTo>
                    <a:pt x="88900" y="5349559"/>
                    <a:pt x="59690" y="5320349"/>
                    <a:pt x="59690" y="52847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16746" y="59690"/>
                  </a:lnTo>
                  <a:moveTo>
                    <a:pt x="76167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84789"/>
                  </a:lnTo>
                  <a:cubicBezTo>
                    <a:pt x="0" y="5353369"/>
                    <a:pt x="55880" y="5409249"/>
                    <a:pt x="124460" y="5409249"/>
                  </a:cubicBezTo>
                  <a:lnTo>
                    <a:pt x="7616746" y="5409249"/>
                  </a:lnTo>
                  <a:cubicBezTo>
                    <a:pt x="7685325" y="5409249"/>
                    <a:pt x="7741206" y="5353369"/>
                    <a:pt x="7741206" y="5284789"/>
                  </a:cubicBezTo>
                  <a:lnTo>
                    <a:pt x="7741206" y="124460"/>
                  </a:lnTo>
                  <a:cubicBezTo>
                    <a:pt x="7741206" y="55880"/>
                    <a:pt x="7685325" y="0"/>
                    <a:pt x="76167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12647097" y="8038900"/>
            <a:ext cx="417774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PTNT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 6 ( Tiết 3)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896438" y="7299902"/>
            <a:ext cx="3784955" cy="42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1" spc="84">
                <a:solidFill>
                  <a:srgbClr val="000000"/>
                </a:solidFill>
                <a:latin typeface="Saira Ultra-Bold"/>
                <a:ea typeface="Saira Ultra-Bold"/>
                <a:cs typeface="Saira Ultra-Bold"/>
                <a:sym typeface="Saira Ultra-Bold"/>
              </a:rPr>
              <a:t>Thứ 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504514" y="7270351"/>
            <a:ext cx="3784955" cy="42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1" spc="84">
                <a:solidFill>
                  <a:srgbClr val="000000"/>
                </a:solidFill>
                <a:latin typeface="Saira Ultra-Bold"/>
                <a:ea typeface="Saira Ultra-Bold"/>
                <a:cs typeface="Saira Ultra-Bold"/>
                <a:sym typeface="Saira Ultra-Bold"/>
              </a:rPr>
              <a:t>Thứ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4630" y="68917"/>
            <a:ext cx="4313215" cy="4313215"/>
          </a:xfrm>
          <a:custGeom>
            <a:avLst/>
            <a:gdLst/>
            <a:ahLst/>
            <a:cxnLst/>
            <a:rect l="l" t="t" r="r" b="b"/>
            <a:pathLst>
              <a:path w="4313215" h="4313215">
                <a:moveTo>
                  <a:pt x="0" y="0"/>
                </a:moveTo>
                <a:lnTo>
                  <a:pt x="4313215" y="0"/>
                </a:lnTo>
                <a:lnTo>
                  <a:pt x="4313215" y="4313214"/>
                </a:lnTo>
                <a:lnTo>
                  <a:pt x="0" y="4313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18764" y="6896280"/>
            <a:ext cx="3969800" cy="3969800"/>
          </a:xfrm>
          <a:custGeom>
            <a:avLst/>
            <a:gdLst/>
            <a:ahLst/>
            <a:cxnLst/>
            <a:rect l="l" t="t" r="r" b="b"/>
            <a:pathLst>
              <a:path w="3969800" h="3969800">
                <a:moveTo>
                  <a:pt x="0" y="0"/>
                </a:moveTo>
                <a:lnTo>
                  <a:pt x="3969799" y="0"/>
                </a:lnTo>
                <a:lnTo>
                  <a:pt x="3969799" y="3969800"/>
                </a:lnTo>
                <a:lnTo>
                  <a:pt x="0" y="396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66136" y="3070368"/>
            <a:ext cx="4599780" cy="3241719"/>
            <a:chOff x="0" y="0"/>
            <a:chExt cx="2719055" cy="1916269"/>
          </a:xfrm>
        </p:grpSpPr>
        <p:sp>
          <p:nvSpPr>
            <p:cNvPr id="5" name="Freeform 5"/>
            <p:cNvSpPr/>
            <p:nvPr/>
          </p:nvSpPr>
          <p:spPr>
            <a:xfrm>
              <a:off x="57150" y="58420"/>
              <a:ext cx="2649205" cy="1845149"/>
            </a:xfrm>
            <a:custGeom>
              <a:avLst/>
              <a:gdLst/>
              <a:ahLst/>
              <a:cxnLst/>
              <a:rect l="l" t="t" r="r" b="b"/>
              <a:pathLst>
                <a:path w="2649205" h="1845149">
                  <a:moveTo>
                    <a:pt x="2564115" y="1814669"/>
                  </a:moveTo>
                  <a:lnTo>
                    <a:pt x="0" y="1814669"/>
                  </a:lnTo>
                  <a:cubicBezTo>
                    <a:pt x="5080" y="1832449"/>
                    <a:pt x="21590" y="1845149"/>
                    <a:pt x="40640" y="1845149"/>
                  </a:cubicBezTo>
                  <a:lnTo>
                    <a:pt x="2606025" y="1845149"/>
                  </a:lnTo>
                  <a:cubicBezTo>
                    <a:pt x="2630155" y="1845149"/>
                    <a:pt x="2649205" y="1826099"/>
                    <a:pt x="2649205" y="1801969"/>
                  </a:cubicBezTo>
                  <a:lnTo>
                    <a:pt x="2649205" y="40640"/>
                  </a:lnTo>
                  <a:cubicBezTo>
                    <a:pt x="2649205" y="21590"/>
                    <a:pt x="2636505" y="6350"/>
                    <a:pt x="2619995" y="0"/>
                  </a:cubicBezTo>
                  <a:lnTo>
                    <a:pt x="2619995" y="1758789"/>
                  </a:lnTo>
                  <a:cubicBezTo>
                    <a:pt x="2619995" y="1789269"/>
                    <a:pt x="2594595" y="1814669"/>
                    <a:pt x="2564115" y="18146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2651745" cy="1847689"/>
            </a:xfrm>
            <a:custGeom>
              <a:avLst/>
              <a:gdLst/>
              <a:ahLst/>
              <a:cxnLst/>
              <a:rect l="l" t="t" r="r" b="b"/>
              <a:pathLst>
                <a:path w="2651745" h="1847689">
                  <a:moveTo>
                    <a:pt x="43180" y="1847689"/>
                  </a:moveTo>
                  <a:lnTo>
                    <a:pt x="2608565" y="1847689"/>
                  </a:lnTo>
                  <a:cubicBezTo>
                    <a:pt x="2632695" y="1847689"/>
                    <a:pt x="2651745" y="1828639"/>
                    <a:pt x="2651745" y="1804509"/>
                  </a:cubicBezTo>
                  <a:lnTo>
                    <a:pt x="2651745" y="43180"/>
                  </a:lnTo>
                  <a:cubicBezTo>
                    <a:pt x="2651745" y="19050"/>
                    <a:pt x="2632695" y="0"/>
                    <a:pt x="260856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804509"/>
                  </a:lnTo>
                  <a:cubicBezTo>
                    <a:pt x="0" y="1828639"/>
                    <a:pt x="19050" y="1847689"/>
                    <a:pt x="43180" y="1847689"/>
                  </a:cubicBezTo>
                  <a:close/>
                </a:path>
              </a:pathLst>
            </a:custGeom>
            <a:solidFill>
              <a:srgbClr val="FAF6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719055" cy="1916269"/>
            </a:xfrm>
            <a:custGeom>
              <a:avLst/>
              <a:gdLst/>
              <a:ahLst/>
              <a:cxnLst/>
              <a:rect l="l" t="t" r="r" b="b"/>
              <a:pathLst>
                <a:path w="2719055" h="1916269">
                  <a:moveTo>
                    <a:pt x="2675875" y="44450"/>
                  </a:moveTo>
                  <a:cubicBezTo>
                    <a:pt x="2670795" y="19050"/>
                    <a:pt x="2647935" y="0"/>
                    <a:pt x="262126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817209"/>
                  </a:lnTo>
                  <a:cubicBezTo>
                    <a:pt x="0" y="1843879"/>
                    <a:pt x="17780" y="1865469"/>
                    <a:pt x="43180" y="1871819"/>
                  </a:cubicBezTo>
                  <a:cubicBezTo>
                    <a:pt x="48260" y="1897219"/>
                    <a:pt x="71120" y="1916269"/>
                    <a:pt x="97790" y="1916269"/>
                  </a:cubicBezTo>
                  <a:lnTo>
                    <a:pt x="2663175" y="1916269"/>
                  </a:lnTo>
                  <a:cubicBezTo>
                    <a:pt x="2693655" y="1916269"/>
                    <a:pt x="2719055" y="1890869"/>
                    <a:pt x="2719055" y="1860389"/>
                  </a:cubicBezTo>
                  <a:lnTo>
                    <a:pt x="2719055" y="99060"/>
                  </a:lnTo>
                  <a:cubicBezTo>
                    <a:pt x="2719055" y="72390"/>
                    <a:pt x="2701275" y="50800"/>
                    <a:pt x="2675875" y="44450"/>
                  </a:cubicBezTo>
                  <a:close/>
                  <a:moveTo>
                    <a:pt x="12700" y="181720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21265" y="12700"/>
                  </a:lnTo>
                  <a:cubicBezTo>
                    <a:pt x="2645395" y="12700"/>
                    <a:pt x="2664445" y="31750"/>
                    <a:pt x="2664445" y="55880"/>
                  </a:cubicBezTo>
                  <a:lnTo>
                    <a:pt x="2664445" y="1817209"/>
                  </a:lnTo>
                  <a:cubicBezTo>
                    <a:pt x="2664445" y="1841339"/>
                    <a:pt x="2645395" y="1860389"/>
                    <a:pt x="2621265" y="1860389"/>
                  </a:cubicBezTo>
                  <a:lnTo>
                    <a:pt x="55880" y="1860389"/>
                  </a:lnTo>
                  <a:cubicBezTo>
                    <a:pt x="31750" y="1860389"/>
                    <a:pt x="12700" y="1841339"/>
                    <a:pt x="12700" y="1817209"/>
                  </a:cubicBezTo>
                  <a:close/>
                  <a:moveTo>
                    <a:pt x="2706355" y="1860389"/>
                  </a:moveTo>
                  <a:cubicBezTo>
                    <a:pt x="2706355" y="1884519"/>
                    <a:pt x="2687305" y="1903569"/>
                    <a:pt x="2663175" y="1903569"/>
                  </a:cubicBezTo>
                  <a:lnTo>
                    <a:pt x="97790" y="1903569"/>
                  </a:lnTo>
                  <a:cubicBezTo>
                    <a:pt x="78740" y="1903569"/>
                    <a:pt x="62230" y="1890869"/>
                    <a:pt x="57150" y="1873089"/>
                  </a:cubicBezTo>
                  <a:lnTo>
                    <a:pt x="2621265" y="1873089"/>
                  </a:lnTo>
                  <a:cubicBezTo>
                    <a:pt x="2651745" y="1873089"/>
                    <a:pt x="2677145" y="1847689"/>
                    <a:pt x="2677145" y="1817209"/>
                  </a:cubicBezTo>
                  <a:lnTo>
                    <a:pt x="2677145" y="58420"/>
                  </a:lnTo>
                  <a:cubicBezTo>
                    <a:pt x="2693655" y="64770"/>
                    <a:pt x="2706355" y="80010"/>
                    <a:pt x="2706355" y="99060"/>
                  </a:cubicBezTo>
                  <a:lnTo>
                    <a:pt x="2706355" y="186038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150926" y="3156315"/>
            <a:ext cx="4619969" cy="3120317"/>
            <a:chOff x="0" y="0"/>
            <a:chExt cx="2548701" cy="1721387"/>
          </a:xfrm>
        </p:grpSpPr>
        <p:sp>
          <p:nvSpPr>
            <p:cNvPr id="9" name="Freeform 9"/>
            <p:cNvSpPr/>
            <p:nvPr/>
          </p:nvSpPr>
          <p:spPr>
            <a:xfrm>
              <a:off x="57150" y="58420"/>
              <a:ext cx="2478851" cy="1650267"/>
            </a:xfrm>
            <a:custGeom>
              <a:avLst/>
              <a:gdLst/>
              <a:ahLst/>
              <a:cxnLst/>
              <a:rect l="l" t="t" r="r" b="b"/>
              <a:pathLst>
                <a:path w="2478851" h="1650267">
                  <a:moveTo>
                    <a:pt x="2393761" y="1619787"/>
                  </a:moveTo>
                  <a:lnTo>
                    <a:pt x="0" y="1619787"/>
                  </a:lnTo>
                  <a:cubicBezTo>
                    <a:pt x="5080" y="1637567"/>
                    <a:pt x="21590" y="1650267"/>
                    <a:pt x="40640" y="1650267"/>
                  </a:cubicBezTo>
                  <a:lnTo>
                    <a:pt x="2435671" y="1650267"/>
                  </a:lnTo>
                  <a:cubicBezTo>
                    <a:pt x="2459801" y="1650267"/>
                    <a:pt x="2478851" y="1631217"/>
                    <a:pt x="2478851" y="1607087"/>
                  </a:cubicBezTo>
                  <a:lnTo>
                    <a:pt x="2478851" y="40640"/>
                  </a:lnTo>
                  <a:cubicBezTo>
                    <a:pt x="2478851" y="21590"/>
                    <a:pt x="2466151" y="6350"/>
                    <a:pt x="2449641" y="0"/>
                  </a:cubicBezTo>
                  <a:lnTo>
                    <a:pt x="2449641" y="1563907"/>
                  </a:lnTo>
                  <a:cubicBezTo>
                    <a:pt x="2449641" y="1594387"/>
                    <a:pt x="2424241" y="1619787"/>
                    <a:pt x="2393761" y="161978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2481391" cy="1652807"/>
            </a:xfrm>
            <a:custGeom>
              <a:avLst/>
              <a:gdLst/>
              <a:ahLst/>
              <a:cxnLst/>
              <a:rect l="l" t="t" r="r" b="b"/>
              <a:pathLst>
                <a:path w="2481391" h="1652807">
                  <a:moveTo>
                    <a:pt x="43180" y="1652807"/>
                  </a:moveTo>
                  <a:lnTo>
                    <a:pt x="2438211" y="1652807"/>
                  </a:lnTo>
                  <a:cubicBezTo>
                    <a:pt x="2462341" y="1652807"/>
                    <a:pt x="2481391" y="1633757"/>
                    <a:pt x="2481391" y="1609627"/>
                  </a:cubicBezTo>
                  <a:lnTo>
                    <a:pt x="2481391" y="43180"/>
                  </a:lnTo>
                  <a:cubicBezTo>
                    <a:pt x="2481391" y="19050"/>
                    <a:pt x="2462341" y="0"/>
                    <a:pt x="243821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609627"/>
                  </a:lnTo>
                  <a:cubicBezTo>
                    <a:pt x="0" y="1633757"/>
                    <a:pt x="19050" y="1652807"/>
                    <a:pt x="43180" y="1652807"/>
                  </a:cubicBezTo>
                  <a:close/>
                </a:path>
              </a:pathLst>
            </a:custGeom>
            <a:solidFill>
              <a:srgbClr val="FAF6F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548701" cy="1721387"/>
            </a:xfrm>
            <a:custGeom>
              <a:avLst/>
              <a:gdLst/>
              <a:ahLst/>
              <a:cxnLst/>
              <a:rect l="l" t="t" r="r" b="b"/>
              <a:pathLst>
                <a:path w="2548701" h="1721387">
                  <a:moveTo>
                    <a:pt x="2505521" y="44450"/>
                  </a:moveTo>
                  <a:cubicBezTo>
                    <a:pt x="2500441" y="19050"/>
                    <a:pt x="2477581" y="0"/>
                    <a:pt x="245091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622327"/>
                  </a:lnTo>
                  <a:cubicBezTo>
                    <a:pt x="0" y="1648997"/>
                    <a:pt x="17780" y="1670587"/>
                    <a:pt x="43180" y="1676937"/>
                  </a:cubicBezTo>
                  <a:cubicBezTo>
                    <a:pt x="48260" y="1702337"/>
                    <a:pt x="71120" y="1721387"/>
                    <a:pt x="97790" y="1721387"/>
                  </a:cubicBezTo>
                  <a:lnTo>
                    <a:pt x="2492821" y="1721387"/>
                  </a:lnTo>
                  <a:cubicBezTo>
                    <a:pt x="2523301" y="1721387"/>
                    <a:pt x="2548701" y="1695987"/>
                    <a:pt x="2548701" y="1665507"/>
                  </a:cubicBezTo>
                  <a:lnTo>
                    <a:pt x="2548701" y="99060"/>
                  </a:lnTo>
                  <a:cubicBezTo>
                    <a:pt x="2548701" y="72390"/>
                    <a:pt x="2530921" y="50800"/>
                    <a:pt x="2505521" y="44450"/>
                  </a:cubicBezTo>
                  <a:close/>
                  <a:moveTo>
                    <a:pt x="12700" y="162232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450911" y="12700"/>
                  </a:lnTo>
                  <a:cubicBezTo>
                    <a:pt x="2475041" y="12700"/>
                    <a:pt x="2494091" y="31750"/>
                    <a:pt x="2494091" y="55880"/>
                  </a:cubicBezTo>
                  <a:lnTo>
                    <a:pt x="2494091" y="1622327"/>
                  </a:lnTo>
                  <a:cubicBezTo>
                    <a:pt x="2494091" y="1646457"/>
                    <a:pt x="2475041" y="1665507"/>
                    <a:pt x="2450911" y="1665507"/>
                  </a:cubicBezTo>
                  <a:lnTo>
                    <a:pt x="55880" y="1665507"/>
                  </a:lnTo>
                  <a:cubicBezTo>
                    <a:pt x="31750" y="1665507"/>
                    <a:pt x="12700" y="1646457"/>
                    <a:pt x="12700" y="1622327"/>
                  </a:cubicBezTo>
                  <a:close/>
                  <a:moveTo>
                    <a:pt x="2536001" y="1665507"/>
                  </a:moveTo>
                  <a:cubicBezTo>
                    <a:pt x="2536001" y="1689637"/>
                    <a:pt x="2516951" y="1708687"/>
                    <a:pt x="2492821" y="1708687"/>
                  </a:cubicBezTo>
                  <a:lnTo>
                    <a:pt x="97790" y="1708687"/>
                  </a:lnTo>
                  <a:cubicBezTo>
                    <a:pt x="78740" y="1708687"/>
                    <a:pt x="62230" y="1695987"/>
                    <a:pt x="57150" y="1678207"/>
                  </a:cubicBezTo>
                  <a:lnTo>
                    <a:pt x="2450911" y="1678207"/>
                  </a:lnTo>
                  <a:cubicBezTo>
                    <a:pt x="2481391" y="1678207"/>
                    <a:pt x="2506791" y="1652807"/>
                    <a:pt x="2506791" y="1622327"/>
                  </a:cubicBezTo>
                  <a:lnTo>
                    <a:pt x="2506791" y="58420"/>
                  </a:lnTo>
                  <a:cubicBezTo>
                    <a:pt x="2523301" y="64770"/>
                    <a:pt x="2536001" y="80010"/>
                    <a:pt x="2536001" y="99060"/>
                  </a:cubicBezTo>
                  <a:lnTo>
                    <a:pt x="2536001" y="16655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4620027" y="70083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91264" y="6505232"/>
            <a:ext cx="1274871" cy="1006221"/>
            <a:chOff x="0" y="0"/>
            <a:chExt cx="1699828" cy="1341628"/>
          </a:xfrm>
        </p:grpSpPr>
        <p:sp>
          <p:nvSpPr>
            <p:cNvPr id="14" name="Freeform 14"/>
            <p:cNvSpPr/>
            <p:nvPr/>
          </p:nvSpPr>
          <p:spPr>
            <a:xfrm>
              <a:off x="107837" y="123031"/>
              <a:ext cx="1591991" cy="1218597"/>
            </a:xfrm>
            <a:custGeom>
              <a:avLst/>
              <a:gdLst/>
              <a:ahLst/>
              <a:cxnLst/>
              <a:rect l="l" t="t" r="r" b="b"/>
              <a:pathLst>
                <a:path w="1591991" h="1218597">
                  <a:moveTo>
                    <a:pt x="0" y="0"/>
                  </a:moveTo>
                  <a:lnTo>
                    <a:pt x="1591991" y="0"/>
                  </a:lnTo>
                  <a:lnTo>
                    <a:pt x="1591991" y="1218597"/>
                  </a:lnTo>
                  <a:lnTo>
                    <a:pt x="0" y="1218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591991" cy="1218597"/>
            </a:xfrm>
            <a:custGeom>
              <a:avLst/>
              <a:gdLst/>
              <a:ahLst/>
              <a:cxnLst/>
              <a:rect l="l" t="t" r="r" b="b"/>
              <a:pathLst>
                <a:path w="1591991" h="1218597">
                  <a:moveTo>
                    <a:pt x="0" y="0"/>
                  </a:moveTo>
                  <a:lnTo>
                    <a:pt x="1591991" y="0"/>
                  </a:lnTo>
                  <a:lnTo>
                    <a:pt x="1591991" y="1218597"/>
                  </a:lnTo>
                  <a:lnTo>
                    <a:pt x="0" y="1218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2025850" y="6896280"/>
            <a:ext cx="4558918" cy="3120317"/>
            <a:chOff x="0" y="0"/>
            <a:chExt cx="2515021" cy="1721387"/>
          </a:xfrm>
        </p:grpSpPr>
        <p:sp>
          <p:nvSpPr>
            <p:cNvPr id="17" name="Freeform 17"/>
            <p:cNvSpPr/>
            <p:nvPr/>
          </p:nvSpPr>
          <p:spPr>
            <a:xfrm>
              <a:off x="57150" y="58420"/>
              <a:ext cx="2445171" cy="1650267"/>
            </a:xfrm>
            <a:custGeom>
              <a:avLst/>
              <a:gdLst/>
              <a:ahLst/>
              <a:cxnLst/>
              <a:rect l="l" t="t" r="r" b="b"/>
              <a:pathLst>
                <a:path w="2445171" h="1650267">
                  <a:moveTo>
                    <a:pt x="2360081" y="1619787"/>
                  </a:moveTo>
                  <a:lnTo>
                    <a:pt x="0" y="1619787"/>
                  </a:lnTo>
                  <a:cubicBezTo>
                    <a:pt x="5080" y="1637567"/>
                    <a:pt x="21590" y="1650267"/>
                    <a:pt x="40640" y="1650267"/>
                  </a:cubicBezTo>
                  <a:lnTo>
                    <a:pt x="2401991" y="1650267"/>
                  </a:lnTo>
                  <a:cubicBezTo>
                    <a:pt x="2426121" y="1650267"/>
                    <a:pt x="2445171" y="1631217"/>
                    <a:pt x="2445171" y="1607087"/>
                  </a:cubicBezTo>
                  <a:lnTo>
                    <a:pt x="2445171" y="40640"/>
                  </a:lnTo>
                  <a:cubicBezTo>
                    <a:pt x="2445171" y="21590"/>
                    <a:pt x="2432471" y="6350"/>
                    <a:pt x="2415961" y="0"/>
                  </a:cubicBezTo>
                  <a:lnTo>
                    <a:pt x="2415961" y="1563907"/>
                  </a:lnTo>
                  <a:cubicBezTo>
                    <a:pt x="2415961" y="1594387"/>
                    <a:pt x="2390561" y="1619787"/>
                    <a:pt x="2360081" y="161978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2447711" cy="1652807"/>
            </a:xfrm>
            <a:custGeom>
              <a:avLst/>
              <a:gdLst/>
              <a:ahLst/>
              <a:cxnLst/>
              <a:rect l="l" t="t" r="r" b="b"/>
              <a:pathLst>
                <a:path w="2447711" h="1652807">
                  <a:moveTo>
                    <a:pt x="43180" y="1652807"/>
                  </a:moveTo>
                  <a:lnTo>
                    <a:pt x="2404531" y="1652807"/>
                  </a:lnTo>
                  <a:cubicBezTo>
                    <a:pt x="2428661" y="1652807"/>
                    <a:pt x="2447711" y="1633757"/>
                    <a:pt x="2447711" y="1609627"/>
                  </a:cubicBezTo>
                  <a:lnTo>
                    <a:pt x="2447711" y="43180"/>
                  </a:lnTo>
                  <a:cubicBezTo>
                    <a:pt x="2447711" y="19050"/>
                    <a:pt x="2428661" y="0"/>
                    <a:pt x="240453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609627"/>
                  </a:lnTo>
                  <a:cubicBezTo>
                    <a:pt x="0" y="1633757"/>
                    <a:pt x="19050" y="1652807"/>
                    <a:pt x="43180" y="1652807"/>
                  </a:cubicBezTo>
                  <a:close/>
                </a:path>
              </a:pathLst>
            </a:custGeom>
            <a:solidFill>
              <a:srgbClr val="FAF6F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515021" cy="1721387"/>
            </a:xfrm>
            <a:custGeom>
              <a:avLst/>
              <a:gdLst/>
              <a:ahLst/>
              <a:cxnLst/>
              <a:rect l="l" t="t" r="r" b="b"/>
              <a:pathLst>
                <a:path w="2515021" h="1721387">
                  <a:moveTo>
                    <a:pt x="2471841" y="44450"/>
                  </a:moveTo>
                  <a:cubicBezTo>
                    <a:pt x="2466761" y="19050"/>
                    <a:pt x="2443901" y="0"/>
                    <a:pt x="241723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622327"/>
                  </a:lnTo>
                  <a:cubicBezTo>
                    <a:pt x="0" y="1648997"/>
                    <a:pt x="17780" y="1670587"/>
                    <a:pt x="43180" y="1676937"/>
                  </a:cubicBezTo>
                  <a:cubicBezTo>
                    <a:pt x="48260" y="1702337"/>
                    <a:pt x="71120" y="1721387"/>
                    <a:pt x="97790" y="1721387"/>
                  </a:cubicBezTo>
                  <a:lnTo>
                    <a:pt x="2459141" y="1721387"/>
                  </a:lnTo>
                  <a:cubicBezTo>
                    <a:pt x="2489621" y="1721387"/>
                    <a:pt x="2515021" y="1695987"/>
                    <a:pt x="2515021" y="1665507"/>
                  </a:cubicBezTo>
                  <a:lnTo>
                    <a:pt x="2515021" y="99060"/>
                  </a:lnTo>
                  <a:cubicBezTo>
                    <a:pt x="2515021" y="72390"/>
                    <a:pt x="2497241" y="50800"/>
                    <a:pt x="2471841" y="44450"/>
                  </a:cubicBezTo>
                  <a:close/>
                  <a:moveTo>
                    <a:pt x="12700" y="162232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417231" y="12700"/>
                  </a:lnTo>
                  <a:cubicBezTo>
                    <a:pt x="2441361" y="12700"/>
                    <a:pt x="2460411" y="31750"/>
                    <a:pt x="2460411" y="55880"/>
                  </a:cubicBezTo>
                  <a:lnTo>
                    <a:pt x="2460411" y="1622327"/>
                  </a:lnTo>
                  <a:cubicBezTo>
                    <a:pt x="2460411" y="1646457"/>
                    <a:pt x="2441361" y="1665507"/>
                    <a:pt x="2417231" y="1665507"/>
                  </a:cubicBezTo>
                  <a:lnTo>
                    <a:pt x="55880" y="1665507"/>
                  </a:lnTo>
                  <a:cubicBezTo>
                    <a:pt x="31750" y="1665507"/>
                    <a:pt x="12700" y="1646457"/>
                    <a:pt x="12700" y="1622327"/>
                  </a:cubicBezTo>
                  <a:close/>
                  <a:moveTo>
                    <a:pt x="2502321" y="1665507"/>
                  </a:moveTo>
                  <a:cubicBezTo>
                    <a:pt x="2502321" y="1689637"/>
                    <a:pt x="2483271" y="1708687"/>
                    <a:pt x="2459141" y="1708687"/>
                  </a:cubicBezTo>
                  <a:lnTo>
                    <a:pt x="97790" y="1708687"/>
                  </a:lnTo>
                  <a:cubicBezTo>
                    <a:pt x="78740" y="1708687"/>
                    <a:pt x="62230" y="1695987"/>
                    <a:pt x="57150" y="1678207"/>
                  </a:cubicBezTo>
                  <a:lnTo>
                    <a:pt x="2417231" y="1678207"/>
                  </a:lnTo>
                  <a:cubicBezTo>
                    <a:pt x="2447711" y="1678207"/>
                    <a:pt x="2473111" y="1652807"/>
                    <a:pt x="2473111" y="1622327"/>
                  </a:cubicBezTo>
                  <a:lnTo>
                    <a:pt x="2473111" y="58420"/>
                  </a:lnTo>
                  <a:cubicBezTo>
                    <a:pt x="2489621" y="64770"/>
                    <a:pt x="2502321" y="80010"/>
                    <a:pt x="2502321" y="99060"/>
                  </a:cubicBezTo>
                  <a:lnTo>
                    <a:pt x="2502321" y="16655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513789" y="6790982"/>
            <a:ext cx="4557396" cy="3111315"/>
            <a:chOff x="0" y="0"/>
            <a:chExt cx="2514181" cy="1716421"/>
          </a:xfrm>
        </p:grpSpPr>
        <p:sp>
          <p:nvSpPr>
            <p:cNvPr id="21" name="Freeform 21"/>
            <p:cNvSpPr/>
            <p:nvPr/>
          </p:nvSpPr>
          <p:spPr>
            <a:xfrm>
              <a:off x="57150" y="58420"/>
              <a:ext cx="2444331" cy="1645301"/>
            </a:xfrm>
            <a:custGeom>
              <a:avLst/>
              <a:gdLst/>
              <a:ahLst/>
              <a:cxnLst/>
              <a:rect l="l" t="t" r="r" b="b"/>
              <a:pathLst>
                <a:path w="2444331" h="1645301">
                  <a:moveTo>
                    <a:pt x="2359241" y="1614821"/>
                  </a:moveTo>
                  <a:lnTo>
                    <a:pt x="0" y="1614821"/>
                  </a:lnTo>
                  <a:cubicBezTo>
                    <a:pt x="5080" y="1632601"/>
                    <a:pt x="21590" y="1645301"/>
                    <a:pt x="40640" y="1645301"/>
                  </a:cubicBezTo>
                  <a:lnTo>
                    <a:pt x="2401151" y="1645301"/>
                  </a:lnTo>
                  <a:cubicBezTo>
                    <a:pt x="2425281" y="1645301"/>
                    <a:pt x="2444331" y="1626251"/>
                    <a:pt x="2444331" y="1602121"/>
                  </a:cubicBezTo>
                  <a:lnTo>
                    <a:pt x="2444331" y="40640"/>
                  </a:lnTo>
                  <a:cubicBezTo>
                    <a:pt x="2444331" y="21590"/>
                    <a:pt x="2431631" y="6350"/>
                    <a:pt x="2415121" y="0"/>
                  </a:cubicBezTo>
                  <a:lnTo>
                    <a:pt x="2415121" y="1558941"/>
                  </a:lnTo>
                  <a:cubicBezTo>
                    <a:pt x="2415121" y="1589421"/>
                    <a:pt x="2389721" y="1614821"/>
                    <a:pt x="2359241" y="161482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2700" y="12700"/>
              <a:ext cx="2446871" cy="1647841"/>
            </a:xfrm>
            <a:custGeom>
              <a:avLst/>
              <a:gdLst/>
              <a:ahLst/>
              <a:cxnLst/>
              <a:rect l="l" t="t" r="r" b="b"/>
              <a:pathLst>
                <a:path w="2446871" h="1647841">
                  <a:moveTo>
                    <a:pt x="43180" y="1647841"/>
                  </a:moveTo>
                  <a:lnTo>
                    <a:pt x="2403691" y="1647841"/>
                  </a:lnTo>
                  <a:cubicBezTo>
                    <a:pt x="2427821" y="1647841"/>
                    <a:pt x="2446871" y="1628791"/>
                    <a:pt x="2446871" y="1604661"/>
                  </a:cubicBezTo>
                  <a:lnTo>
                    <a:pt x="2446871" y="43180"/>
                  </a:lnTo>
                  <a:cubicBezTo>
                    <a:pt x="2446871" y="19050"/>
                    <a:pt x="2427821" y="0"/>
                    <a:pt x="240369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604661"/>
                  </a:lnTo>
                  <a:cubicBezTo>
                    <a:pt x="0" y="1628791"/>
                    <a:pt x="19050" y="1647841"/>
                    <a:pt x="43180" y="1647841"/>
                  </a:cubicBezTo>
                  <a:close/>
                </a:path>
              </a:pathLst>
            </a:custGeom>
            <a:solidFill>
              <a:srgbClr val="FAF6F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2514181" cy="1716421"/>
            </a:xfrm>
            <a:custGeom>
              <a:avLst/>
              <a:gdLst/>
              <a:ahLst/>
              <a:cxnLst/>
              <a:rect l="l" t="t" r="r" b="b"/>
              <a:pathLst>
                <a:path w="2514181" h="1716421">
                  <a:moveTo>
                    <a:pt x="2471001" y="44450"/>
                  </a:moveTo>
                  <a:cubicBezTo>
                    <a:pt x="2465921" y="19050"/>
                    <a:pt x="2443061" y="0"/>
                    <a:pt x="241639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617361"/>
                  </a:lnTo>
                  <a:cubicBezTo>
                    <a:pt x="0" y="1644031"/>
                    <a:pt x="17780" y="1665621"/>
                    <a:pt x="43180" y="1671971"/>
                  </a:cubicBezTo>
                  <a:cubicBezTo>
                    <a:pt x="48260" y="1697371"/>
                    <a:pt x="71120" y="1716421"/>
                    <a:pt x="97790" y="1716421"/>
                  </a:cubicBezTo>
                  <a:lnTo>
                    <a:pt x="2458301" y="1716421"/>
                  </a:lnTo>
                  <a:cubicBezTo>
                    <a:pt x="2488781" y="1716421"/>
                    <a:pt x="2514181" y="1691021"/>
                    <a:pt x="2514181" y="1660541"/>
                  </a:cubicBezTo>
                  <a:lnTo>
                    <a:pt x="2514181" y="99060"/>
                  </a:lnTo>
                  <a:cubicBezTo>
                    <a:pt x="2514181" y="72390"/>
                    <a:pt x="2496401" y="50800"/>
                    <a:pt x="2471001" y="44450"/>
                  </a:cubicBezTo>
                  <a:close/>
                  <a:moveTo>
                    <a:pt x="12700" y="161736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416391" y="12700"/>
                  </a:lnTo>
                  <a:cubicBezTo>
                    <a:pt x="2440521" y="12700"/>
                    <a:pt x="2459571" y="31750"/>
                    <a:pt x="2459571" y="55880"/>
                  </a:cubicBezTo>
                  <a:lnTo>
                    <a:pt x="2459571" y="1617361"/>
                  </a:lnTo>
                  <a:cubicBezTo>
                    <a:pt x="2459571" y="1641491"/>
                    <a:pt x="2440521" y="1660541"/>
                    <a:pt x="2416391" y="1660541"/>
                  </a:cubicBezTo>
                  <a:lnTo>
                    <a:pt x="55880" y="1660541"/>
                  </a:lnTo>
                  <a:cubicBezTo>
                    <a:pt x="31750" y="1660541"/>
                    <a:pt x="12700" y="1641491"/>
                    <a:pt x="12700" y="1617361"/>
                  </a:cubicBezTo>
                  <a:close/>
                  <a:moveTo>
                    <a:pt x="2501481" y="1660541"/>
                  </a:moveTo>
                  <a:cubicBezTo>
                    <a:pt x="2501481" y="1684671"/>
                    <a:pt x="2482431" y="1703721"/>
                    <a:pt x="2458301" y="1703721"/>
                  </a:cubicBezTo>
                  <a:lnTo>
                    <a:pt x="97790" y="1703721"/>
                  </a:lnTo>
                  <a:cubicBezTo>
                    <a:pt x="78740" y="1703721"/>
                    <a:pt x="62230" y="1691021"/>
                    <a:pt x="57150" y="1673241"/>
                  </a:cubicBezTo>
                  <a:lnTo>
                    <a:pt x="2416391" y="1673241"/>
                  </a:lnTo>
                  <a:cubicBezTo>
                    <a:pt x="2446871" y="1673241"/>
                    <a:pt x="2472271" y="1647841"/>
                    <a:pt x="2472271" y="1617361"/>
                  </a:cubicBezTo>
                  <a:lnTo>
                    <a:pt x="2472271" y="58420"/>
                  </a:lnTo>
                  <a:cubicBezTo>
                    <a:pt x="2488781" y="64770"/>
                    <a:pt x="2501481" y="80010"/>
                    <a:pt x="2501481" y="99060"/>
                  </a:cubicBezTo>
                  <a:lnTo>
                    <a:pt x="2501481" y="166054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6980292" y="3070368"/>
            <a:ext cx="4599780" cy="3170306"/>
            <a:chOff x="0" y="0"/>
            <a:chExt cx="2719055" cy="1874055"/>
          </a:xfrm>
        </p:grpSpPr>
        <p:sp>
          <p:nvSpPr>
            <p:cNvPr id="25" name="Freeform 25"/>
            <p:cNvSpPr/>
            <p:nvPr/>
          </p:nvSpPr>
          <p:spPr>
            <a:xfrm>
              <a:off x="57150" y="58420"/>
              <a:ext cx="2649205" cy="1802935"/>
            </a:xfrm>
            <a:custGeom>
              <a:avLst/>
              <a:gdLst/>
              <a:ahLst/>
              <a:cxnLst/>
              <a:rect l="l" t="t" r="r" b="b"/>
              <a:pathLst>
                <a:path w="2649205" h="1802935">
                  <a:moveTo>
                    <a:pt x="2564115" y="1772455"/>
                  </a:moveTo>
                  <a:lnTo>
                    <a:pt x="0" y="1772455"/>
                  </a:lnTo>
                  <a:cubicBezTo>
                    <a:pt x="5080" y="1790235"/>
                    <a:pt x="21590" y="1802935"/>
                    <a:pt x="40640" y="1802935"/>
                  </a:cubicBezTo>
                  <a:lnTo>
                    <a:pt x="2606025" y="1802935"/>
                  </a:lnTo>
                  <a:cubicBezTo>
                    <a:pt x="2630155" y="1802935"/>
                    <a:pt x="2649205" y="1783885"/>
                    <a:pt x="2649205" y="1759755"/>
                  </a:cubicBezTo>
                  <a:lnTo>
                    <a:pt x="2649205" y="40640"/>
                  </a:lnTo>
                  <a:cubicBezTo>
                    <a:pt x="2649205" y="21590"/>
                    <a:pt x="2636505" y="6350"/>
                    <a:pt x="2619995" y="0"/>
                  </a:cubicBezTo>
                  <a:lnTo>
                    <a:pt x="2619995" y="1716575"/>
                  </a:lnTo>
                  <a:cubicBezTo>
                    <a:pt x="2619995" y="1747055"/>
                    <a:pt x="2594595" y="1772455"/>
                    <a:pt x="2564115" y="177245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2700" y="12700"/>
              <a:ext cx="2651745" cy="1805475"/>
            </a:xfrm>
            <a:custGeom>
              <a:avLst/>
              <a:gdLst/>
              <a:ahLst/>
              <a:cxnLst/>
              <a:rect l="l" t="t" r="r" b="b"/>
              <a:pathLst>
                <a:path w="2651745" h="1805475">
                  <a:moveTo>
                    <a:pt x="43180" y="1805475"/>
                  </a:moveTo>
                  <a:lnTo>
                    <a:pt x="2608565" y="1805475"/>
                  </a:lnTo>
                  <a:cubicBezTo>
                    <a:pt x="2632695" y="1805475"/>
                    <a:pt x="2651745" y="1786425"/>
                    <a:pt x="2651745" y="1762295"/>
                  </a:cubicBezTo>
                  <a:lnTo>
                    <a:pt x="2651745" y="43180"/>
                  </a:lnTo>
                  <a:cubicBezTo>
                    <a:pt x="2651745" y="19050"/>
                    <a:pt x="2632695" y="0"/>
                    <a:pt x="260856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762295"/>
                  </a:lnTo>
                  <a:cubicBezTo>
                    <a:pt x="0" y="1786425"/>
                    <a:pt x="19050" y="1805475"/>
                    <a:pt x="43180" y="1805475"/>
                  </a:cubicBezTo>
                  <a:close/>
                </a:path>
              </a:pathLst>
            </a:custGeom>
            <a:solidFill>
              <a:srgbClr val="FAF6F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2719055" cy="1874055"/>
            </a:xfrm>
            <a:custGeom>
              <a:avLst/>
              <a:gdLst/>
              <a:ahLst/>
              <a:cxnLst/>
              <a:rect l="l" t="t" r="r" b="b"/>
              <a:pathLst>
                <a:path w="2719055" h="1874055">
                  <a:moveTo>
                    <a:pt x="2675875" y="44450"/>
                  </a:moveTo>
                  <a:cubicBezTo>
                    <a:pt x="2670795" y="19050"/>
                    <a:pt x="2647935" y="0"/>
                    <a:pt x="262126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774995"/>
                  </a:lnTo>
                  <a:cubicBezTo>
                    <a:pt x="0" y="1801665"/>
                    <a:pt x="17780" y="1823255"/>
                    <a:pt x="43180" y="1829605"/>
                  </a:cubicBezTo>
                  <a:cubicBezTo>
                    <a:pt x="48260" y="1855005"/>
                    <a:pt x="71120" y="1874055"/>
                    <a:pt x="97790" y="1874055"/>
                  </a:cubicBezTo>
                  <a:lnTo>
                    <a:pt x="2663175" y="1874055"/>
                  </a:lnTo>
                  <a:cubicBezTo>
                    <a:pt x="2693655" y="1874055"/>
                    <a:pt x="2719055" y="1848655"/>
                    <a:pt x="2719055" y="1818175"/>
                  </a:cubicBezTo>
                  <a:lnTo>
                    <a:pt x="2719055" y="99060"/>
                  </a:lnTo>
                  <a:cubicBezTo>
                    <a:pt x="2719055" y="72390"/>
                    <a:pt x="2701275" y="50800"/>
                    <a:pt x="2675875" y="44450"/>
                  </a:cubicBezTo>
                  <a:close/>
                  <a:moveTo>
                    <a:pt x="12700" y="177499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21265" y="12700"/>
                  </a:lnTo>
                  <a:cubicBezTo>
                    <a:pt x="2645395" y="12700"/>
                    <a:pt x="2664445" y="31750"/>
                    <a:pt x="2664445" y="55880"/>
                  </a:cubicBezTo>
                  <a:lnTo>
                    <a:pt x="2664445" y="1774995"/>
                  </a:lnTo>
                  <a:cubicBezTo>
                    <a:pt x="2664445" y="1799125"/>
                    <a:pt x="2645395" y="1818175"/>
                    <a:pt x="2621265" y="1818175"/>
                  </a:cubicBezTo>
                  <a:lnTo>
                    <a:pt x="55880" y="1818175"/>
                  </a:lnTo>
                  <a:cubicBezTo>
                    <a:pt x="31750" y="1818175"/>
                    <a:pt x="12700" y="1799125"/>
                    <a:pt x="12700" y="1774995"/>
                  </a:cubicBezTo>
                  <a:close/>
                  <a:moveTo>
                    <a:pt x="2706355" y="1818175"/>
                  </a:moveTo>
                  <a:cubicBezTo>
                    <a:pt x="2706355" y="1842305"/>
                    <a:pt x="2687305" y="1861355"/>
                    <a:pt x="2663175" y="1861355"/>
                  </a:cubicBezTo>
                  <a:lnTo>
                    <a:pt x="97790" y="1861355"/>
                  </a:lnTo>
                  <a:cubicBezTo>
                    <a:pt x="78740" y="1861355"/>
                    <a:pt x="62230" y="1848655"/>
                    <a:pt x="57150" y="1830875"/>
                  </a:cubicBezTo>
                  <a:lnTo>
                    <a:pt x="2621265" y="1830875"/>
                  </a:lnTo>
                  <a:cubicBezTo>
                    <a:pt x="2651745" y="1830875"/>
                    <a:pt x="2677145" y="1805475"/>
                    <a:pt x="2677145" y="1774995"/>
                  </a:cubicBezTo>
                  <a:lnTo>
                    <a:pt x="2677145" y="58420"/>
                  </a:lnTo>
                  <a:cubicBezTo>
                    <a:pt x="2693655" y="64770"/>
                    <a:pt x="2706355" y="80010"/>
                    <a:pt x="2706355" y="99060"/>
                  </a:cubicBezTo>
                  <a:lnTo>
                    <a:pt x="2706355" y="181817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568477" y="6705780"/>
            <a:ext cx="1381645" cy="1147585"/>
            <a:chOff x="0" y="0"/>
            <a:chExt cx="1842194" cy="1530113"/>
          </a:xfrm>
        </p:grpSpPr>
        <p:sp>
          <p:nvSpPr>
            <p:cNvPr id="29" name="Freeform 29"/>
            <p:cNvSpPr/>
            <p:nvPr/>
          </p:nvSpPr>
          <p:spPr>
            <a:xfrm>
              <a:off x="91470" y="75421"/>
              <a:ext cx="1750724" cy="1454692"/>
            </a:xfrm>
            <a:custGeom>
              <a:avLst/>
              <a:gdLst/>
              <a:ahLst/>
              <a:cxnLst/>
              <a:rect l="l" t="t" r="r" b="b"/>
              <a:pathLst>
                <a:path w="1750724" h="1454692">
                  <a:moveTo>
                    <a:pt x="0" y="0"/>
                  </a:moveTo>
                  <a:lnTo>
                    <a:pt x="1750724" y="0"/>
                  </a:lnTo>
                  <a:lnTo>
                    <a:pt x="1750724" y="1454692"/>
                  </a:lnTo>
                  <a:lnTo>
                    <a:pt x="0" y="1454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1750724" cy="1454692"/>
            </a:xfrm>
            <a:custGeom>
              <a:avLst/>
              <a:gdLst/>
              <a:ahLst/>
              <a:cxnLst/>
              <a:rect l="l" t="t" r="r" b="b"/>
              <a:pathLst>
                <a:path w="1750724" h="1454692">
                  <a:moveTo>
                    <a:pt x="0" y="0"/>
                  </a:moveTo>
                  <a:lnTo>
                    <a:pt x="1750724" y="0"/>
                  </a:lnTo>
                  <a:lnTo>
                    <a:pt x="1750724" y="1454692"/>
                  </a:lnTo>
                  <a:lnTo>
                    <a:pt x="0" y="1454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>
            <a:off x="7301576" y="6876615"/>
            <a:ext cx="3240664" cy="3159647"/>
          </a:xfrm>
          <a:custGeom>
            <a:avLst/>
            <a:gdLst/>
            <a:ahLst/>
            <a:cxnLst/>
            <a:rect l="l" t="t" r="r" b="b"/>
            <a:pathLst>
              <a:path w="3240664" h="3159647">
                <a:moveTo>
                  <a:pt x="0" y="0"/>
                </a:moveTo>
                <a:lnTo>
                  <a:pt x="3240663" y="0"/>
                </a:lnTo>
                <a:lnTo>
                  <a:pt x="3240663" y="3159647"/>
                </a:lnTo>
                <a:lnTo>
                  <a:pt x="0" y="31596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20047" y="2310226"/>
            <a:ext cx="1692177" cy="1692177"/>
          </a:xfrm>
          <a:custGeom>
            <a:avLst/>
            <a:gdLst/>
            <a:ahLst/>
            <a:cxnLst/>
            <a:rect l="l" t="t" r="r" b="b"/>
            <a:pathLst>
              <a:path w="1692177" h="1692177">
                <a:moveTo>
                  <a:pt x="0" y="0"/>
                </a:moveTo>
                <a:lnTo>
                  <a:pt x="1692177" y="0"/>
                </a:lnTo>
                <a:lnTo>
                  <a:pt x="1692177" y="1692177"/>
                </a:lnTo>
                <a:lnTo>
                  <a:pt x="0" y="16921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flipH="1">
            <a:off x="15924807" y="2451227"/>
            <a:ext cx="1692177" cy="1692177"/>
          </a:xfrm>
          <a:custGeom>
            <a:avLst/>
            <a:gdLst/>
            <a:ahLst/>
            <a:cxnLst/>
            <a:rect l="l" t="t" r="r" b="b"/>
            <a:pathLst>
              <a:path w="1692177" h="1692177">
                <a:moveTo>
                  <a:pt x="1692177" y="0"/>
                </a:moveTo>
                <a:lnTo>
                  <a:pt x="0" y="0"/>
                </a:lnTo>
                <a:lnTo>
                  <a:pt x="0" y="1692177"/>
                </a:lnTo>
                <a:lnTo>
                  <a:pt x="1692177" y="1692177"/>
                </a:lnTo>
                <a:lnTo>
                  <a:pt x="169217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5219848" y="241336"/>
            <a:ext cx="784830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E13E0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CHỦ ĐỀ AN TOÀN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64955" y="1310006"/>
            <a:ext cx="995809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E13E0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KẾ HOẠCH TUẦN 3: TỪ 13/10 ĐẾN 17/10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45853" y="2119439"/>
            <a:ext cx="680424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E13E0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ĐỘ TUỔI MẪU GIÁO 5 TUỔI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17130" y="3256130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99381" y="3184890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837497" y="3256130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651035" y="7036917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5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150097" y="6996018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6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53668" y="4092735"/>
            <a:ext cx="3916949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PTTM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VĐ: Bé tập 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đánh răng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72797" y="4244335"/>
            <a:ext cx="391694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Đi khuỵ gối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502436" y="4244335"/>
            <a:ext cx="391694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PTNT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 7 ( Tiết 1)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296344" y="7786690"/>
            <a:ext cx="3916949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PTNN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Bé yêu kể chuyện sáng tạo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992656" y="7519990"/>
            <a:ext cx="3599661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PTTCXH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Dạy trẻ phòng tránh xâm hại cơ thể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04374" y="-5235811"/>
            <a:ext cx="20496748" cy="20496748"/>
          </a:xfrm>
          <a:custGeom>
            <a:avLst/>
            <a:gdLst/>
            <a:ahLst/>
            <a:cxnLst/>
            <a:rect l="l" t="t" r="r" b="b"/>
            <a:pathLst>
              <a:path w="20496748" h="20496748">
                <a:moveTo>
                  <a:pt x="0" y="0"/>
                </a:moveTo>
                <a:lnTo>
                  <a:pt x="20496748" y="0"/>
                </a:lnTo>
                <a:lnTo>
                  <a:pt x="20496748" y="20496748"/>
                </a:lnTo>
                <a:lnTo>
                  <a:pt x="0" y="20496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77644" y="2784150"/>
            <a:ext cx="4450151" cy="3161946"/>
            <a:chOff x="0" y="0"/>
            <a:chExt cx="5323486" cy="3782473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5331145" cy="3782473"/>
            </a:xfrm>
            <a:custGeom>
              <a:avLst/>
              <a:gdLst/>
              <a:ahLst/>
              <a:cxnLst/>
              <a:rect l="l" t="t" r="r" b="b"/>
              <a:pathLst>
                <a:path w="5331145" h="3782473">
                  <a:moveTo>
                    <a:pt x="4824706" y="3765555"/>
                  </a:moveTo>
                  <a:cubicBezTo>
                    <a:pt x="4824706" y="3765555"/>
                    <a:pt x="4587710" y="3755585"/>
                    <a:pt x="4225571" y="3769029"/>
                  </a:cubicBezTo>
                  <a:cubicBezTo>
                    <a:pt x="3863433" y="3782473"/>
                    <a:pt x="490924" y="3782473"/>
                    <a:pt x="490924" y="3782473"/>
                  </a:cubicBezTo>
                  <a:cubicBezTo>
                    <a:pt x="245502" y="3782473"/>
                    <a:pt x="32509" y="3685205"/>
                    <a:pt x="31032" y="3525091"/>
                  </a:cubicBezTo>
                  <a:cubicBezTo>
                    <a:pt x="31032" y="3525091"/>
                    <a:pt x="0" y="2161225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778157" y="0"/>
                    <a:pt x="4778157" y="0"/>
                  </a:cubicBezTo>
                  <a:cubicBezTo>
                    <a:pt x="5090058" y="0"/>
                    <a:pt x="5323487" y="101069"/>
                    <a:pt x="5315629" y="303616"/>
                  </a:cubicBezTo>
                  <a:cubicBezTo>
                    <a:pt x="5315629" y="303616"/>
                    <a:pt x="5313634" y="2022989"/>
                    <a:pt x="5322389" y="2825504"/>
                  </a:cubicBezTo>
                  <a:cubicBezTo>
                    <a:pt x="5331145" y="3118806"/>
                    <a:pt x="5284597" y="3451877"/>
                    <a:pt x="5284597" y="3451877"/>
                  </a:cubicBezTo>
                  <a:cubicBezTo>
                    <a:pt x="5281631" y="3631902"/>
                    <a:pt x="5070128" y="3765555"/>
                    <a:pt x="4824706" y="3765555"/>
                  </a:cubicBezTo>
                  <a:close/>
                </a:path>
              </a:pathLst>
            </a:custGeom>
            <a:solidFill>
              <a:srgbClr val="186AB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39082" y="6524375"/>
            <a:ext cx="4601570" cy="3538622"/>
            <a:chOff x="0" y="0"/>
            <a:chExt cx="3032194" cy="2331767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036406" cy="2331767"/>
            </a:xfrm>
            <a:custGeom>
              <a:avLst/>
              <a:gdLst/>
              <a:ahLst/>
              <a:cxnLst/>
              <a:rect l="l" t="t" r="r" b="b"/>
              <a:pathLst>
                <a:path w="3036406" h="2331767">
                  <a:moveTo>
                    <a:pt x="278431" y="16918"/>
                  </a:moveTo>
                  <a:cubicBezTo>
                    <a:pt x="278431" y="16918"/>
                    <a:pt x="604014" y="12258"/>
                    <a:pt x="924158" y="12454"/>
                  </a:cubicBezTo>
                  <a:cubicBezTo>
                    <a:pt x="2013958" y="12671"/>
                    <a:pt x="2762338" y="0"/>
                    <a:pt x="2762338" y="0"/>
                  </a:cubicBezTo>
                  <a:cubicBezTo>
                    <a:pt x="2829802" y="0"/>
                    <a:pt x="2905739" y="0"/>
                    <a:pt x="2984512" y="85073"/>
                  </a:cubicBezTo>
                  <a:cubicBezTo>
                    <a:pt x="3027490" y="131488"/>
                    <a:pt x="3028558" y="240224"/>
                    <a:pt x="3028963" y="320281"/>
                  </a:cubicBezTo>
                  <a:cubicBezTo>
                    <a:pt x="3028963" y="320281"/>
                    <a:pt x="3027259" y="1306805"/>
                    <a:pt x="3027259" y="1569183"/>
                  </a:cubicBezTo>
                  <a:cubicBezTo>
                    <a:pt x="3027259" y="1783342"/>
                    <a:pt x="3036407" y="2082521"/>
                    <a:pt x="3036407" y="2082521"/>
                  </a:cubicBezTo>
                  <a:cubicBezTo>
                    <a:pt x="3036407" y="2211189"/>
                    <a:pt x="3032237" y="2331767"/>
                    <a:pt x="2779399" y="2323633"/>
                  </a:cubicBezTo>
                  <a:cubicBezTo>
                    <a:pt x="2779399" y="2323633"/>
                    <a:pt x="2402927" y="2303334"/>
                    <a:pt x="2052987" y="2310933"/>
                  </a:cubicBezTo>
                  <a:cubicBezTo>
                    <a:pt x="1132844" y="2319067"/>
                    <a:pt x="304023" y="2331767"/>
                    <a:pt x="304023" y="2331767"/>
                  </a:cubicBezTo>
                  <a:cubicBezTo>
                    <a:pt x="132548" y="2331767"/>
                    <a:pt x="4213" y="2230698"/>
                    <a:pt x="8532" y="2028151"/>
                  </a:cubicBezTo>
                  <a:cubicBezTo>
                    <a:pt x="8532" y="2028151"/>
                    <a:pt x="9630" y="1529610"/>
                    <a:pt x="4815" y="9963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186AB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624274" y="2490967"/>
            <a:ext cx="5123257" cy="3390501"/>
            <a:chOff x="0" y="0"/>
            <a:chExt cx="2861722" cy="1893848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2865935" cy="1893848"/>
            </a:xfrm>
            <a:custGeom>
              <a:avLst/>
              <a:gdLst/>
              <a:ahLst/>
              <a:cxnLst/>
              <a:rect l="l" t="t" r="r" b="b"/>
              <a:pathLst>
                <a:path w="2865935" h="1893848">
                  <a:moveTo>
                    <a:pt x="278431" y="16918"/>
                  </a:moveTo>
                  <a:cubicBezTo>
                    <a:pt x="278431" y="16918"/>
                    <a:pt x="604014" y="12258"/>
                    <a:pt x="921122" y="12454"/>
                  </a:cubicBezTo>
                  <a:cubicBezTo>
                    <a:pt x="1865048" y="12671"/>
                    <a:pt x="2591867" y="0"/>
                    <a:pt x="2591867" y="0"/>
                  </a:cubicBezTo>
                  <a:cubicBezTo>
                    <a:pt x="2659330" y="0"/>
                    <a:pt x="2735267" y="0"/>
                    <a:pt x="2814041" y="85073"/>
                  </a:cubicBezTo>
                  <a:cubicBezTo>
                    <a:pt x="2857019" y="131488"/>
                    <a:pt x="2858087" y="240224"/>
                    <a:pt x="2858492" y="320281"/>
                  </a:cubicBezTo>
                  <a:cubicBezTo>
                    <a:pt x="2858492" y="320281"/>
                    <a:pt x="2856787" y="944479"/>
                    <a:pt x="2856787" y="1131264"/>
                  </a:cubicBezTo>
                  <a:cubicBezTo>
                    <a:pt x="2856787" y="1345423"/>
                    <a:pt x="2865935" y="1644602"/>
                    <a:pt x="2865935" y="1644602"/>
                  </a:cubicBezTo>
                  <a:cubicBezTo>
                    <a:pt x="2865935" y="1773270"/>
                    <a:pt x="2861766" y="1893848"/>
                    <a:pt x="2608928" y="1885714"/>
                  </a:cubicBezTo>
                  <a:cubicBezTo>
                    <a:pt x="2608928" y="1885714"/>
                    <a:pt x="2232455" y="1865415"/>
                    <a:pt x="1898853" y="1873014"/>
                  </a:cubicBezTo>
                  <a:cubicBezTo>
                    <a:pt x="1101875" y="1881148"/>
                    <a:pt x="304023" y="1893848"/>
                    <a:pt x="304023" y="1893848"/>
                  </a:cubicBezTo>
                  <a:cubicBezTo>
                    <a:pt x="132548" y="1893848"/>
                    <a:pt x="4213" y="1792779"/>
                    <a:pt x="8532" y="1590232"/>
                  </a:cubicBezTo>
                  <a:cubicBezTo>
                    <a:pt x="8532" y="1590232"/>
                    <a:pt x="9630" y="1091691"/>
                    <a:pt x="4815" y="93462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186AB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421628" y="6637562"/>
            <a:ext cx="4673175" cy="3374412"/>
            <a:chOff x="0" y="0"/>
            <a:chExt cx="3079378" cy="2223561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3083591" cy="2223561"/>
            </a:xfrm>
            <a:custGeom>
              <a:avLst/>
              <a:gdLst/>
              <a:ahLst/>
              <a:cxnLst/>
              <a:rect l="l" t="t" r="r" b="b"/>
              <a:pathLst>
                <a:path w="3083591" h="2223561">
                  <a:moveTo>
                    <a:pt x="278431" y="16918"/>
                  </a:moveTo>
                  <a:cubicBezTo>
                    <a:pt x="278431" y="16918"/>
                    <a:pt x="604014" y="12258"/>
                    <a:pt x="924998" y="12454"/>
                  </a:cubicBezTo>
                  <a:cubicBezTo>
                    <a:pt x="2055174" y="12671"/>
                    <a:pt x="2809523" y="0"/>
                    <a:pt x="2809523" y="0"/>
                  </a:cubicBezTo>
                  <a:cubicBezTo>
                    <a:pt x="2876986" y="0"/>
                    <a:pt x="2952923" y="0"/>
                    <a:pt x="3031696" y="85073"/>
                  </a:cubicBezTo>
                  <a:cubicBezTo>
                    <a:pt x="3074674" y="131488"/>
                    <a:pt x="3075743" y="240224"/>
                    <a:pt x="3076148" y="320281"/>
                  </a:cubicBezTo>
                  <a:cubicBezTo>
                    <a:pt x="3076148" y="320281"/>
                    <a:pt x="3074443" y="1217277"/>
                    <a:pt x="3074443" y="1460977"/>
                  </a:cubicBezTo>
                  <a:cubicBezTo>
                    <a:pt x="3074443" y="1675136"/>
                    <a:pt x="3083591" y="1974315"/>
                    <a:pt x="3083591" y="1974315"/>
                  </a:cubicBezTo>
                  <a:cubicBezTo>
                    <a:pt x="3083591" y="2102984"/>
                    <a:pt x="3079422" y="2223561"/>
                    <a:pt x="2826584" y="2215427"/>
                  </a:cubicBezTo>
                  <a:cubicBezTo>
                    <a:pt x="2826584" y="2215427"/>
                    <a:pt x="2450111" y="2195129"/>
                    <a:pt x="2095649" y="2202727"/>
                  </a:cubicBezTo>
                  <a:cubicBezTo>
                    <a:pt x="1141415" y="2210861"/>
                    <a:pt x="304023" y="2223561"/>
                    <a:pt x="304023" y="2223561"/>
                  </a:cubicBezTo>
                  <a:cubicBezTo>
                    <a:pt x="132548" y="2223561"/>
                    <a:pt x="4213" y="2122492"/>
                    <a:pt x="8532" y="1919945"/>
                  </a:cubicBezTo>
                  <a:cubicBezTo>
                    <a:pt x="8532" y="1919945"/>
                    <a:pt x="9630" y="1421404"/>
                    <a:pt x="4815" y="98108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F0E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639271" y="2506228"/>
            <a:ext cx="4921664" cy="3375239"/>
            <a:chOff x="0" y="0"/>
            <a:chExt cx="2740620" cy="18794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2744833" cy="1879496"/>
            </a:xfrm>
            <a:custGeom>
              <a:avLst/>
              <a:gdLst/>
              <a:ahLst/>
              <a:cxnLst/>
              <a:rect l="l" t="t" r="r" b="b"/>
              <a:pathLst>
                <a:path w="274483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18966" y="12454"/>
                  </a:cubicBezTo>
                  <a:cubicBezTo>
                    <a:pt x="1759263" y="12671"/>
                    <a:pt x="2470764" y="0"/>
                    <a:pt x="2470764" y="0"/>
                  </a:cubicBezTo>
                  <a:cubicBezTo>
                    <a:pt x="2538228" y="0"/>
                    <a:pt x="2614165" y="0"/>
                    <a:pt x="2692938" y="85073"/>
                  </a:cubicBezTo>
                  <a:cubicBezTo>
                    <a:pt x="2735916" y="131488"/>
                    <a:pt x="2736984" y="240224"/>
                    <a:pt x="2737389" y="320281"/>
                  </a:cubicBezTo>
                  <a:cubicBezTo>
                    <a:pt x="2737389" y="320281"/>
                    <a:pt x="2735685" y="932605"/>
                    <a:pt x="2735685" y="1116912"/>
                  </a:cubicBezTo>
                  <a:cubicBezTo>
                    <a:pt x="2735685" y="1331071"/>
                    <a:pt x="2744833" y="1630250"/>
                    <a:pt x="2744833" y="1630250"/>
                  </a:cubicBezTo>
                  <a:cubicBezTo>
                    <a:pt x="2744833" y="1758918"/>
                    <a:pt x="2740664" y="1879496"/>
                    <a:pt x="2487826" y="1871362"/>
                  </a:cubicBezTo>
                  <a:cubicBezTo>
                    <a:pt x="2487826" y="1871362"/>
                    <a:pt x="2111353" y="1851063"/>
                    <a:pt x="1789356" y="1858662"/>
                  </a:cubicBezTo>
                  <a:cubicBezTo>
                    <a:pt x="1079875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F0E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43782" y="2619512"/>
            <a:ext cx="4740072" cy="3326584"/>
            <a:chOff x="0" y="0"/>
            <a:chExt cx="5670303" cy="3979421"/>
          </a:xfrm>
        </p:grpSpPr>
        <p:sp>
          <p:nvSpPr>
            <p:cNvPr id="14" name="Freeform 14"/>
            <p:cNvSpPr/>
            <p:nvPr/>
          </p:nvSpPr>
          <p:spPr>
            <a:xfrm>
              <a:off x="-1" y="0"/>
              <a:ext cx="5677962" cy="3979421"/>
            </a:xfrm>
            <a:custGeom>
              <a:avLst/>
              <a:gdLst/>
              <a:ahLst/>
              <a:cxnLst/>
              <a:rect l="l" t="t" r="r" b="b"/>
              <a:pathLst>
                <a:path w="5677962" h="3979421">
                  <a:moveTo>
                    <a:pt x="5171523" y="3962502"/>
                  </a:moveTo>
                  <a:cubicBezTo>
                    <a:pt x="5171523" y="3962502"/>
                    <a:pt x="4934527" y="3952533"/>
                    <a:pt x="4572388" y="3965977"/>
                  </a:cubicBezTo>
                  <a:cubicBezTo>
                    <a:pt x="4210250" y="3979421"/>
                    <a:pt x="490924" y="3979421"/>
                    <a:pt x="490924" y="3979421"/>
                  </a:cubicBezTo>
                  <a:cubicBezTo>
                    <a:pt x="245502" y="3979421"/>
                    <a:pt x="32509" y="3882153"/>
                    <a:pt x="31032" y="3722039"/>
                  </a:cubicBezTo>
                  <a:cubicBezTo>
                    <a:pt x="31032" y="3722039"/>
                    <a:pt x="0" y="231378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124975" y="0"/>
                    <a:pt x="5124975" y="0"/>
                  </a:cubicBezTo>
                  <a:cubicBezTo>
                    <a:pt x="5436875" y="0"/>
                    <a:pt x="5670304" y="101069"/>
                    <a:pt x="5662446" y="303616"/>
                  </a:cubicBezTo>
                  <a:cubicBezTo>
                    <a:pt x="5662446" y="303616"/>
                    <a:pt x="5660451" y="2161969"/>
                    <a:pt x="5669207" y="3022452"/>
                  </a:cubicBezTo>
                  <a:cubicBezTo>
                    <a:pt x="5677962" y="3315753"/>
                    <a:pt x="5631414" y="3648825"/>
                    <a:pt x="5631414" y="3648825"/>
                  </a:cubicBezTo>
                  <a:cubicBezTo>
                    <a:pt x="5628449" y="3828850"/>
                    <a:pt x="5416945" y="3962502"/>
                    <a:pt x="5171523" y="3962502"/>
                  </a:cubicBezTo>
                  <a:close/>
                </a:path>
              </a:pathLst>
            </a:custGeom>
            <a:solidFill>
              <a:srgbClr val="F6F0EC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158397" y="2784150"/>
            <a:ext cx="2139565" cy="650970"/>
            <a:chOff x="0" y="0"/>
            <a:chExt cx="3908453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C4BDDB"/>
            </a:solidFill>
          </p:spPr>
        </p:sp>
      </p:grpSp>
      <p:sp>
        <p:nvSpPr>
          <p:cNvPr id="17" name="Freeform 17"/>
          <p:cNvSpPr/>
          <p:nvPr/>
        </p:nvSpPr>
        <p:spPr>
          <a:xfrm rot="-2053301">
            <a:off x="17329099" y="1869830"/>
            <a:ext cx="463672" cy="1363742"/>
          </a:xfrm>
          <a:custGeom>
            <a:avLst/>
            <a:gdLst/>
            <a:ahLst/>
            <a:cxnLst/>
            <a:rect l="l" t="t" r="r" b="b"/>
            <a:pathLst>
              <a:path w="463672" h="1363742">
                <a:moveTo>
                  <a:pt x="0" y="0"/>
                </a:moveTo>
                <a:lnTo>
                  <a:pt x="463672" y="0"/>
                </a:lnTo>
                <a:lnTo>
                  <a:pt x="463672" y="1363743"/>
                </a:lnTo>
                <a:lnTo>
                  <a:pt x="0" y="13637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005202" y="6559611"/>
            <a:ext cx="949724" cy="949724"/>
          </a:xfrm>
          <a:custGeom>
            <a:avLst/>
            <a:gdLst/>
            <a:ahLst/>
            <a:cxnLst/>
            <a:rect l="l" t="t" r="r" b="b"/>
            <a:pathLst>
              <a:path w="949724" h="949724">
                <a:moveTo>
                  <a:pt x="0" y="0"/>
                </a:moveTo>
                <a:lnTo>
                  <a:pt x="949724" y="0"/>
                </a:lnTo>
                <a:lnTo>
                  <a:pt x="949724" y="949725"/>
                </a:lnTo>
                <a:lnTo>
                  <a:pt x="0" y="94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642129">
            <a:off x="137721" y="7562052"/>
            <a:ext cx="391121" cy="863921"/>
          </a:xfrm>
          <a:custGeom>
            <a:avLst/>
            <a:gdLst/>
            <a:ahLst/>
            <a:cxnLst/>
            <a:rect l="l" t="t" r="r" b="b"/>
            <a:pathLst>
              <a:path w="391121" h="863921">
                <a:moveTo>
                  <a:pt x="0" y="0"/>
                </a:moveTo>
                <a:lnTo>
                  <a:pt x="391121" y="0"/>
                </a:lnTo>
                <a:lnTo>
                  <a:pt x="391121" y="863921"/>
                </a:lnTo>
                <a:lnTo>
                  <a:pt x="0" y="863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41831">
            <a:off x="541418" y="7662213"/>
            <a:ext cx="259061" cy="572224"/>
          </a:xfrm>
          <a:custGeom>
            <a:avLst/>
            <a:gdLst/>
            <a:ahLst/>
            <a:cxnLst/>
            <a:rect l="l" t="t" r="r" b="b"/>
            <a:pathLst>
              <a:path w="259061" h="572224">
                <a:moveTo>
                  <a:pt x="0" y="0"/>
                </a:moveTo>
                <a:lnTo>
                  <a:pt x="259061" y="0"/>
                </a:lnTo>
                <a:lnTo>
                  <a:pt x="259061" y="572223"/>
                </a:lnTo>
                <a:lnTo>
                  <a:pt x="0" y="572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573012" y="9436508"/>
            <a:ext cx="787982" cy="756463"/>
          </a:xfrm>
          <a:custGeom>
            <a:avLst/>
            <a:gdLst/>
            <a:ahLst/>
            <a:cxnLst/>
            <a:rect l="l" t="t" r="r" b="b"/>
            <a:pathLst>
              <a:path w="787982" h="756463">
                <a:moveTo>
                  <a:pt x="0" y="0"/>
                </a:moveTo>
                <a:lnTo>
                  <a:pt x="787982" y="0"/>
                </a:lnTo>
                <a:lnTo>
                  <a:pt x="787982" y="756463"/>
                </a:lnTo>
                <a:lnTo>
                  <a:pt x="0" y="7564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863801">
            <a:off x="483056" y="8168582"/>
            <a:ext cx="607549" cy="2075477"/>
          </a:xfrm>
          <a:custGeom>
            <a:avLst/>
            <a:gdLst/>
            <a:ahLst/>
            <a:cxnLst/>
            <a:rect l="l" t="t" r="r" b="b"/>
            <a:pathLst>
              <a:path w="607549" h="2075477">
                <a:moveTo>
                  <a:pt x="0" y="0"/>
                </a:moveTo>
                <a:lnTo>
                  <a:pt x="607548" y="0"/>
                </a:lnTo>
                <a:lnTo>
                  <a:pt x="607548" y="2075477"/>
                </a:lnTo>
                <a:lnTo>
                  <a:pt x="0" y="20754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6920241" y="6473352"/>
            <a:ext cx="4918373" cy="3538622"/>
            <a:chOff x="0" y="0"/>
            <a:chExt cx="3240951" cy="2331767"/>
          </a:xfrm>
        </p:grpSpPr>
        <p:sp>
          <p:nvSpPr>
            <p:cNvPr id="24" name="Freeform 24"/>
            <p:cNvSpPr/>
            <p:nvPr/>
          </p:nvSpPr>
          <p:spPr>
            <a:xfrm>
              <a:off x="-4213" y="0"/>
              <a:ext cx="3245163" cy="2331767"/>
            </a:xfrm>
            <a:custGeom>
              <a:avLst/>
              <a:gdLst/>
              <a:ahLst/>
              <a:cxnLst/>
              <a:rect l="l" t="t" r="r" b="b"/>
              <a:pathLst>
                <a:path w="3245163" h="2331767">
                  <a:moveTo>
                    <a:pt x="278431" y="16918"/>
                  </a:moveTo>
                  <a:cubicBezTo>
                    <a:pt x="278431" y="16918"/>
                    <a:pt x="604014" y="12258"/>
                    <a:pt x="927874" y="12454"/>
                  </a:cubicBezTo>
                  <a:cubicBezTo>
                    <a:pt x="2196311" y="12671"/>
                    <a:pt x="2971095" y="0"/>
                    <a:pt x="2971095" y="0"/>
                  </a:cubicBezTo>
                  <a:cubicBezTo>
                    <a:pt x="3038559" y="0"/>
                    <a:pt x="3114496" y="0"/>
                    <a:pt x="3193269" y="85073"/>
                  </a:cubicBezTo>
                  <a:cubicBezTo>
                    <a:pt x="3236247" y="131488"/>
                    <a:pt x="3237315" y="240224"/>
                    <a:pt x="3237720" y="320281"/>
                  </a:cubicBezTo>
                  <a:cubicBezTo>
                    <a:pt x="3237720" y="320281"/>
                    <a:pt x="3236016" y="1306805"/>
                    <a:pt x="3236016" y="1569183"/>
                  </a:cubicBezTo>
                  <a:cubicBezTo>
                    <a:pt x="3236016" y="1783342"/>
                    <a:pt x="3245164" y="2082521"/>
                    <a:pt x="3245164" y="2082521"/>
                  </a:cubicBezTo>
                  <a:cubicBezTo>
                    <a:pt x="3245164" y="2211189"/>
                    <a:pt x="3240995" y="2331767"/>
                    <a:pt x="2988156" y="2323633"/>
                  </a:cubicBezTo>
                  <a:cubicBezTo>
                    <a:pt x="2988156" y="2323633"/>
                    <a:pt x="2611684" y="2303334"/>
                    <a:pt x="2241737" y="2310933"/>
                  </a:cubicBezTo>
                  <a:cubicBezTo>
                    <a:pt x="1170768" y="2319067"/>
                    <a:pt x="304023" y="2331767"/>
                    <a:pt x="304023" y="2331767"/>
                  </a:cubicBezTo>
                  <a:cubicBezTo>
                    <a:pt x="132548" y="2331767"/>
                    <a:pt x="4213" y="2230698"/>
                    <a:pt x="8532" y="2028151"/>
                  </a:cubicBezTo>
                  <a:cubicBezTo>
                    <a:pt x="8532" y="2028151"/>
                    <a:pt x="9630" y="1529610"/>
                    <a:pt x="4815" y="9963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186AB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081841" y="6606480"/>
            <a:ext cx="4754638" cy="3374412"/>
            <a:chOff x="0" y="0"/>
            <a:chExt cx="3133058" cy="2223561"/>
          </a:xfrm>
        </p:grpSpPr>
        <p:sp>
          <p:nvSpPr>
            <p:cNvPr id="26" name="Freeform 26"/>
            <p:cNvSpPr/>
            <p:nvPr/>
          </p:nvSpPr>
          <p:spPr>
            <a:xfrm>
              <a:off x="-4213" y="0"/>
              <a:ext cx="3137270" cy="2223561"/>
            </a:xfrm>
            <a:custGeom>
              <a:avLst/>
              <a:gdLst/>
              <a:ahLst/>
              <a:cxnLst/>
              <a:rect l="l" t="t" r="r" b="b"/>
              <a:pathLst>
                <a:path w="3137270" h="2223561">
                  <a:moveTo>
                    <a:pt x="278431" y="16918"/>
                  </a:moveTo>
                  <a:cubicBezTo>
                    <a:pt x="278431" y="16918"/>
                    <a:pt x="604014" y="12258"/>
                    <a:pt x="925953" y="12454"/>
                  </a:cubicBezTo>
                  <a:cubicBezTo>
                    <a:pt x="2102064" y="12671"/>
                    <a:pt x="2863202" y="0"/>
                    <a:pt x="2863202" y="0"/>
                  </a:cubicBezTo>
                  <a:cubicBezTo>
                    <a:pt x="2930666" y="0"/>
                    <a:pt x="3006603" y="0"/>
                    <a:pt x="3085376" y="85073"/>
                  </a:cubicBezTo>
                  <a:cubicBezTo>
                    <a:pt x="3128354" y="131488"/>
                    <a:pt x="3129422" y="240224"/>
                    <a:pt x="3129827" y="320281"/>
                  </a:cubicBezTo>
                  <a:cubicBezTo>
                    <a:pt x="3129827" y="320281"/>
                    <a:pt x="3128123" y="1217277"/>
                    <a:pt x="3128123" y="1460977"/>
                  </a:cubicBezTo>
                  <a:cubicBezTo>
                    <a:pt x="3128123" y="1675136"/>
                    <a:pt x="3137271" y="1974315"/>
                    <a:pt x="3137271" y="1974315"/>
                  </a:cubicBezTo>
                  <a:cubicBezTo>
                    <a:pt x="3137271" y="2102984"/>
                    <a:pt x="3133101" y="2223561"/>
                    <a:pt x="2880263" y="2215427"/>
                  </a:cubicBezTo>
                  <a:cubicBezTo>
                    <a:pt x="2880263" y="2215427"/>
                    <a:pt x="2503791" y="2195129"/>
                    <a:pt x="2144184" y="2202727"/>
                  </a:cubicBezTo>
                  <a:cubicBezTo>
                    <a:pt x="1151167" y="2210861"/>
                    <a:pt x="304023" y="2223561"/>
                    <a:pt x="304023" y="2223561"/>
                  </a:cubicBezTo>
                  <a:cubicBezTo>
                    <a:pt x="132548" y="2223561"/>
                    <a:pt x="4213" y="2122492"/>
                    <a:pt x="8532" y="1919945"/>
                  </a:cubicBezTo>
                  <a:cubicBezTo>
                    <a:pt x="8532" y="1919945"/>
                    <a:pt x="9630" y="1421404"/>
                    <a:pt x="4815" y="98108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F0E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244747" y="2716339"/>
            <a:ext cx="2139565" cy="650970"/>
            <a:chOff x="0" y="0"/>
            <a:chExt cx="3908453" cy="1189159"/>
          </a:xfrm>
        </p:grpSpPr>
        <p:sp>
          <p:nvSpPr>
            <p:cNvPr id="28" name="Freeform 28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669CC3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2688433" y="6922658"/>
            <a:ext cx="2139565" cy="650970"/>
            <a:chOff x="0" y="0"/>
            <a:chExt cx="3908453" cy="1189159"/>
          </a:xfrm>
        </p:grpSpPr>
        <p:sp>
          <p:nvSpPr>
            <p:cNvPr id="30" name="Freeform 3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AEE6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535639" y="6694058"/>
            <a:ext cx="2139565" cy="650970"/>
            <a:chOff x="0" y="0"/>
            <a:chExt cx="3908453" cy="1189159"/>
          </a:xfrm>
        </p:grpSpPr>
        <p:sp>
          <p:nvSpPr>
            <p:cNvPr id="32" name="Freeform 32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2823518" y="6356330"/>
            <a:ext cx="4514758" cy="3548587"/>
            <a:chOff x="0" y="0"/>
            <a:chExt cx="2974989" cy="2338333"/>
          </a:xfrm>
        </p:grpSpPr>
        <p:sp>
          <p:nvSpPr>
            <p:cNvPr id="34" name="Freeform 34"/>
            <p:cNvSpPr/>
            <p:nvPr/>
          </p:nvSpPr>
          <p:spPr>
            <a:xfrm>
              <a:off x="-4213" y="0"/>
              <a:ext cx="2979202" cy="2338333"/>
            </a:xfrm>
            <a:custGeom>
              <a:avLst/>
              <a:gdLst/>
              <a:ahLst/>
              <a:cxnLst/>
              <a:rect l="l" t="t" r="r" b="b"/>
              <a:pathLst>
                <a:path w="2979202" h="2338333">
                  <a:moveTo>
                    <a:pt x="278431" y="16918"/>
                  </a:moveTo>
                  <a:cubicBezTo>
                    <a:pt x="278431" y="16918"/>
                    <a:pt x="604014" y="12258"/>
                    <a:pt x="923139" y="12454"/>
                  </a:cubicBezTo>
                  <a:cubicBezTo>
                    <a:pt x="1963989" y="12671"/>
                    <a:pt x="2705134" y="0"/>
                    <a:pt x="2705134" y="0"/>
                  </a:cubicBezTo>
                  <a:cubicBezTo>
                    <a:pt x="2772598" y="0"/>
                    <a:pt x="2848535" y="0"/>
                    <a:pt x="2927308" y="85073"/>
                  </a:cubicBezTo>
                  <a:cubicBezTo>
                    <a:pt x="2970286" y="131488"/>
                    <a:pt x="2971354" y="240224"/>
                    <a:pt x="2971759" y="320281"/>
                  </a:cubicBezTo>
                  <a:cubicBezTo>
                    <a:pt x="2971759" y="320281"/>
                    <a:pt x="2970054" y="1312238"/>
                    <a:pt x="2970054" y="1575749"/>
                  </a:cubicBezTo>
                  <a:cubicBezTo>
                    <a:pt x="2970054" y="1789908"/>
                    <a:pt x="2979202" y="2089087"/>
                    <a:pt x="2979202" y="2089087"/>
                  </a:cubicBezTo>
                  <a:cubicBezTo>
                    <a:pt x="2979202" y="2217756"/>
                    <a:pt x="2975033" y="2338333"/>
                    <a:pt x="2722195" y="2330199"/>
                  </a:cubicBezTo>
                  <a:cubicBezTo>
                    <a:pt x="2722195" y="2330199"/>
                    <a:pt x="2345723" y="2309901"/>
                    <a:pt x="2001265" y="2317499"/>
                  </a:cubicBezTo>
                  <a:cubicBezTo>
                    <a:pt x="1122452" y="2325633"/>
                    <a:pt x="304023" y="2338333"/>
                    <a:pt x="304023" y="2338333"/>
                  </a:cubicBezTo>
                  <a:cubicBezTo>
                    <a:pt x="132548" y="2338333"/>
                    <a:pt x="4213" y="2237264"/>
                    <a:pt x="8532" y="2034717"/>
                  </a:cubicBezTo>
                  <a:cubicBezTo>
                    <a:pt x="8532" y="2034717"/>
                    <a:pt x="9630" y="1536176"/>
                    <a:pt x="4815" y="997251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186AB4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3116040" y="6269946"/>
            <a:ext cx="4222236" cy="3668797"/>
            <a:chOff x="0" y="0"/>
            <a:chExt cx="2550862" cy="2216503"/>
          </a:xfrm>
        </p:grpSpPr>
        <p:sp>
          <p:nvSpPr>
            <p:cNvPr id="36" name="Freeform 36"/>
            <p:cNvSpPr/>
            <p:nvPr/>
          </p:nvSpPr>
          <p:spPr>
            <a:xfrm>
              <a:off x="-9098" y="-6509"/>
              <a:ext cx="2565193" cy="2248556"/>
            </a:xfrm>
            <a:custGeom>
              <a:avLst/>
              <a:gdLst/>
              <a:ahLst/>
              <a:cxnLst/>
              <a:rect l="l" t="t" r="r" b="b"/>
              <a:pathLst>
                <a:path w="2565193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672120" y="6965"/>
                  </a:cubicBezTo>
                  <a:cubicBezTo>
                    <a:pt x="1888868" y="16819"/>
                    <a:pt x="2093183" y="36481"/>
                    <a:pt x="2227371" y="101690"/>
                  </a:cubicBezTo>
                  <a:cubicBezTo>
                    <a:pt x="2483417" y="226120"/>
                    <a:pt x="2565193" y="459160"/>
                    <a:pt x="2559705" y="704684"/>
                  </a:cubicBezTo>
                  <a:cubicBezTo>
                    <a:pt x="2559705" y="704684"/>
                    <a:pt x="2516417" y="1013073"/>
                    <a:pt x="2523850" y="1248607"/>
                  </a:cubicBezTo>
                  <a:cubicBezTo>
                    <a:pt x="2530974" y="1396804"/>
                    <a:pt x="2538130" y="1592407"/>
                    <a:pt x="2538130" y="1592407"/>
                  </a:cubicBezTo>
                  <a:cubicBezTo>
                    <a:pt x="2521449" y="1808139"/>
                    <a:pt x="2406805" y="2018751"/>
                    <a:pt x="2209936" y="2130375"/>
                  </a:cubicBezTo>
                  <a:cubicBezTo>
                    <a:pt x="2059584" y="2215624"/>
                    <a:pt x="1861553" y="2230722"/>
                    <a:pt x="1470491" y="2219980"/>
                  </a:cubicBez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6F0EC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4157375" y="6637562"/>
            <a:ext cx="2139565" cy="650970"/>
            <a:chOff x="0" y="0"/>
            <a:chExt cx="3908453" cy="1189159"/>
          </a:xfrm>
        </p:grpSpPr>
        <p:sp>
          <p:nvSpPr>
            <p:cNvPr id="38" name="Freeform 38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FFE4B3"/>
            </a:solidFill>
          </p:spPr>
        </p:sp>
      </p:grpSp>
      <p:sp>
        <p:nvSpPr>
          <p:cNvPr id="39" name="Freeform 39"/>
          <p:cNvSpPr/>
          <p:nvPr/>
        </p:nvSpPr>
        <p:spPr>
          <a:xfrm>
            <a:off x="7220150" y="3109635"/>
            <a:ext cx="3967072" cy="3059604"/>
          </a:xfrm>
          <a:custGeom>
            <a:avLst/>
            <a:gdLst/>
            <a:ahLst/>
            <a:cxnLst/>
            <a:rect l="l" t="t" r="r" b="b"/>
            <a:pathLst>
              <a:path w="3967072" h="3059604">
                <a:moveTo>
                  <a:pt x="0" y="0"/>
                </a:moveTo>
                <a:lnTo>
                  <a:pt x="3967072" y="0"/>
                </a:lnTo>
                <a:lnTo>
                  <a:pt x="3967072" y="3059604"/>
                </a:lnTo>
                <a:lnTo>
                  <a:pt x="0" y="3059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5127796" y="252617"/>
            <a:ext cx="72925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E13E0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CHỦ ĐỀ AN TOÀN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64955" y="1310006"/>
            <a:ext cx="995809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E13E0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KẾ HOẠCH TUẦN 4: TỪ 20/10 ĐẾN 24/10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161306" y="2074804"/>
            <a:ext cx="6642634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E13E0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ĐỘ TUỔI MẪU GIÁO 5 TUỔI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469305" y="2817277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601290" y="2812725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FFF9ED"/>
                </a:solidFill>
                <a:latin typeface="Paytone One"/>
                <a:ea typeface="Paytone One"/>
                <a:cs typeface="Paytone One"/>
                <a:sym typeface="Paytone One"/>
              </a:rPr>
              <a:t>Thứ 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040529" y="7048118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979553" y="6819518"/>
            <a:ext cx="169565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0846" y="3955288"/>
            <a:ext cx="391694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PTNN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Thơ: Gấu qua cầu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014190" y="3955288"/>
            <a:ext cx="434342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Ném xa bằng 2 tay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66905" y="8002415"/>
            <a:ext cx="391694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PTNT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 7 (Tiết 2)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420953" y="7615645"/>
            <a:ext cx="3916949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PTNN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Trò chơi chữ cái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 ô ơ a ă â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201765" y="7667625"/>
            <a:ext cx="3916949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PTTCKN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Thăm quan cánh đồng lúa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550204" y="6763022"/>
            <a:ext cx="625038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u="sng">
                <a:solidFill>
                  <a:srgbClr val="29A877"/>
                </a:solidFill>
                <a:latin typeface="Paytone One"/>
                <a:ea typeface="Paytone One"/>
                <a:cs typeface="Paytone One"/>
                <a:sym typeface="Paytone One"/>
              </a:rPr>
              <a:t>Thứ 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300</Words>
  <Application>Microsoft Office PowerPoint</Application>
  <PresentationFormat>Custom</PresentationFormat>
  <Paragraphs>76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Saira Ultra-Bold</vt:lpstr>
      <vt:lpstr>Noto Sans Bold</vt:lpstr>
      <vt:lpstr>DejaVu Serif Bold</vt:lpstr>
      <vt:lpstr>Calibri</vt:lpstr>
      <vt:lpstr>Sedgwick Ave</vt:lpstr>
      <vt:lpstr>Paytone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2</dc:title>
  <cp:lastModifiedBy>Admin</cp:lastModifiedBy>
  <cp:revision>2</cp:revision>
  <dcterms:created xsi:type="dcterms:W3CDTF">2006-08-16T00:00:00Z</dcterms:created>
  <dcterms:modified xsi:type="dcterms:W3CDTF">2025-10-30T06:24:04Z</dcterms:modified>
  <dc:identifier>DAGbnqr2eqo</dc:identifier>
</cp:coreProperties>
</file>