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0693400" cy="7556500"/>
  <p:notesSz cx="6858000" cy="9144000"/>
  <p:embeddedFontLst>
    <p:embeddedFont>
      <p:font typeface="Jella Bold" panose="020B0604020202020204" charset="-34"/>
      <p:regular r:id="rId6"/>
    </p:embeddedFont>
    <p:embeddedFont>
      <p:font typeface="Noto Sans Bold" panose="020B0604020202020204" charset="0"/>
      <p:regular r:id="rId7"/>
    </p:embeddedFont>
    <p:embeddedFont>
      <p:font typeface="Arsenal Bold" panose="020B0604020202020204" charset="0"/>
      <p:regular r:id="rId8"/>
    </p:embeddedFont>
    <p:embeddedFont>
      <p:font typeface="Gochi Han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ancing Script" panose="020B0604020202020204" charset="0"/>
      <p:regular r:id="rId14"/>
    </p:embeddedFont>
    <p:embeddedFont>
      <p:font typeface="Francois On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15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25CD9-786D-49DC-BC6A-584974001D80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FE9E-696D-4C06-AC64-7A0CB389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1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6.svg"/><Relationship Id="rId18" Type="http://schemas.openxmlformats.org/officeDocument/2006/relationships/image" Target="../media/image16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13.png"/><Relationship Id="rId17" Type="http://schemas.openxmlformats.org/officeDocument/2006/relationships/image" Target="../media/image60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10" Type="http://schemas.openxmlformats.org/officeDocument/2006/relationships/image" Target="../media/image12.png"/><Relationship Id="rId19" Type="http://schemas.openxmlformats.org/officeDocument/2006/relationships/image" Target="../media/image62.svg"/><Relationship Id="rId4" Type="http://schemas.openxmlformats.org/officeDocument/2006/relationships/image" Target="../media/image9.png"/><Relationship Id="rId9" Type="http://schemas.openxmlformats.org/officeDocument/2006/relationships/image" Target="../media/image52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81.svg"/><Relationship Id="rId7" Type="http://schemas.openxmlformats.org/officeDocument/2006/relationships/image" Target="../media/image19.png"/><Relationship Id="rId12" Type="http://schemas.openxmlformats.org/officeDocument/2006/relationships/image" Target="../media/image75.svg"/><Relationship Id="rId2" Type="http://schemas.openxmlformats.org/officeDocument/2006/relationships/image" Target="../media/image17.png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73.svg"/><Relationship Id="rId19" Type="http://schemas.openxmlformats.org/officeDocument/2006/relationships/image" Target="../media/image23.png"/><Relationship Id="rId4" Type="http://schemas.openxmlformats.org/officeDocument/2006/relationships/image" Target="../media/image67.svg"/><Relationship Id="rId14" Type="http://schemas.openxmlformats.org/officeDocument/2006/relationships/image" Target="../media/image7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8" t="-22245" r="-1025" b="-2233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9918700" y="-1773438"/>
            <a:ext cx="5832626" cy="2976725"/>
          </a:xfrm>
          <a:custGeom>
            <a:avLst/>
            <a:gdLst/>
            <a:ahLst/>
            <a:cxnLst/>
            <a:rect l="l" t="t" r="r" b="b"/>
            <a:pathLst>
              <a:path w="6314906" h="3365318">
                <a:moveTo>
                  <a:pt x="6314906" y="0"/>
                </a:moveTo>
                <a:lnTo>
                  <a:pt x="0" y="0"/>
                </a:lnTo>
                <a:lnTo>
                  <a:pt x="0" y="3365319"/>
                </a:lnTo>
                <a:lnTo>
                  <a:pt x="6314906" y="3365319"/>
                </a:lnTo>
                <a:lnTo>
                  <a:pt x="63149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888507" y="-1773438"/>
            <a:ext cx="5745505" cy="2816424"/>
          </a:xfrm>
          <a:custGeom>
            <a:avLst/>
            <a:gdLst/>
            <a:ahLst/>
            <a:cxnLst/>
            <a:rect l="l" t="t" r="r" b="b"/>
            <a:pathLst>
              <a:path w="6314906" h="3365318">
                <a:moveTo>
                  <a:pt x="0" y="0"/>
                </a:moveTo>
                <a:lnTo>
                  <a:pt x="6314905" y="0"/>
                </a:lnTo>
                <a:lnTo>
                  <a:pt x="6314905" y="3365319"/>
                </a:lnTo>
                <a:lnTo>
                  <a:pt x="0" y="3365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70581" y="1131707"/>
            <a:ext cx="728621" cy="456958"/>
          </a:xfrm>
          <a:custGeom>
            <a:avLst/>
            <a:gdLst/>
            <a:ahLst/>
            <a:cxnLst/>
            <a:rect l="l" t="t" r="r" b="b"/>
            <a:pathLst>
              <a:path w="996326" h="635837">
                <a:moveTo>
                  <a:pt x="996326" y="0"/>
                </a:moveTo>
                <a:lnTo>
                  <a:pt x="0" y="0"/>
                </a:lnTo>
                <a:lnTo>
                  <a:pt x="0" y="635837"/>
                </a:lnTo>
                <a:lnTo>
                  <a:pt x="996326" y="635837"/>
                </a:lnTo>
                <a:lnTo>
                  <a:pt x="99632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30717" y="2571122"/>
            <a:ext cx="2354098" cy="2562283"/>
          </a:xfrm>
          <a:custGeom>
            <a:avLst/>
            <a:gdLst/>
            <a:ahLst/>
            <a:cxnLst/>
            <a:rect l="l" t="t" r="r" b="b"/>
            <a:pathLst>
              <a:path w="2354098" h="2562283">
                <a:moveTo>
                  <a:pt x="0" y="0"/>
                </a:moveTo>
                <a:lnTo>
                  <a:pt x="2354098" y="0"/>
                </a:lnTo>
                <a:lnTo>
                  <a:pt x="2354098" y="2562283"/>
                </a:lnTo>
                <a:lnTo>
                  <a:pt x="0" y="2562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158789">
            <a:off x="606004" y="2233349"/>
            <a:ext cx="1327559" cy="754496"/>
          </a:xfrm>
          <a:custGeom>
            <a:avLst/>
            <a:gdLst/>
            <a:ahLst/>
            <a:cxnLst/>
            <a:rect l="l" t="t" r="r" b="b"/>
            <a:pathLst>
              <a:path w="1327559" h="754496">
                <a:moveTo>
                  <a:pt x="0" y="0"/>
                </a:moveTo>
                <a:lnTo>
                  <a:pt x="1327558" y="0"/>
                </a:lnTo>
                <a:lnTo>
                  <a:pt x="1327558" y="754496"/>
                </a:lnTo>
                <a:lnTo>
                  <a:pt x="0" y="754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58211" y="4392529"/>
            <a:ext cx="2354098" cy="2562283"/>
          </a:xfrm>
          <a:custGeom>
            <a:avLst/>
            <a:gdLst/>
            <a:ahLst/>
            <a:cxnLst/>
            <a:rect l="l" t="t" r="r" b="b"/>
            <a:pathLst>
              <a:path w="2354098" h="2562283">
                <a:moveTo>
                  <a:pt x="0" y="0"/>
                </a:moveTo>
                <a:lnTo>
                  <a:pt x="2354098" y="0"/>
                </a:lnTo>
                <a:lnTo>
                  <a:pt x="2354098" y="2562283"/>
                </a:lnTo>
                <a:lnTo>
                  <a:pt x="0" y="2562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58789">
            <a:off x="2534980" y="4058282"/>
            <a:ext cx="1327559" cy="754496"/>
          </a:xfrm>
          <a:custGeom>
            <a:avLst/>
            <a:gdLst/>
            <a:ahLst/>
            <a:cxnLst/>
            <a:rect l="l" t="t" r="r" b="b"/>
            <a:pathLst>
              <a:path w="1327559" h="754496">
                <a:moveTo>
                  <a:pt x="0" y="0"/>
                </a:moveTo>
                <a:lnTo>
                  <a:pt x="1327558" y="0"/>
                </a:lnTo>
                <a:lnTo>
                  <a:pt x="1327558" y="754496"/>
                </a:lnTo>
                <a:lnTo>
                  <a:pt x="0" y="754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32278" y="4825961"/>
            <a:ext cx="2354098" cy="2562283"/>
          </a:xfrm>
          <a:custGeom>
            <a:avLst/>
            <a:gdLst/>
            <a:ahLst/>
            <a:cxnLst/>
            <a:rect l="l" t="t" r="r" b="b"/>
            <a:pathLst>
              <a:path w="2354098" h="2562283">
                <a:moveTo>
                  <a:pt x="0" y="0"/>
                </a:moveTo>
                <a:lnTo>
                  <a:pt x="2354097" y="0"/>
                </a:lnTo>
                <a:lnTo>
                  <a:pt x="2354097" y="2562283"/>
                </a:lnTo>
                <a:lnTo>
                  <a:pt x="0" y="2562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58789">
            <a:off x="4854522" y="4259800"/>
            <a:ext cx="1327559" cy="754496"/>
          </a:xfrm>
          <a:custGeom>
            <a:avLst/>
            <a:gdLst/>
            <a:ahLst/>
            <a:cxnLst/>
            <a:rect l="l" t="t" r="r" b="b"/>
            <a:pathLst>
              <a:path w="1327559" h="754496">
                <a:moveTo>
                  <a:pt x="0" y="0"/>
                </a:moveTo>
                <a:lnTo>
                  <a:pt x="1327559" y="0"/>
                </a:lnTo>
                <a:lnTo>
                  <a:pt x="1327559" y="754496"/>
                </a:lnTo>
                <a:lnTo>
                  <a:pt x="0" y="754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05425" y="4486236"/>
            <a:ext cx="2354098" cy="2562283"/>
          </a:xfrm>
          <a:custGeom>
            <a:avLst/>
            <a:gdLst/>
            <a:ahLst/>
            <a:cxnLst/>
            <a:rect l="l" t="t" r="r" b="b"/>
            <a:pathLst>
              <a:path w="2354098" h="2562283">
                <a:moveTo>
                  <a:pt x="0" y="0"/>
                </a:moveTo>
                <a:lnTo>
                  <a:pt x="2354098" y="0"/>
                </a:lnTo>
                <a:lnTo>
                  <a:pt x="2354098" y="2562283"/>
                </a:lnTo>
                <a:lnTo>
                  <a:pt x="0" y="2562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-158789">
            <a:off x="6996776" y="4058282"/>
            <a:ext cx="1327559" cy="754496"/>
          </a:xfrm>
          <a:custGeom>
            <a:avLst/>
            <a:gdLst/>
            <a:ahLst/>
            <a:cxnLst/>
            <a:rect l="l" t="t" r="r" b="b"/>
            <a:pathLst>
              <a:path w="1327559" h="754496">
                <a:moveTo>
                  <a:pt x="0" y="0"/>
                </a:moveTo>
                <a:lnTo>
                  <a:pt x="1327558" y="0"/>
                </a:lnTo>
                <a:lnTo>
                  <a:pt x="1327558" y="754496"/>
                </a:lnTo>
                <a:lnTo>
                  <a:pt x="0" y="754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580321" y="5946623"/>
            <a:ext cx="1794502" cy="1436199"/>
          </a:xfrm>
          <a:custGeom>
            <a:avLst/>
            <a:gdLst/>
            <a:ahLst/>
            <a:cxnLst/>
            <a:rect l="l" t="t" r="r" b="b"/>
            <a:pathLst>
              <a:path w="2523847" h="2249418">
                <a:moveTo>
                  <a:pt x="0" y="0"/>
                </a:moveTo>
                <a:lnTo>
                  <a:pt x="2523847" y="0"/>
                </a:lnTo>
                <a:lnTo>
                  <a:pt x="2523847" y="2249417"/>
                </a:lnTo>
                <a:lnTo>
                  <a:pt x="0" y="224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9608" r="-150209"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-1423187" y="5607050"/>
            <a:ext cx="2216904" cy="1775772"/>
          </a:xfrm>
          <a:custGeom>
            <a:avLst/>
            <a:gdLst/>
            <a:ahLst/>
            <a:cxnLst/>
            <a:rect l="l" t="t" r="r" b="b"/>
            <a:pathLst>
              <a:path w="2523847" h="2249418">
                <a:moveTo>
                  <a:pt x="2523847" y="0"/>
                </a:moveTo>
                <a:lnTo>
                  <a:pt x="0" y="0"/>
                </a:lnTo>
                <a:lnTo>
                  <a:pt x="0" y="2249418"/>
                </a:lnTo>
                <a:lnTo>
                  <a:pt x="2523847" y="2249418"/>
                </a:lnTo>
                <a:lnTo>
                  <a:pt x="25238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9608" r="-15020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62563" y="6837271"/>
            <a:ext cx="1426162" cy="589601"/>
          </a:xfrm>
          <a:custGeom>
            <a:avLst/>
            <a:gdLst/>
            <a:ahLst/>
            <a:cxnLst/>
            <a:rect l="l" t="t" r="r" b="b"/>
            <a:pathLst>
              <a:path w="1927679" h="1041750">
                <a:moveTo>
                  <a:pt x="0" y="0"/>
                </a:moveTo>
                <a:lnTo>
                  <a:pt x="1927679" y="0"/>
                </a:lnTo>
                <a:lnTo>
                  <a:pt x="1927679" y="1041750"/>
                </a:lnTo>
                <a:lnTo>
                  <a:pt x="0" y="10417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7477232" y="6765758"/>
            <a:ext cx="1360478" cy="778653"/>
          </a:xfrm>
          <a:custGeom>
            <a:avLst/>
            <a:gdLst/>
            <a:ahLst/>
            <a:cxnLst/>
            <a:rect l="l" t="t" r="r" b="b"/>
            <a:pathLst>
              <a:path w="1913594" h="1034138">
                <a:moveTo>
                  <a:pt x="1913593" y="0"/>
                </a:moveTo>
                <a:lnTo>
                  <a:pt x="0" y="0"/>
                </a:lnTo>
                <a:lnTo>
                  <a:pt x="0" y="1034138"/>
                </a:lnTo>
                <a:lnTo>
                  <a:pt x="1913593" y="1034138"/>
                </a:lnTo>
                <a:lnTo>
                  <a:pt x="1913593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34940" y="6765759"/>
            <a:ext cx="1015793" cy="648261"/>
          </a:xfrm>
          <a:custGeom>
            <a:avLst/>
            <a:gdLst/>
            <a:ahLst/>
            <a:cxnLst/>
            <a:rect l="l" t="t" r="r" b="b"/>
            <a:pathLst>
              <a:path w="1015793" h="648261">
                <a:moveTo>
                  <a:pt x="0" y="0"/>
                </a:moveTo>
                <a:lnTo>
                  <a:pt x="1015793" y="0"/>
                </a:lnTo>
                <a:lnTo>
                  <a:pt x="1015793" y="648261"/>
                </a:lnTo>
                <a:lnTo>
                  <a:pt x="0" y="6482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 flipH="1">
            <a:off x="884616" y="178595"/>
            <a:ext cx="767105" cy="489552"/>
          </a:xfrm>
          <a:custGeom>
            <a:avLst/>
            <a:gdLst/>
            <a:ahLst/>
            <a:cxnLst/>
            <a:rect l="l" t="t" r="r" b="b"/>
            <a:pathLst>
              <a:path w="767105" h="489552">
                <a:moveTo>
                  <a:pt x="767105" y="0"/>
                </a:moveTo>
                <a:lnTo>
                  <a:pt x="0" y="0"/>
                </a:lnTo>
                <a:lnTo>
                  <a:pt x="0" y="489552"/>
                </a:lnTo>
                <a:lnTo>
                  <a:pt x="767105" y="489552"/>
                </a:lnTo>
                <a:lnTo>
                  <a:pt x="76710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>
            <a:off x="9946812" y="1291358"/>
            <a:ext cx="728801" cy="511247"/>
          </a:xfrm>
          <a:custGeom>
            <a:avLst/>
            <a:gdLst/>
            <a:ahLst/>
            <a:cxnLst/>
            <a:rect l="l" t="t" r="r" b="b"/>
            <a:pathLst>
              <a:path w="996326" h="635837">
                <a:moveTo>
                  <a:pt x="0" y="0"/>
                </a:moveTo>
                <a:lnTo>
                  <a:pt x="996326" y="0"/>
                </a:lnTo>
                <a:lnTo>
                  <a:pt x="996326" y="635837"/>
                </a:lnTo>
                <a:lnTo>
                  <a:pt x="0" y="6358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9661987" y="119182"/>
            <a:ext cx="513425" cy="384072"/>
          </a:xfrm>
          <a:custGeom>
            <a:avLst/>
            <a:gdLst/>
            <a:ahLst/>
            <a:cxnLst/>
            <a:rect l="l" t="t" r="r" b="b"/>
            <a:pathLst>
              <a:path w="767105" h="489552">
                <a:moveTo>
                  <a:pt x="0" y="0"/>
                </a:moveTo>
                <a:lnTo>
                  <a:pt x="767105" y="0"/>
                </a:lnTo>
                <a:lnTo>
                  <a:pt x="767105" y="489552"/>
                </a:lnTo>
                <a:lnTo>
                  <a:pt x="0" y="489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Freeform 23"/>
          <p:cNvSpPr/>
          <p:nvPr/>
        </p:nvSpPr>
        <p:spPr>
          <a:xfrm flipH="1">
            <a:off x="24123" y="6790453"/>
            <a:ext cx="1015793" cy="648261"/>
          </a:xfrm>
          <a:custGeom>
            <a:avLst/>
            <a:gdLst/>
            <a:ahLst/>
            <a:cxnLst/>
            <a:rect l="l" t="t" r="r" b="b"/>
            <a:pathLst>
              <a:path w="1015793" h="648261">
                <a:moveTo>
                  <a:pt x="1015793" y="0"/>
                </a:moveTo>
                <a:lnTo>
                  <a:pt x="0" y="0"/>
                </a:lnTo>
                <a:lnTo>
                  <a:pt x="0" y="648260"/>
                </a:lnTo>
                <a:lnTo>
                  <a:pt x="1015793" y="648260"/>
                </a:lnTo>
                <a:lnTo>
                  <a:pt x="10157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TextBox 24"/>
          <p:cNvSpPr txBox="1"/>
          <p:nvPr/>
        </p:nvSpPr>
        <p:spPr>
          <a:xfrm>
            <a:off x="4341252" y="4437081"/>
            <a:ext cx="2354098" cy="51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Thứ</a:t>
            </a:r>
            <a:r>
              <a:rPr lang="en-US" sz="2000" b="1" dirty="0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 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76862" y="4255750"/>
            <a:ext cx="2354098" cy="51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Thứ</a:t>
            </a:r>
            <a:r>
              <a:rPr lang="en-US" sz="2000" b="1" dirty="0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 5</a:t>
            </a:r>
          </a:p>
        </p:txBody>
      </p:sp>
      <p:sp>
        <p:nvSpPr>
          <p:cNvPr id="26" name="Freeform 26"/>
          <p:cNvSpPr/>
          <p:nvPr/>
        </p:nvSpPr>
        <p:spPr>
          <a:xfrm>
            <a:off x="8296635" y="2571122"/>
            <a:ext cx="2354098" cy="2562283"/>
          </a:xfrm>
          <a:custGeom>
            <a:avLst/>
            <a:gdLst/>
            <a:ahLst/>
            <a:cxnLst/>
            <a:rect l="l" t="t" r="r" b="b"/>
            <a:pathLst>
              <a:path w="2354098" h="2562283">
                <a:moveTo>
                  <a:pt x="0" y="0"/>
                </a:moveTo>
                <a:lnTo>
                  <a:pt x="2354098" y="0"/>
                </a:lnTo>
                <a:lnTo>
                  <a:pt x="2354098" y="2562283"/>
                </a:lnTo>
                <a:lnTo>
                  <a:pt x="0" y="2562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 rot="-158789">
            <a:off x="8916541" y="2233349"/>
            <a:ext cx="1327559" cy="754496"/>
          </a:xfrm>
          <a:custGeom>
            <a:avLst/>
            <a:gdLst/>
            <a:ahLst/>
            <a:cxnLst/>
            <a:rect l="l" t="t" r="r" b="b"/>
            <a:pathLst>
              <a:path w="1327559" h="754496">
                <a:moveTo>
                  <a:pt x="0" y="0"/>
                </a:moveTo>
                <a:lnTo>
                  <a:pt x="1327558" y="0"/>
                </a:lnTo>
                <a:lnTo>
                  <a:pt x="1327558" y="754496"/>
                </a:lnTo>
                <a:lnTo>
                  <a:pt x="0" y="754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212309" y="2343443"/>
            <a:ext cx="2546157" cy="1817319"/>
          </a:xfrm>
          <a:custGeom>
            <a:avLst/>
            <a:gdLst/>
            <a:ahLst/>
            <a:cxnLst/>
            <a:rect l="l" t="t" r="r" b="b"/>
            <a:pathLst>
              <a:path w="2546157" h="1817319">
                <a:moveTo>
                  <a:pt x="0" y="0"/>
                </a:moveTo>
                <a:lnTo>
                  <a:pt x="2546156" y="0"/>
                </a:lnTo>
                <a:lnTo>
                  <a:pt x="2546156" y="1817319"/>
                </a:lnTo>
                <a:lnTo>
                  <a:pt x="0" y="181731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81706" y="2417424"/>
            <a:ext cx="2354098" cy="51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Thứ</a:t>
            </a:r>
            <a:r>
              <a:rPr lang="en-US" sz="2000" b="1" dirty="0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 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66123" y="4261992"/>
            <a:ext cx="2354098" cy="51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Thứ</a:t>
            </a:r>
            <a:r>
              <a:rPr lang="en-US" sz="2000" b="1" dirty="0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 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81416" y="2395424"/>
            <a:ext cx="2354098" cy="51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Thứ</a:t>
            </a:r>
            <a:r>
              <a:rPr lang="en-US" sz="2000" b="1" dirty="0">
                <a:solidFill>
                  <a:srgbClr val="65503D"/>
                </a:solidFill>
                <a:latin typeface="Jella Bold"/>
                <a:ea typeface="Jella Bold"/>
                <a:cs typeface="Jella Bold"/>
                <a:sym typeface="Jella Bold"/>
              </a:rPr>
              <a:t> 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87472" y="269720"/>
            <a:ext cx="721078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500" b="1" spc="117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CHỦ ĐỀ </a:t>
            </a:r>
            <a:r>
              <a:rPr lang="en-US" sz="4500" b="1" spc="117" dirty="0" smtClean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TRƯỜNG MẦM NON</a:t>
            </a:r>
            <a:endParaRPr lang="en-US" sz="4500" b="1" spc="117" dirty="0">
              <a:solidFill>
                <a:srgbClr val="324B9A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69783" y="1052476"/>
            <a:ext cx="827908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KẾ HOẠCH TUẦN 1 ( TỪ </a:t>
            </a:r>
            <a:r>
              <a:rPr lang="en-US" sz="2400" b="1" spc="62" dirty="0" smtClean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08/09 </a:t>
            </a: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ĐẾN </a:t>
            </a:r>
            <a:r>
              <a:rPr lang="en-US" sz="2400" b="1" spc="62" dirty="0" smtClean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12/09/2025</a:t>
            </a: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89795" y="1509434"/>
            <a:ext cx="4710281" cy="33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ĐỘ TUỔI MẪU GIÁO 5 TUỔI</a:t>
            </a:r>
          </a:p>
        </p:txBody>
      </p:sp>
      <p:sp>
        <p:nvSpPr>
          <p:cNvPr id="36" name="TextBox 47"/>
          <p:cNvSpPr txBox="1"/>
          <p:nvPr/>
        </p:nvSpPr>
        <p:spPr>
          <a:xfrm>
            <a:off x="197750" y="3149461"/>
            <a:ext cx="1833815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PTTC: </a:t>
            </a: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BậT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liên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tục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vào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5-7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vòng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7" name="TextBox 47"/>
          <p:cNvSpPr txBox="1"/>
          <p:nvPr/>
        </p:nvSpPr>
        <p:spPr>
          <a:xfrm>
            <a:off x="1921155" y="4979496"/>
            <a:ext cx="2150933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PTNT: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Số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6 (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Tiết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1)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8" name="TextBox 47"/>
          <p:cNvSpPr txBox="1"/>
          <p:nvPr/>
        </p:nvSpPr>
        <p:spPr>
          <a:xfrm>
            <a:off x="4251175" y="5491449"/>
            <a:ext cx="2150933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PTNN: </a:t>
            </a: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Làm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quen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chữ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o,ô,ơ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9" name="TextBox 47"/>
          <p:cNvSpPr txBox="1"/>
          <p:nvPr/>
        </p:nvSpPr>
        <p:spPr>
          <a:xfrm>
            <a:off x="6867180" y="5142424"/>
            <a:ext cx="189419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PTTCXH: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Kỹ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năng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sử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dụng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đồ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chơi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0" name="TextBox 47"/>
          <p:cNvSpPr txBox="1"/>
          <p:nvPr/>
        </p:nvSpPr>
        <p:spPr>
          <a:xfrm>
            <a:off x="8357679" y="3429393"/>
            <a:ext cx="2150933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PTNN: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Bé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học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toán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1" name="Freeform 18"/>
          <p:cNvSpPr/>
          <p:nvPr/>
        </p:nvSpPr>
        <p:spPr>
          <a:xfrm flipH="1">
            <a:off x="4846332" y="6837271"/>
            <a:ext cx="1360478" cy="778653"/>
          </a:xfrm>
          <a:custGeom>
            <a:avLst/>
            <a:gdLst/>
            <a:ahLst/>
            <a:cxnLst/>
            <a:rect l="l" t="t" r="r" b="b"/>
            <a:pathLst>
              <a:path w="1913594" h="1034138">
                <a:moveTo>
                  <a:pt x="1913593" y="0"/>
                </a:moveTo>
                <a:lnTo>
                  <a:pt x="0" y="0"/>
                </a:lnTo>
                <a:lnTo>
                  <a:pt x="0" y="1034138"/>
                </a:lnTo>
                <a:lnTo>
                  <a:pt x="1913593" y="1034138"/>
                </a:lnTo>
                <a:lnTo>
                  <a:pt x="1913593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5108" y="-238404"/>
            <a:ext cx="15142217" cy="8036808"/>
            <a:chOff x="0" y="0"/>
            <a:chExt cx="20189622" cy="10715744"/>
          </a:xfrm>
        </p:grpSpPr>
        <p:sp>
          <p:nvSpPr>
            <p:cNvPr id="3" name="Freeform 3"/>
            <p:cNvSpPr/>
            <p:nvPr/>
          </p:nvSpPr>
          <p:spPr>
            <a:xfrm rot="-5400000">
              <a:off x="0" y="423214"/>
              <a:ext cx="10292529" cy="10292529"/>
            </a:xfrm>
            <a:custGeom>
              <a:avLst/>
              <a:gdLst/>
              <a:ahLst/>
              <a:cxnLst/>
              <a:rect l="l" t="t" r="r" b="b"/>
              <a:pathLst>
                <a:path w="10292529" h="10292529">
                  <a:moveTo>
                    <a:pt x="0" y="0"/>
                  </a:moveTo>
                  <a:lnTo>
                    <a:pt x="10292529" y="0"/>
                  </a:lnTo>
                  <a:lnTo>
                    <a:pt x="10292529" y="10292530"/>
                  </a:lnTo>
                  <a:lnTo>
                    <a:pt x="0" y="1029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9897093" y="0"/>
              <a:ext cx="10292529" cy="10292529"/>
            </a:xfrm>
            <a:custGeom>
              <a:avLst/>
              <a:gdLst/>
              <a:ahLst/>
              <a:cxnLst/>
              <a:rect l="l" t="t" r="r" b="b"/>
              <a:pathLst>
                <a:path w="10292529" h="10292529">
                  <a:moveTo>
                    <a:pt x="0" y="0"/>
                  </a:moveTo>
                  <a:lnTo>
                    <a:pt x="10292529" y="0"/>
                  </a:lnTo>
                  <a:lnTo>
                    <a:pt x="10292529" y="10292529"/>
                  </a:lnTo>
                  <a:lnTo>
                    <a:pt x="0" y="10292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>
            <a:off x="4682353" y="4928711"/>
            <a:ext cx="632099" cy="0"/>
          </a:xfrm>
          <a:prstGeom prst="line">
            <a:avLst/>
          </a:prstGeom>
          <a:ln w="2857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643450" y="2702898"/>
            <a:ext cx="632099" cy="0"/>
          </a:xfrm>
          <a:prstGeom prst="line">
            <a:avLst/>
          </a:prstGeom>
          <a:ln w="2857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5519810" y="3493512"/>
            <a:ext cx="632099" cy="0"/>
          </a:xfrm>
          <a:prstGeom prst="line">
            <a:avLst/>
          </a:prstGeom>
          <a:ln w="2857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 rot="-5400000">
            <a:off x="5667635" y="3231840"/>
            <a:ext cx="885876" cy="518976"/>
            <a:chOff x="0" y="0"/>
            <a:chExt cx="849593" cy="4977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9593" cy="497720"/>
            </a:xfrm>
            <a:custGeom>
              <a:avLst/>
              <a:gdLst/>
              <a:ahLst/>
              <a:cxnLst/>
              <a:rect l="l" t="t" r="r" b="b"/>
              <a:pathLst>
                <a:path w="849593" h="497720">
                  <a:moveTo>
                    <a:pt x="424797" y="0"/>
                  </a:moveTo>
                  <a:lnTo>
                    <a:pt x="849593" y="497720"/>
                  </a:lnTo>
                  <a:lnTo>
                    <a:pt x="0" y="497720"/>
                  </a:lnTo>
                  <a:lnTo>
                    <a:pt x="424797" y="0"/>
                  </a:lnTo>
                  <a:close/>
                </a:path>
              </a:pathLst>
            </a:custGeom>
            <a:solidFill>
              <a:srgbClr val="F9F7FF"/>
            </a:solidFill>
            <a:ln w="38100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32749" y="202509"/>
              <a:ext cx="584095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4136389" y="4614940"/>
            <a:ext cx="885876" cy="518976"/>
            <a:chOff x="0" y="0"/>
            <a:chExt cx="849593" cy="4977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9593" cy="497720"/>
            </a:xfrm>
            <a:custGeom>
              <a:avLst/>
              <a:gdLst/>
              <a:ahLst/>
              <a:cxnLst/>
              <a:rect l="l" t="t" r="r" b="b"/>
              <a:pathLst>
                <a:path w="849593" h="497720">
                  <a:moveTo>
                    <a:pt x="424797" y="0"/>
                  </a:moveTo>
                  <a:lnTo>
                    <a:pt x="849593" y="497720"/>
                  </a:lnTo>
                  <a:lnTo>
                    <a:pt x="0" y="497720"/>
                  </a:lnTo>
                  <a:lnTo>
                    <a:pt x="424797" y="0"/>
                  </a:lnTo>
                  <a:close/>
                </a:path>
              </a:pathLst>
            </a:custGeom>
            <a:solidFill>
              <a:srgbClr val="F9F7FF"/>
            </a:solidFill>
            <a:ln w="38100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32749" y="202509"/>
              <a:ext cx="584095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4200512" y="2443466"/>
            <a:ext cx="885876" cy="518976"/>
            <a:chOff x="0" y="0"/>
            <a:chExt cx="849593" cy="497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9593" cy="497720"/>
            </a:xfrm>
            <a:custGeom>
              <a:avLst/>
              <a:gdLst/>
              <a:ahLst/>
              <a:cxnLst/>
              <a:rect l="l" t="t" r="r" b="b"/>
              <a:pathLst>
                <a:path w="849593" h="497720">
                  <a:moveTo>
                    <a:pt x="424797" y="0"/>
                  </a:moveTo>
                  <a:lnTo>
                    <a:pt x="849593" y="497720"/>
                  </a:lnTo>
                  <a:lnTo>
                    <a:pt x="0" y="497720"/>
                  </a:lnTo>
                  <a:lnTo>
                    <a:pt x="424797" y="0"/>
                  </a:lnTo>
                  <a:close/>
                </a:path>
              </a:pathLst>
            </a:custGeom>
            <a:solidFill>
              <a:srgbClr val="F9F7FF"/>
            </a:solidFill>
            <a:ln w="38100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32749" y="202509"/>
              <a:ext cx="584095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 flipV="1">
            <a:off x="5346000" y="2598001"/>
            <a:ext cx="83173" cy="4006101"/>
          </a:xfrm>
          <a:prstGeom prst="line">
            <a:avLst/>
          </a:prstGeom>
          <a:ln w="2857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5507725" y="5894202"/>
            <a:ext cx="632099" cy="0"/>
          </a:xfrm>
          <a:prstGeom prst="line">
            <a:avLst/>
          </a:prstGeom>
          <a:ln w="2857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 rot="-5400000">
            <a:off x="5667635" y="5637069"/>
            <a:ext cx="885876" cy="518976"/>
            <a:chOff x="0" y="0"/>
            <a:chExt cx="849593" cy="4977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49593" cy="497720"/>
            </a:xfrm>
            <a:custGeom>
              <a:avLst/>
              <a:gdLst/>
              <a:ahLst/>
              <a:cxnLst/>
              <a:rect l="l" t="t" r="r" b="b"/>
              <a:pathLst>
                <a:path w="849593" h="497720">
                  <a:moveTo>
                    <a:pt x="424797" y="0"/>
                  </a:moveTo>
                  <a:lnTo>
                    <a:pt x="849593" y="497720"/>
                  </a:lnTo>
                  <a:lnTo>
                    <a:pt x="0" y="497720"/>
                  </a:lnTo>
                  <a:lnTo>
                    <a:pt x="424797" y="0"/>
                  </a:lnTo>
                  <a:close/>
                </a:path>
              </a:pathLst>
            </a:custGeom>
            <a:solidFill>
              <a:srgbClr val="F9F7FF"/>
            </a:solidFill>
            <a:ln w="38100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32749" y="202509"/>
              <a:ext cx="584095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11956" y="1835903"/>
            <a:ext cx="3031494" cy="1657608"/>
            <a:chOff x="0" y="0"/>
            <a:chExt cx="3020380" cy="16515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20380" cy="1651531"/>
            </a:xfrm>
            <a:custGeom>
              <a:avLst/>
              <a:gdLst/>
              <a:ahLst/>
              <a:cxnLst/>
              <a:rect l="l" t="t" r="r" b="b"/>
              <a:pathLst>
                <a:path w="3020380" h="1651531">
                  <a:moveTo>
                    <a:pt x="53630" y="0"/>
                  </a:moveTo>
                  <a:lnTo>
                    <a:pt x="2966750" y="0"/>
                  </a:lnTo>
                  <a:cubicBezTo>
                    <a:pt x="2996369" y="0"/>
                    <a:pt x="3020380" y="24011"/>
                    <a:pt x="3020380" y="53630"/>
                  </a:cubicBezTo>
                  <a:lnTo>
                    <a:pt x="3020380" y="1597901"/>
                  </a:lnTo>
                  <a:cubicBezTo>
                    <a:pt x="3020380" y="1627520"/>
                    <a:pt x="2996369" y="1651531"/>
                    <a:pt x="2966750" y="1651531"/>
                  </a:cubicBezTo>
                  <a:lnTo>
                    <a:pt x="53630" y="1651531"/>
                  </a:lnTo>
                  <a:cubicBezTo>
                    <a:pt x="24011" y="1651531"/>
                    <a:pt x="0" y="1627520"/>
                    <a:pt x="0" y="1597901"/>
                  </a:cubicBezTo>
                  <a:lnTo>
                    <a:pt x="0" y="53630"/>
                  </a:lnTo>
                  <a:cubicBezTo>
                    <a:pt x="0" y="24011"/>
                    <a:pt x="24011" y="0"/>
                    <a:pt x="53630" y="0"/>
                  </a:cubicBezTo>
                  <a:close/>
                </a:path>
              </a:pathLst>
            </a:custGeom>
            <a:solidFill>
              <a:srgbClr val="F9F7FF"/>
            </a:solidFill>
            <a:ln w="28575" cap="rnd">
              <a:solidFill>
                <a:srgbClr val="3F3568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3020380" cy="1680106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3250" y="1554847"/>
            <a:ext cx="1346594" cy="857412"/>
            <a:chOff x="0" y="0"/>
            <a:chExt cx="127653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76530" cy="812800"/>
            </a:xfrm>
            <a:custGeom>
              <a:avLst/>
              <a:gdLst/>
              <a:ahLst/>
              <a:cxnLst/>
              <a:rect l="l" t="t" r="r" b="b"/>
              <a:pathLst>
                <a:path w="1276530" h="812800">
                  <a:moveTo>
                    <a:pt x="638265" y="0"/>
                  </a:moveTo>
                  <a:cubicBezTo>
                    <a:pt x="285761" y="0"/>
                    <a:pt x="0" y="181951"/>
                    <a:pt x="0" y="406400"/>
                  </a:cubicBezTo>
                  <a:cubicBezTo>
                    <a:pt x="0" y="630849"/>
                    <a:pt x="285761" y="812800"/>
                    <a:pt x="638265" y="812800"/>
                  </a:cubicBezTo>
                  <a:cubicBezTo>
                    <a:pt x="990769" y="812800"/>
                    <a:pt x="1276530" y="630849"/>
                    <a:pt x="1276530" y="406400"/>
                  </a:cubicBezTo>
                  <a:cubicBezTo>
                    <a:pt x="1276530" y="181951"/>
                    <a:pt x="990769" y="0"/>
                    <a:pt x="638265" y="0"/>
                  </a:cubicBezTo>
                  <a:lnTo>
                    <a:pt x="638265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19675" y="47625"/>
              <a:ext cx="103718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97784" y="3720068"/>
            <a:ext cx="2915454" cy="1668791"/>
            <a:chOff x="0" y="0"/>
            <a:chExt cx="2904766" cy="16626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04766" cy="1662673"/>
            </a:xfrm>
            <a:custGeom>
              <a:avLst/>
              <a:gdLst/>
              <a:ahLst/>
              <a:cxnLst/>
              <a:rect l="l" t="t" r="r" b="b"/>
              <a:pathLst>
                <a:path w="2904766" h="1662673">
                  <a:moveTo>
                    <a:pt x="55765" y="0"/>
                  </a:moveTo>
                  <a:lnTo>
                    <a:pt x="2849001" y="0"/>
                  </a:lnTo>
                  <a:cubicBezTo>
                    <a:pt x="2879799" y="0"/>
                    <a:pt x="2904766" y="24967"/>
                    <a:pt x="2904766" y="55765"/>
                  </a:cubicBezTo>
                  <a:lnTo>
                    <a:pt x="2904766" y="1606908"/>
                  </a:lnTo>
                  <a:cubicBezTo>
                    <a:pt x="2904766" y="1621698"/>
                    <a:pt x="2898891" y="1635882"/>
                    <a:pt x="2888433" y="1646340"/>
                  </a:cubicBezTo>
                  <a:cubicBezTo>
                    <a:pt x="2877975" y="1656798"/>
                    <a:pt x="2863791" y="1662673"/>
                    <a:pt x="2849001" y="1662673"/>
                  </a:cubicBezTo>
                  <a:lnTo>
                    <a:pt x="55765" y="1662673"/>
                  </a:lnTo>
                  <a:cubicBezTo>
                    <a:pt x="40975" y="1662673"/>
                    <a:pt x="26791" y="1656798"/>
                    <a:pt x="16333" y="1646340"/>
                  </a:cubicBezTo>
                  <a:cubicBezTo>
                    <a:pt x="5875" y="1635882"/>
                    <a:pt x="0" y="1621698"/>
                    <a:pt x="0" y="1606908"/>
                  </a:cubicBezTo>
                  <a:lnTo>
                    <a:pt x="0" y="55765"/>
                  </a:lnTo>
                  <a:cubicBezTo>
                    <a:pt x="0" y="40975"/>
                    <a:pt x="5875" y="26791"/>
                    <a:pt x="16333" y="16333"/>
                  </a:cubicBezTo>
                  <a:cubicBezTo>
                    <a:pt x="26791" y="5875"/>
                    <a:pt x="40975" y="0"/>
                    <a:pt x="55765" y="0"/>
                  </a:cubicBezTo>
                  <a:close/>
                </a:path>
              </a:pathLst>
            </a:custGeom>
            <a:solidFill>
              <a:srgbClr val="F9F7FF"/>
            </a:solidFill>
            <a:ln w="28575" cap="rnd">
              <a:solidFill>
                <a:srgbClr val="3F3568"/>
              </a:solidFill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2904766" cy="1691248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139824" y="2598001"/>
            <a:ext cx="3031494" cy="1791021"/>
            <a:chOff x="0" y="0"/>
            <a:chExt cx="3020380" cy="178445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20380" cy="1784455"/>
            </a:xfrm>
            <a:custGeom>
              <a:avLst/>
              <a:gdLst/>
              <a:ahLst/>
              <a:cxnLst/>
              <a:rect l="l" t="t" r="r" b="b"/>
              <a:pathLst>
                <a:path w="3020380" h="1784455">
                  <a:moveTo>
                    <a:pt x="53630" y="0"/>
                  </a:moveTo>
                  <a:lnTo>
                    <a:pt x="2966750" y="0"/>
                  </a:lnTo>
                  <a:cubicBezTo>
                    <a:pt x="2996369" y="0"/>
                    <a:pt x="3020380" y="24011"/>
                    <a:pt x="3020380" y="53630"/>
                  </a:cubicBezTo>
                  <a:lnTo>
                    <a:pt x="3020380" y="1730825"/>
                  </a:lnTo>
                  <a:cubicBezTo>
                    <a:pt x="3020380" y="1760444"/>
                    <a:pt x="2996369" y="1784455"/>
                    <a:pt x="2966750" y="1784455"/>
                  </a:cubicBezTo>
                  <a:lnTo>
                    <a:pt x="53630" y="1784455"/>
                  </a:lnTo>
                  <a:cubicBezTo>
                    <a:pt x="24011" y="1784455"/>
                    <a:pt x="0" y="1760444"/>
                    <a:pt x="0" y="1730825"/>
                  </a:cubicBezTo>
                  <a:lnTo>
                    <a:pt x="0" y="53630"/>
                  </a:lnTo>
                  <a:cubicBezTo>
                    <a:pt x="0" y="24011"/>
                    <a:pt x="24011" y="0"/>
                    <a:pt x="53630" y="0"/>
                  </a:cubicBezTo>
                  <a:close/>
                </a:path>
              </a:pathLst>
            </a:custGeom>
            <a:solidFill>
              <a:srgbClr val="F9F7FF"/>
            </a:solidFill>
            <a:ln w="28575" cap="rnd">
              <a:solidFill>
                <a:srgbClr val="3F3568"/>
              </a:solidFill>
              <a:prstDash val="solid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3020380" cy="1813030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060183" y="4965103"/>
            <a:ext cx="3031494" cy="1791021"/>
            <a:chOff x="0" y="0"/>
            <a:chExt cx="3020380" cy="178445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020380" cy="1784455"/>
            </a:xfrm>
            <a:custGeom>
              <a:avLst/>
              <a:gdLst/>
              <a:ahLst/>
              <a:cxnLst/>
              <a:rect l="l" t="t" r="r" b="b"/>
              <a:pathLst>
                <a:path w="3020380" h="1784455">
                  <a:moveTo>
                    <a:pt x="53630" y="0"/>
                  </a:moveTo>
                  <a:lnTo>
                    <a:pt x="2966750" y="0"/>
                  </a:lnTo>
                  <a:cubicBezTo>
                    <a:pt x="2996369" y="0"/>
                    <a:pt x="3020380" y="24011"/>
                    <a:pt x="3020380" y="53630"/>
                  </a:cubicBezTo>
                  <a:lnTo>
                    <a:pt x="3020380" y="1730825"/>
                  </a:lnTo>
                  <a:cubicBezTo>
                    <a:pt x="3020380" y="1760444"/>
                    <a:pt x="2996369" y="1784455"/>
                    <a:pt x="2966750" y="1784455"/>
                  </a:cubicBezTo>
                  <a:lnTo>
                    <a:pt x="53630" y="1784455"/>
                  </a:lnTo>
                  <a:cubicBezTo>
                    <a:pt x="24011" y="1784455"/>
                    <a:pt x="0" y="1760444"/>
                    <a:pt x="0" y="1730825"/>
                  </a:cubicBezTo>
                  <a:lnTo>
                    <a:pt x="0" y="53630"/>
                  </a:lnTo>
                  <a:cubicBezTo>
                    <a:pt x="0" y="24011"/>
                    <a:pt x="24011" y="0"/>
                    <a:pt x="53630" y="0"/>
                  </a:cubicBezTo>
                  <a:close/>
                </a:path>
              </a:pathLst>
            </a:custGeom>
            <a:solidFill>
              <a:srgbClr val="F9F7FF"/>
            </a:solidFill>
            <a:ln w="28575" cap="rnd">
              <a:solidFill>
                <a:srgbClr val="3F3568"/>
              </a:solidFill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3020380" cy="1813030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172190" y="2543376"/>
            <a:ext cx="347620" cy="347620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172190" y="3319702"/>
            <a:ext cx="347620" cy="347620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255363" y="4726914"/>
            <a:ext cx="347620" cy="347620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215497" y="5722747"/>
            <a:ext cx="347620" cy="34762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 rot="5400000">
            <a:off x="4155571" y="2443410"/>
            <a:ext cx="847512" cy="518976"/>
            <a:chOff x="0" y="0"/>
            <a:chExt cx="812800" cy="4977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497720"/>
            </a:xfrm>
            <a:custGeom>
              <a:avLst/>
              <a:gdLst/>
              <a:ahLst/>
              <a:cxnLst/>
              <a:rect l="l" t="t" r="r" b="b"/>
              <a:pathLst>
                <a:path w="812800" h="497720">
                  <a:moveTo>
                    <a:pt x="406400" y="0"/>
                  </a:moveTo>
                  <a:lnTo>
                    <a:pt x="812800" y="497720"/>
                  </a:lnTo>
                  <a:lnTo>
                    <a:pt x="0" y="49772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F7FF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127000" y="202509"/>
              <a:ext cx="558800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0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 rot="-5400000">
            <a:off x="5728153" y="3234023"/>
            <a:ext cx="847512" cy="518976"/>
            <a:chOff x="0" y="0"/>
            <a:chExt cx="812800" cy="49772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497720"/>
            </a:xfrm>
            <a:custGeom>
              <a:avLst/>
              <a:gdLst/>
              <a:ahLst/>
              <a:cxnLst/>
              <a:rect l="l" t="t" r="r" b="b"/>
              <a:pathLst>
                <a:path w="812800" h="497720">
                  <a:moveTo>
                    <a:pt x="406400" y="0"/>
                  </a:moveTo>
                  <a:lnTo>
                    <a:pt x="812800" y="497720"/>
                  </a:lnTo>
                  <a:lnTo>
                    <a:pt x="0" y="49772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F7FF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127000" y="202509"/>
              <a:ext cx="558800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0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 rot="-5400000">
            <a:off x="5728153" y="5629615"/>
            <a:ext cx="847512" cy="518976"/>
            <a:chOff x="0" y="0"/>
            <a:chExt cx="812800" cy="4977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497720"/>
            </a:xfrm>
            <a:custGeom>
              <a:avLst/>
              <a:gdLst/>
              <a:ahLst/>
              <a:cxnLst/>
              <a:rect l="l" t="t" r="r" b="b"/>
              <a:pathLst>
                <a:path w="812800" h="497720">
                  <a:moveTo>
                    <a:pt x="406400" y="0"/>
                  </a:moveTo>
                  <a:lnTo>
                    <a:pt x="812800" y="497720"/>
                  </a:lnTo>
                  <a:lnTo>
                    <a:pt x="0" y="49772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F7FF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127000" y="202509"/>
              <a:ext cx="558800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0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 rot="5400000">
            <a:off x="3896083" y="4689001"/>
            <a:ext cx="847512" cy="518976"/>
            <a:chOff x="0" y="0"/>
            <a:chExt cx="812800" cy="4977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12800" cy="497720"/>
            </a:xfrm>
            <a:custGeom>
              <a:avLst/>
              <a:gdLst/>
              <a:ahLst/>
              <a:cxnLst/>
              <a:rect l="l" t="t" r="r" b="b"/>
              <a:pathLst>
                <a:path w="812800" h="497720">
                  <a:moveTo>
                    <a:pt x="406400" y="0"/>
                  </a:moveTo>
                  <a:lnTo>
                    <a:pt x="812800" y="497720"/>
                  </a:lnTo>
                  <a:lnTo>
                    <a:pt x="0" y="49772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F7FF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127000" y="202509"/>
              <a:ext cx="558800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0"/>
                </a:lnSpc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685479" y="1760217"/>
            <a:ext cx="219609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000" dirty="0" err="1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Thứ</a:t>
            </a:r>
            <a:r>
              <a:rPr lang="en-US" sz="3000" dirty="0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</a:t>
            </a:r>
          </a:p>
        </p:txBody>
      </p:sp>
      <p:sp>
        <p:nvSpPr>
          <p:cNvPr id="62" name="Freeform 62"/>
          <p:cNvSpPr/>
          <p:nvPr/>
        </p:nvSpPr>
        <p:spPr>
          <a:xfrm>
            <a:off x="-121862" y="6836024"/>
            <a:ext cx="1372362" cy="962380"/>
          </a:xfrm>
          <a:custGeom>
            <a:avLst/>
            <a:gdLst/>
            <a:ahLst/>
            <a:cxnLst/>
            <a:rect l="l" t="t" r="r" b="b"/>
            <a:pathLst>
              <a:path w="1952258" h="1494365">
                <a:moveTo>
                  <a:pt x="0" y="0"/>
                </a:moveTo>
                <a:lnTo>
                  <a:pt x="1952258" y="0"/>
                </a:lnTo>
                <a:lnTo>
                  <a:pt x="1952258" y="1494365"/>
                </a:lnTo>
                <a:lnTo>
                  <a:pt x="0" y="149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flipH="1">
            <a:off x="9351477" y="6570317"/>
            <a:ext cx="1320639" cy="1044107"/>
          </a:xfrm>
          <a:custGeom>
            <a:avLst/>
            <a:gdLst/>
            <a:ahLst/>
            <a:cxnLst/>
            <a:rect l="l" t="t" r="r" b="b"/>
            <a:pathLst>
              <a:path w="1535631" h="1627355">
                <a:moveTo>
                  <a:pt x="1535631" y="0"/>
                </a:moveTo>
                <a:lnTo>
                  <a:pt x="0" y="0"/>
                </a:lnTo>
                <a:lnTo>
                  <a:pt x="0" y="1627355"/>
                </a:lnTo>
                <a:lnTo>
                  <a:pt x="1535631" y="1627355"/>
                </a:lnTo>
                <a:lnTo>
                  <a:pt x="153563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flipH="1">
            <a:off x="417659" y="251024"/>
            <a:ext cx="1089116" cy="1151949"/>
          </a:xfrm>
          <a:custGeom>
            <a:avLst/>
            <a:gdLst/>
            <a:ahLst/>
            <a:cxnLst/>
            <a:rect l="l" t="t" r="r" b="b"/>
            <a:pathLst>
              <a:path w="1089116" h="1151949">
                <a:moveTo>
                  <a:pt x="1089116" y="0"/>
                </a:moveTo>
                <a:lnTo>
                  <a:pt x="0" y="0"/>
                </a:lnTo>
                <a:lnTo>
                  <a:pt x="0" y="1151949"/>
                </a:lnTo>
                <a:lnTo>
                  <a:pt x="1089116" y="1151949"/>
                </a:lnTo>
                <a:lnTo>
                  <a:pt x="10891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 rot="-1420882">
            <a:off x="8394573" y="1787785"/>
            <a:ext cx="660963" cy="707256"/>
          </a:xfrm>
          <a:custGeom>
            <a:avLst/>
            <a:gdLst/>
            <a:ahLst/>
            <a:cxnLst/>
            <a:rect l="l" t="t" r="r" b="b"/>
            <a:pathLst>
              <a:path w="660963" h="707256">
                <a:moveTo>
                  <a:pt x="0" y="0"/>
                </a:moveTo>
                <a:lnTo>
                  <a:pt x="660963" y="0"/>
                </a:lnTo>
                <a:lnTo>
                  <a:pt x="660963" y="707256"/>
                </a:lnTo>
                <a:lnTo>
                  <a:pt x="0" y="7072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 rot="3713299">
            <a:off x="4522469" y="3988207"/>
            <a:ext cx="319769" cy="329350"/>
          </a:xfrm>
          <a:custGeom>
            <a:avLst/>
            <a:gdLst/>
            <a:ahLst/>
            <a:cxnLst/>
            <a:rect l="l" t="t" r="r" b="b"/>
            <a:pathLst>
              <a:path w="319769" h="329350">
                <a:moveTo>
                  <a:pt x="0" y="0"/>
                </a:moveTo>
                <a:lnTo>
                  <a:pt x="319769" y="0"/>
                </a:lnTo>
                <a:lnTo>
                  <a:pt x="319769" y="329350"/>
                </a:lnTo>
                <a:lnTo>
                  <a:pt x="0" y="3293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7" name="Freeform 67"/>
          <p:cNvSpPr/>
          <p:nvPr/>
        </p:nvSpPr>
        <p:spPr>
          <a:xfrm>
            <a:off x="5507725" y="1835903"/>
            <a:ext cx="540484" cy="484470"/>
          </a:xfrm>
          <a:custGeom>
            <a:avLst/>
            <a:gdLst/>
            <a:ahLst/>
            <a:cxnLst/>
            <a:rect l="l" t="t" r="r" b="b"/>
            <a:pathLst>
              <a:path w="540484" h="484470">
                <a:moveTo>
                  <a:pt x="0" y="0"/>
                </a:moveTo>
                <a:lnTo>
                  <a:pt x="540484" y="0"/>
                </a:lnTo>
                <a:lnTo>
                  <a:pt x="540484" y="484470"/>
                </a:lnTo>
                <a:lnTo>
                  <a:pt x="0" y="4844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8" name="Freeform 68"/>
          <p:cNvSpPr/>
          <p:nvPr/>
        </p:nvSpPr>
        <p:spPr>
          <a:xfrm flipH="1">
            <a:off x="295380" y="2437208"/>
            <a:ext cx="676681" cy="738442"/>
          </a:xfrm>
          <a:custGeom>
            <a:avLst/>
            <a:gdLst/>
            <a:ahLst/>
            <a:cxnLst/>
            <a:rect l="l" t="t" r="r" b="b"/>
            <a:pathLst>
              <a:path w="676681" h="738442">
                <a:moveTo>
                  <a:pt x="676681" y="0"/>
                </a:moveTo>
                <a:lnTo>
                  <a:pt x="0" y="0"/>
                </a:lnTo>
                <a:lnTo>
                  <a:pt x="0" y="738442"/>
                </a:lnTo>
                <a:lnTo>
                  <a:pt x="676681" y="738442"/>
                </a:lnTo>
                <a:lnTo>
                  <a:pt x="67668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 rot="439298">
            <a:off x="9799648" y="759158"/>
            <a:ext cx="624181" cy="692136"/>
          </a:xfrm>
          <a:custGeom>
            <a:avLst/>
            <a:gdLst/>
            <a:ahLst/>
            <a:cxnLst/>
            <a:rect l="l" t="t" r="r" b="b"/>
            <a:pathLst>
              <a:path w="624181" h="692136">
                <a:moveTo>
                  <a:pt x="0" y="0"/>
                </a:moveTo>
                <a:lnTo>
                  <a:pt x="624181" y="0"/>
                </a:lnTo>
                <a:lnTo>
                  <a:pt x="624181" y="692136"/>
                </a:lnTo>
                <a:lnTo>
                  <a:pt x="0" y="6921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1" name="Freeform 71"/>
          <p:cNvSpPr/>
          <p:nvPr/>
        </p:nvSpPr>
        <p:spPr>
          <a:xfrm rot="-313582">
            <a:off x="9752985" y="3814093"/>
            <a:ext cx="786504" cy="831879"/>
          </a:xfrm>
          <a:custGeom>
            <a:avLst/>
            <a:gdLst/>
            <a:ahLst/>
            <a:cxnLst/>
            <a:rect l="l" t="t" r="r" b="b"/>
            <a:pathLst>
              <a:path w="786504" h="831879">
                <a:moveTo>
                  <a:pt x="0" y="0"/>
                </a:moveTo>
                <a:lnTo>
                  <a:pt x="786504" y="0"/>
                </a:lnTo>
                <a:lnTo>
                  <a:pt x="786504" y="831879"/>
                </a:lnTo>
                <a:lnTo>
                  <a:pt x="0" y="831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20282" y="268824"/>
            <a:ext cx="742846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500" b="1" spc="117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CHỦ ĐỀ </a:t>
            </a:r>
            <a:r>
              <a:rPr lang="en-US" sz="4500" b="1" spc="117" dirty="0" smtClean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TRƯỜNG MẦM NON</a:t>
            </a:r>
            <a:endParaRPr lang="en-US" sz="4500" b="1" spc="117" dirty="0">
              <a:solidFill>
                <a:srgbClr val="324B9A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1305620" y="939259"/>
            <a:ext cx="827908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KẾ HOẠCH TUẦN 2 ( TỪ </a:t>
            </a:r>
            <a:r>
              <a:rPr lang="en-US" sz="2400" b="1" spc="62" dirty="0" smtClean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15/09 </a:t>
            </a: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ĐẾN </a:t>
            </a:r>
            <a:r>
              <a:rPr lang="en-US" sz="2400" b="1" spc="62" dirty="0" smtClean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19/09/2025</a:t>
            </a: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)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303386" y="1392269"/>
            <a:ext cx="4710281" cy="33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ĐỘ TUỔI MẪU GIÁO 5 TUỔI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8835453" y="2462290"/>
            <a:ext cx="1346594" cy="857412"/>
            <a:chOff x="0" y="0"/>
            <a:chExt cx="127653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276530" cy="812800"/>
            </a:xfrm>
            <a:custGeom>
              <a:avLst/>
              <a:gdLst/>
              <a:ahLst/>
              <a:cxnLst/>
              <a:rect l="l" t="t" r="r" b="b"/>
              <a:pathLst>
                <a:path w="1276530" h="812800">
                  <a:moveTo>
                    <a:pt x="638265" y="0"/>
                  </a:moveTo>
                  <a:cubicBezTo>
                    <a:pt x="285761" y="0"/>
                    <a:pt x="0" y="181951"/>
                    <a:pt x="0" y="406400"/>
                  </a:cubicBezTo>
                  <a:cubicBezTo>
                    <a:pt x="0" y="630849"/>
                    <a:pt x="285761" y="812800"/>
                    <a:pt x="638265" y="812800"/>
                  </a:cubicBezTo>
                  <a:cubicBezTo>
                    <a:pt x="990769" y="812800"/>
                    <a:pt x="1276530" y="630849"/>
                    <a:pt x="1276530" y="406400"/>
                  </a:cubicBezTo>
                  <a:cubicBezTo>
                    <a:pt x="1276530" y="181951"/>
                    <a:pt x="990769" y="0"/>
                    <a:pt x="638265" y="0"/>
                  </a:cubicBezTo>
                  <a:lnTo>
                    <a:pt x="638265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119675" y="47625"/>
              <a:ext cx="103718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8379650" y="2600416"/>
            <a:ext cx="219609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Thứ 5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756957" y="3659315"/>
            <a:ext cx="1346594" cy="857412"/>
            <a:chOff x="0" y="0"/>
            <a:chExt cx="127653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276530" cy="812800"/>
            </a:xfrm>
            <a:custGeom>
              <a:avLst/>
              <a:gdLst/>
              <a:ahLst/>
              <a:cxnLst/>
              <a:rect l="l" t="t" r="r" b="b"/>
              <a:pathLst>
                <a:path w="1276530" h="812800">
                  <a:moveTo>
                    <a:pt x="638265" y="0"/>
                  </a:moveTo>
                  <a:cubicBezTo>
                    <a:pt x="285761" y="0"/>
                    <a:pt x="0" y="181951"/>
                    <a:pt x="0" y="406400"/>
                  </a:cubicBezTo>
                  <a:cubicBezTo>
                    <a:pt x="0" y="630849"/>
                    <a:pt x="285761" y="812800"/>
                    <a:pt x="638265" y="812800"/>
                  </a:cubicBezTo>
                  <a:cubicBezTo>
                    <a:pt x="990769" y="812800"/>
                    <a:pt x="1276530" y="630849"/>
                    <a:pt x="1276530" y="406400"/>
                  </a:cubicBezTo>
                  <a:cubicBezTo>
                    <a:pt x="1276530" y="181951"/>
                    <a:pt x="990769" y="0"/>
                    <a:pt x="638265" y="0"/>
                  </a:cubicBezTo>
                  <a:lnTo>
                    <a:pt x="638265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119675" y="47625"/>
              <a:ext cx="103718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607296" y="5558394"/>
            <a:ext cx="3031494" cy="1724315"/>
            <a:chOff x="0" y="0"/>
            <a:chExt cx="3020380" cy="1717993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3020380" cy="1717993"/>
            </a:xfrm>
            <a:custGeom>
              <a:avLst/>
              <a:gdLst/>
              <a:ahLst/>
              <a:cxnLst/>
              <a:rect l="l" t="t" r="r" b="b"/>
              <a:pathLst>
                <a:path w="3020380" h="1717993">
                  <a:moveTo>
                    <a:pt x="53630" y="0"/>
                  </a:moveTo>
                  <a:lnTo>
                    <a:pt x="2966750" y="0"/>
                  </a:lnTo>
                  <a:cubicBezTo>
                    <a:pt x="2996369" y="0"/>
                    <a:pt x="3020380" y="24011"/>
                    <a:pt x="3020380" y="53630"/>
                  </a:cubicBezTo>
                  <a:lnTo>
                    <a:pt x="3020380" y="1664363"/>
                  </a:lnTo>
                  <a:cubicBezTo>
                    <a:pt x="3020380" y="1693982"/>
                    <a:pt x="2996369" y="1717993"/>
                    <a:pt x="2966750" y="1717993"/>
                  </a:cubicBezTo>
                  <a:lnTo>
                    <a:pt x="53630" y="1717993"/>
                  </a:lnTo>
                  <a:cubicBezTo>
                    <a:pt x="24011" y="1717993"/>
                    <a:pt x="0" y="1693982"/>
                    <a:pt x="0" y="1664363"/>
                  </a:cubicBezTo>
                  <a:lnTo>
                    <a:pt x="0" y="53630"/>
                  </a:lnTo>
                  <a:cubicBezTo>
                    <a:pt x="0" y="24011"/>
                    <a:pt x="24011" y="0"/>
                    <a:pt x="53630" y="0"/>
                  </a:cubicBezTo>
                  <a:close/>
                </a:path>
              </a:pathLst>
            </a:custGeom>
            <a:solidFill>
              <a:srgbClr val="F9F7FF"/>
            </a:solidFill>
            <a:ln w="28575" cap="rnd">
              <a:solidFill>
                <a:srgbClr val="3F3568"/>
              </a:solidFill>
              <a:prstDash val="solid"/>
              <a:round/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28575"/>
              <a:ext cx="3020380" cy="1746568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6" name="TextBox 86"/>
          <p:cNvSpPr txBox="1"/>
          <p:nvPr/>
        </p:nvSpPr>
        <p:spPr>
          <a:xfrm>
            <a:off x="276970" y="3800030"/>
            <a:ext cx="219609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000" dirty="0" err="1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Thứ</a:t>
            </a:r>
            <a:r>
              <a:rPr lang="en-US" sz="3000" dirty="0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3</a:t>
            </a:r>
          </a:p>
        </p:txBody>
      </p:sp>
      <p:grpSp>
        <p:nvGrpSpPr>
          <p:cNvPr id="87" name="Group 87"/>
          <p:cNvGrpSpPr/>
          <p:nvPr/>
        </p:nvGrpSpPr>
        <p:grpSpPr>
          <a:xfrm>
            <a:off x="938659" y="5531734"/>
            <a:ext cx="1346594" cy="857412"/>
            <a:chOff x="0" y="0"/>
            <a:chExt cx="127653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276530" cy="812800"/>
            </a:xfrm>
            <a:custGeom>
              <a:avLst/>
              <a:gdLst/>
              <a:ahLst/>
              <a:cxnLst/>
              <a:rect l="l" t="t" r="r" b="b"/>
              <a:pathLst>
                <a:path w="1276530" h="812800">
                  <a:moveTo>
                    <a:pt x="638265" y="0"/>
                  </a:moveTo>
                  <a:cubicBezTo>
                    <a:pt x="285761" y="0"/>
                    <a:pt x="0" y="181951"/>
                    <a:pt x="0" y="406400"/>
                  </a:cubicBezTo>
                  <a:cubicBezTo>
                    <a:pt x="0" y="630849"/>
                    <a:pt x="285761" y="812800"/>
                    <a:pt x="638265" y="812800"/>
                  </a:cubicBezTo>
                  <a:cubicBezTo>
                    <a:pt x="990769" y="812800"/>
                    <a:pt x="1276530" y="630849"/>
                    <a:pt x="1276530" y="406400"/>
                  </a:cubicBezTo>
                  <a:cubicBezTo>
                    <a:pt x="1276530" y="181951"/>
                    <a:pt x="990769" y="0"/>
                    <a:pt x="638265" y="0"/>
                  </a:cubicBezTo>
                  <a:lnTo>
                    <a:pt x="638265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119675" y="47625"/>
              <a:ext cx="103718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0" name="TextBox 90"/>
          <p:cNvSpPr txBox="1"/>
          <p:nvPr/>
        </p:nvSpPr>
        <p:spPr>
          <a:xfrm>
            <a:off x="459036" y="5637289"/>
            <a:ext cx="219609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Thứ 4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8589406" y="4874428"/>
            <a:ext cx="1346594" cy="857412"/>
            <a:chOff x="0" y="0"/>
            <a:chExt cx="1276530" cy="81280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276530" cy="812800"/>
            </a:xfrm>
            <a:custGeom>
              <a:avLst/>
              <a:gdLst/>
              <a:ahLst/>
              <a:cxnLst/>
              <a:rect l="l" t="t" r="r" b="b"/>
              <a:pathLst>
                <a:path w="1276530" h="812800">
                  <a:moveTo>
                    <a:pt x="638265" y="0"/>
                  </a:moveTo>
                  <a:cubicBezTo>
                    <a:pt x="285761" y="0"/>
                    <a:pt x="0" y="181951"/>
                    <a:pt x="0" y="406400"/>
                  </a:cubicBezTo>
                  <a:cubicBezTo>
                    <a:pt x="0" y="630849"/>
                    <a:pt x="285761" y="812800"/>
                    <a:pt x="638265" y="812800"/>
                  </a:cubicBezTo>
                  <a:cubicBezTo>
                    <a:pt x="990769" y="812800"/>
                    <a:pt x="1276530" y="630849"/>
                    <a:pt x="1276530" y="406400"/>
                  </a:cubicBezTo>
                  <a:cubicBezTo>
                    <a:pt x="1276530" y="181951"/>
                    <a:pt x="990769" y="0"/>
                    <a:pt x="638265" y="0"/>
                  </a:cubicBezTo>
                  <a:lnTo>
                    <a:pt x="638265" y="0"/>
                  </a:lnTo>
                  <a:close/>
                </a:path>
              </a:pathLst>
            </a:custGeom>
            <a:solidFill>
              <a:srgbClr val="C8BAEB"/>
            </a:solidFill>
            <a:ln w="28575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93" name="TextBox 93"/>
            <p:cNvSpPr txBox="1"/>
            <p:nvPr/>
          </p:nvSpPr>
          <p:spPr>
            <a:xfrm>
              <a:off x="119675" y="47625"/>
              <a:ext cx="103718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8164657" y="5007859"/>
            <a:ext cx="219609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F356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Thứ 6</a:t>
            </a:r>
          </a:p>
        </p:txBody>
      </p:sp>
      <p:grpSp>
        <p:nvGrpSpPr>
          <p:cNvPr id="95" name="Group 95"/>
          <p:cNvGrpSpPr/>
          <p:nvPr/>
        </p:nvGrpSpPr>
        <p:grpSpPr>
          <a:xfrm rot="5400000">
            <a:off x="4580841" y="6375864"/>
            <a:ext cx="583771" cy="518976"/>
            <a:chOff x="0" y="0"/>
            <a:chExt cx="559861" cy="49772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559862" cy="497720"/>
            </a:xfrm>
            <a:custGeom>
              <a:avLst/>
              <a:gdLst/>
              <a:ahLst/>
              <a:cxnLst/>
              <a:rect l="l" t="t" r="r" b="b"/>
              <a:pathLst>
                <a:path w="559862" h="497720">
                  <a:moveTo>
                    <a:pt x="279931" y="0"/>
                  </a:moveTo>
                  <a:lnTo>
                    <a:pt x="559862" y="497720"/>
                  </a:lnTo>
                  <a:lnTo>
                    <a:pt x="0" y="497720"/>
                  </a:lnTo>
                  <a:lnTo>
                    <a:pt x="279931" y="0"/>
                  </a:lnTo>
                  <a:close/>
                </a:path>
              </a:pathLst>
            </a:custGeom>
            <a:solidFill>
              <a:srgbClr val="F9F7FF"/>
            </a:solidFill>
            <a:ln w="38100" cap="sq">
              <a:solidFill>
                <a:srgbClr val="3F3568"/>
              </a:solidFill>
              <a:prstDash val="solid"/>
              <a:miter/>
            </a:ln>
          </p:spPr>
        </p:sp>
        <p:sp>
          <p:nvSpPr>
            <p:cNvPr id="97" name="TextBox 97"/>
            <p:cNvSpPr txBox="1"/>
            <p:nvPr/>
          </p:nvSpPr>
          <p:spPr>
            <a:xfrm>
              <a:off x="87478" y="202509"/>
              <a:ext cx="384905" cy="259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8" name="AutoShape 98"/>
          <p:cNvSpPr/>
          <p:nvPr/>
        </p:nvSpPr>
        <p:spPr>
          <a:xfrm>
            <a:off x="5073258" y="6618389"/>
            <a:ext cx="316050" cy="0"/>
          </a:xfrm>
          <a:prstGeom prst="line">
            <a:avLst/>
          </a:prstGeom>
          <a:ln w="2857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9" name="TextBox 47"/>
          <p:cNvSpPr txBox="1"/>
          <p:nvPr/>
        </p:nvSpPr>
        <p:spPr>
          <a:xfrm>
            <a:off x="1697784" y="2173754"/>
            <a:ext cx="303528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PTTM: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Nghe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hát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: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Ngày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đầu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tiên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đi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học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0" name="TextBox 47"/>
          <p:cNvSpPr txBox="1"/>
          <p:nvPr/>
        </p:nvSpPr>
        <p:spPr>
          <a:xfrm>
            <a:off x="1932540" y="3880993"/>
            <a:ext cx="2669603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PTNT: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Khám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phá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nguyên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liệu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làm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ống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đựng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bút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1" name="TextBox 47"/>
          <p:cNvSpPr txBox="1"/>
          <p:nvPr/>
        </p:nvSpPr>
        <p:spPr>
          <a:xfrm>
            <a:off x="6537811" y="2901246"/>
            <a:ext cx="2150933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PTTM: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Chế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tạo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ống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đựng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bút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(EDP)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2" name="TextBox 47"/>
          <p:cNvSpPr txBox="1"/>
          <p:nvPr/>
        </p:nvSpPr>
        <p:spPr>
          <a:xfrm>
            <a:off x="1761031" y="6028788"/>
            <a:ext cx="281532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PTTC: </a:t>
            </a: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Ném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xa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bằng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1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tay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3" name="TextBox 47"/>
          <p:cNvSpPr txBox="1"/>
          <p:nvPr/>
        </p:nvSpPr>
        <p:spPr>
          <a:xfrm>
            <a:off x="6412099" y="5402487"/>
            <a:ext cx="235365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PTNN: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Truyện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: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Món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quà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của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cô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giáo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</p:sp>
      <p:sp>
        <p:nvSpPr>
          <p:cNvPr id="3" name="Freeform 3"/>
          <p:cNvSpPr/>
          <p:nvPr/>
        </p:nvSpPr>
        <p:spPr>
          <a:xfrm rot="10631416">
            <a:off x="6597930" y="4782718"/>
            <a:ext cx="373880" cy="331155"/>
          </a:xfrm>
          <a:custGeom>
            <a:avLst/>
            <a:gdLst/>
            <a:ahLst/>
            <a:cxnLst/>
            <a:rect l="l" t="t" r="r" b="b"/>
            <a:pathLst>
              <a:path w="373880" h="331155">
                <a:moveTo>
                  <a:pt x="0" y="0"/>
                </a:moveTo>
                <a:lnTo>
                  <a:pt x="373879" y="0"/>
                </a:lnTo>
                <a:lnTo>
                  <a:pt x="373879" y="331155"/>
                </a:lnTo>
                <a:lnTo>
                  <a:pt x="0" y="331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49105" t="-10260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73117" y="1710092"/>
            <a:ext cx="4144118" cy="481584"/>
            <a:chOff x="0" y="0"/>
            <a:chExt cx="1485158" cy="1725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5158" cy="172589"/>
            </a:xfrm>
            <a:custGeom>
              <a:avLst/>
              <a:gdLst/>
              <a:ahLst/>
              <a:cxnLst/>
              <a:rect l="l" t="t" r="r" b="b"/>
              <a:pathLst>
                <a:path w="1485158" h="172589">
                  <a:moveTo>
                    <a:pt x="0" y="0"/>
                  </a:moveTo>
                  <a:lnTo>
                    <a:pt x="1485158" y="0"/>
                  </a:lnTo>
                  <a:lnTo>
                    <a:pt x="1485158" y="172589"/>
                  </a:lnTo>
                  <a:lnTo>
                    <a:pt x="0" y="17258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485158" cy="201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65164" y="225190"/>
            <a:ext cx="7976737" cy="752606"/>
            <a:chOff x="0" y="0"/>
            <a:chExt cx="8271064" cy="1003474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4926149" y="0"/>
              <a:ext cx="3344915" cy="1003474"/>
            </a:xfrm>
            <a:custGeom>
              <a:avLst/>
              <a:gdLst/>
              <a:ahLst/>
              <a:cxnLst/>
              <a:rect l="l" t="t" r="r" b="b"/>
              <a:pathLst>
                <a:path w="3344915" h="1003474">
                  <a:moveTo>
                    <a:pt x="0" y="0"/>
                  </a:moveTo>
                  <a:lnTo>
                    <a:pt x="3344915" y="0"/>
                  </a:lnTo>
                  <a:lnTo>
                    <a:pt x="3344915" y="1003474"/>
                  </a:lnTo>
                  <a:lnTo>
                    <a:pt x="0" y="100347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344915" cy="1003474"/>
            </a:xfrm>
            <a:custGeom>
              <a:avLst/>
              <a:gdLst/>
              <a:ahLst/>
              <a:cxnLst/>
              <a:rect l="l" t="t" r="r" b="b"/>
              <a:pathLst>
                <a:path w="3344915" h="1003474">
                  <a:moveTo>
                    <a:pt x="0" y="0"/>
                  </a:moveTo>
                  <a:lnTo>
                    <a:pt x="3344915" y="0"/>
                  </a:lnTo>
                  <a:lnTo>
                    <a:pt x="3344915" y="1003474"/>
                  </a:lnTo>
                  <a:lnTo>
                    <a:pt x="0" y="100347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0" name="Freeform 10"/>
            <p:cNvSpPr/>
            <p:nvPr/>
          </p:nvSpPr>
          <p:spPr>
            <a:xfrm>
              <a:off x="3284099" y="0"/>
              <a:ext cx="3344915" cy="1003474"/>
            </a:xfrm>
            <a:custGeom>
              <a:avLst/>
              <a:gdLst/>
              <a:ahLst/>
              <a:cxnLst/>
              <a:rect l="l" t="t" r="r" b="b"/>
              <a:pathLst>
                <a:path w="3344915" h="1003474">
                  <a:moveTo>
                    <a:pt x="0" y="0"/>
                  </a:moveTo>
                  <a:lnTo>
                    <a:pt x="3344915" y="0"/>
                  </a:lnTo>
                  <a:lnTo>
                    <a:pt x="3344915" y="1003474"/>
                  </a:lnTo>
                  <a:lnTo>
                    <a:pt x="0" y="100347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1642050" y="0"/>
              <a:ext cx="3344915" cy="1003474"/>
            </a:xfrm>
            <a:custGeom>
              <a:avLst/>
              <a:gdLst/>
              <a:ahLst/>
              <a:cxnLst/>
              <a:rect l="l" t="t" r="r" b="b"/>
              <a:pathLst>
                <a:path w="3344915" h="1003474">
                  <a:moveTo>
                    <a:pt x="0" y="0"/>
                  </a:moveTo>
                  <a:lnTo>
                    <a:pt x="3344914" y="0"/>
                  </a:lnTo>
                  <a:lnTo>
                    <a:pt x="3344914" y="1003474"/>
                  </a:lnTo>
                  <a:lnTo>
                    <a:pt x="0" y="100347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962688" y="4827152"/>
            <a:ext cx="1979658" cy="398346"/>
            <a:chOff x="0" y="0"/>
            <a:chExt cx="2639544" cy="5311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70426" cy="531128"/>
            </a:xfrm>
            <a:custGeom>
              <a:avLst/>
              <a:gdLst/>
              <a:ahLst/>
              <a:cxnLst/>
              <a:rect l="l" t="t" r="r" b="b"/>
              <a:pathLst>
                <a:path w="1770426" h="531128">
                  <a:moveTo>
                    <a:pt x="0" y="0"/>
                  </a:moveTo>
                  <a:lnTo>
                    <a:pt x="1770426" y="0"/>
                  </a:lnTo>
                  <a:lnTo>
                    <a:pt x="1770426" y="531128"/>
                  </a:lnTo>
                  <a:lnTo>
                    <a:pt x="0" y="531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869118" y="0"/>
              <a:ext cx="1770426" cy="531128"/>
            </a:xfrm>
            <a:custGeom>
              <a:avLst/>
              <a:gdLst/>
              <a:ahLst/>
              <a:cxnLst/>
              <a:rect l="l" t="t" r="r" b="b"/>
              <a:pathLst>
                <a:path w="1770426" h="531128">
                  <a:moveTo>
                    <a:pt x="0" y="0"/>
                  </a:moveTo>
                  <a:lnTo>
                    <a:pt x="1770426" y="0"/>
                  </a:lnTo>
                  <a:lnTo>
                    <a:pt x="1770426" y="531128"/>
                  </a:lnTo>
                  <a:lnTo>
                    <a:pt x="0" y="531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2145669" flipH="1">
            <a:off x="3464494" y="3174657"/>
            <a:ext cx="873584" cy="464717"/>
          </a:xfrm>
          <a:custGeom>
            <a:avLst/>
            <a:gdLst/>
            <a:ahLst/>
            <a:cxnLst/>
            <a:rect l="l" t="t" r="r" b="b"/>
            <a:pathLst>
              <a:path w="873584" h="464717">
                <a:moveTo>
                  <a:pt x="873584" y="0"/>
                </a:moveTo>
                <a:lnTo>
                  <a:pt x="0" y="0"/>
                </a:lnTo>
                <a:lnTo>
                  <a:pt x="0" y="464717"/>
                </a:lnTo>
                <a:lnTo>
                  <a:pt x="873584" y="464717"/>
                </a:lnTo>
                <a:lnTo>
                  <a:pt x="87358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148000" flipH="1">
            <a:off x="6503205" y="3108130"/>
            <a:ext cx="873584" cy="464717"/>
          </a:xfrm>
          <a:custGeom>
            <a:avLst/>
            <a:gdLst/>
            <a:ahLst/>
            <a:cxnLst/>
            <a:rect l="l" t="t" r="r" b="b"/>
            <a:pathLst>
              <a:path w="873584" h="464717">
                <a:moveTo>
                  <a:pt x="873584" y="0"/>
                </a:moveTo>
                <a:lnTo>
                  <a:pt x="0" y="0"/>
                </a:lnTo>
                <a:lnTo>
                  <a:pt x="0" y="464718"/>
                </a:lnTo>
                <a:lnTo>
                  <a:pt x="873584" y="464718"/>
                </a:lnTo>
                <a:lnTo>
                  <a:pt x="87358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654330">
            <a:off x="6482939" y="6092172"/>
            <a:ext cx="861576" cy="458330"/>
          </a:xfrm>
          <a:custGeom>
            <a:avLst/>
            <a:gdLst/>
            <a:ahLst/>
            <a:cxnLst/>
            <a:rect l="l" t="t" r="r" b="b"/>
            <a:pathLst>
              <a:path w="861576" h="458330">
                <a:moveTo>
                  <a:pt x="0" y="0"/>
                </a:moveTo>
                <a:lnTo>
                  <a:pt x="861576" y="0"/>
                </a:lnTo>
                <a:lnTo>
                  <a:pt x="861576" y="458329"/>
                </a:lnTo>
                <a:lnTo>
                  <a:pt x="0" y="4583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652000">
            <a:off x="3430641" y="6194354"/>
            <a:ext cx="873584" cy="464717"/>
          </a:xfrm>
          <a:custGeom>
            <a:avLst/>
            <a:gdLst/>
            <a:ahLst/>
            <a:cxnLst/>
            <a:rect l="l" t="t" r="r" b="b"/>
            <a:pathLst>
              <a:path w="873584" h="464717">
                <a:moveTo>
                  <a:pt x="0" y="0"/>
                </a:moveTo>
                <a:lnTo>
                  <a:pt x="873584" y="0"/>
                </a:lnTo>
                <a:lnTo>
                  <a:pt x="873584" y="464717"/>
                </a:lnTo>
                <a:lnTo>
                  <a:pt x="0" y="464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873049" y="109061"/>
            <a:ext cx="912833" cy="898257"/>
          </a:xfrm>
          <a:custGeom>
            <a:avLst/>
            <a:gdLst/>
            <a:ahLst/>
            <a:cxnLst/>
            <a:rect l="l" t="t" r="r" b="b"/>
            <a:pathLst>
              <a:path w="912833" h="898257">
                <a:moveTo>
                  <a:pt x="0" y="0"/>
                </a:moveTo>
                <a:lnTo>
                  <a:pt x="912833" y="0"/>
                </a:lnTo>
                <a:lnTo>
                  <a:pt x="912833" y="898256"/>
                </a:lnTo>
                <a:lnTo>
                  <a:pt x="0" y="8982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989256" y="5578385"/>
            <a:ext cx="480610" cy="610474"/>
          </a:xfrm>
          <a:custGeom>
            <a:avLst/>
            <a:gdLst/>
            <a:ahLst/>
            <a:cxnLst/>
            <a:rect l="l" t="t" r="r" b="b"/>
            <a:pathLst>
              <a:path w="480610" h="610474">
                <a:moveTo>
                  <a:pt x="0" y="0"/>
                </a:moveTo>
                <a:lnTo>
                  <a:pt x="480610" y="0"/>
                </a:lnTo>
                <a:lnTo>
                  <a:pt x="480610" y="610475"/>
                </a:lnTo>
                <a:lnTo>
                  <a:pt x="0" y="6104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23972" y="104632"/>
            <a:ext cx="600838" cy="723109"/>
          </a:xfrm>
          <a:custGeom>
            <a:avLst/>
            <a:gdLst/>
            <a:ahLst/>
            <a:cxnLst/>
            <a:rect l="l" t="t" r="r" b="b"/>
            <a:pathLst>
              <a:path w="600838" h="723109">
                <a:moveTo>
                  <a:pt x="0" y="0"/>
                </a:moveTo>
                <a:lnTo>
                  <a:pt x="600837" y="0"/>
                </a:lnTo>
                <a:lnTo>
                  <a:pt x="600837" y="723108"/>
                </a:lnTo>
                <a:lnTo>
                  <a:pt x="0" y="723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03004" y="720369"/>
            <a:ext cx="319367" cy="356291"/>
          </a:xfrm>
          <a:custGeom>
            <a:avLst/>
            <a:gdLst/>
            <a:ahLst/>
            <a:cxnLst/>
            <a:rect l="l" t="t" r="r" b="b"/>
            <a:pathLst>
              <a:path w="319367" h="356291">
                <a:moveTo>
                  <a:pt x="0" y="0"/>
                </a:moveTo>
                <a:lnTo>
                  <a:pt x="319367" y="0"/>
                </a:lnTo>
                <a:lnTo>
                  <a:pt x="319367" y="356291"/>
                </a:lnTo>
                <a:lnTo>
                  <a:pt x="0" y="35629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>
            <a:off x="-120565" y="1528004"/>
            <a:ext cx="319367" cy="356291"/>
          </a:xfrm>
          <a:custGeom>
            <a:avLst/>
            <a:gdLst/>
            <a:ahLst/>
            <a:cxnLst/>
            <a:rect l="l" t="t" r="r" b="b"/>
            <a:pathLst>
              <a:path w="319367" h="356291">
                <a:moveTo>
                  <a:pt x="319367" y="0"/>
                </a:moveTo>
                <a:lnTo>
                  <a:pt x="0" y="0"/>
                </a:lnTo>
                <a:lnTo>
                  <a:pt x="0" y="356292"/>
                </a:lnTo>
                <a:lnTo>
                  <a:pt x="319367" y="356292"/>
                </a:lnTo>
                <a:lnTo>
                  <a:pt x="319367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flipH="1">
            <a:off x="10372633" y="3985294"/>
            <a:ext cx="319367" cy="356291"/>
          </a:xfrm>
          <a:custGeom>
            <a:avLst/>
            <a:gdLst/>
            <a:ahLst/>
            <a:cxnLst/>
            <a:rect l="l" t="t" r="r" b="b"/>
            <a:pathLst>
              <a:path w="319367" h="356291">
                <a:moveTo>
                  <a:pt x="319367" y="0"/>
                </a:moveTo>
                <a:lnTo>
                  <a:pt x="0" y="0"/>
                </a:lnTo>
                <a:lnTo>
                  <a:pt x="0" y="356292"/>
                </a:lnTo>
                <a:lnTo>
                  <a:pt x="319367" y="356292"/>
                </a:lnTo>
                <a:lnTo>
                  <a:pt x="319367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609575" y="7096924"/>
            <a:ext cx="319367" cy="356291"/>
          </a:xfrm>
          <a:custGeom>
            <a:avLst/>
            <a:gdLst/>
            <a:ahLst/>
            <a:cxnLst/>
            <a:rect l="l" t="t" r="r" b="b"/>
            <a:pathLst>
              <a:path w="319367" h="356291">
                <a:moveTo>
                  <a:pt x="0" y="0"/>
                </a:moveTo>
                <a:lnTo>
                  <a:pt x="319367" y="0"/>
                </a:lnTo>
                <a:lnTo>
                  <a:pt x="319367" y="356291"/>
                </a:lnTo>
                <a:lnTo>
                  <a:pt x="0" y="35629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87136" y="146143"/>
            <a:ext cx="494758" cy="547450"/>
          </a:xfrm>
          <a:custGeom>
            <a:avLst/>
            <a:gdLst/>
            <a:ahLst/>
            <a:cxnLst/>
            <a:rect l="l" t="t" r="r" b="b"/>
            <a:pathLst>
              <a:path w="494758" h="547450">
                <a:moveTo>
                  <a:pt x="0" y="0"/>
                </a:moveTo>
                <a:lnTo>
                  <a:pt x="494758" y="0"/>
                </a:lnTo>
                <a:lnTo>
                  <a:pt x="494758" y="547450"/>
                </a:lnTo>
                <a:lnTo>
                  <a:pt x="0" y="5474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019916" y="7049879"/>
            <a:ext cx="319367" cy="356291"/>
          </a:xfrm>
          <a:custGeom>
            <a:avLst/>
            <a:gdLst/>
            <a:ahLst/>
            <a:cxnLst/>
            <a:rect l="l" t="t" r="r" b="b"/>
            <a:pathLst>
              <a:path w="319367" h="356291">
                <a:moveTo>
                  <a:pt x="0" y="0"/>
                </a:moveTo>
                <a:lnTo>
                  <a:pt x="319367" y="0"/>
                </a:lnTo>
                <a:lnTo>
                  <a:pt x="319367" y="356292"/>
                </a:lnTo>
                <a:lnTo>
                  <a:pt x="0" y="3562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5591103" flipH="1">
            <a:off x="5974686" y="6660582"/>
            <a:ext cx="600838" cy="723109"/>
          </a:xfrm>
          <a:custGeom>
            <a:avLst/>
            <a:gdLst/>
            <a:ahLst/>
            <a:cxnLst/>
            <a:rect l="l" t="t" r="r" b="b"/>
            <a:pathLst>
              <a:path w="600838" h="723109">
                <a:moveTo>
                  <a:pt x="600837" y="0"/>
                </a:moveTo>
                <a:lnTo>
                  <a:pt x="0" y="0"/>
                </a:lnTo>
                <a:lnTo>
                  <a:pt x="0" y="723109"/>
                </a:lnTo>
                <a:lnTo>
                  <a:pt x="600837" y="723109"/>
                </a:lnTo>
                <a:lnTo>
                  <a:pt x="6008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2183240" y="389771"/>
            <a:ext cx="716590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500" spc="117" dirty="0">
                <a:solidFill>
                  <a:srgbClr val="324B9A"/>
                </a:solidFill>
                <a:latin typeface="Francois One"/>
                <a:ea typeface="Francois One"/>
                <a:cs typeface="Francois One"/>
                <a:sym typeface="Francois One"/>
              </a:rPr>
              <a:t>CHỦ ĐỀ </a:t>
            </a:r>
            <a:r>
              <a:rPr lang="en-US" sz="4500" spc="117" dirty="0" smtClean="0">
                <a:solidFill>
                  <a:srgbClr val="324B9A"/>
                </a:solidFill>
                <a:latin typeface="Francois One"/>
                <a:ea typeface="Francois One"/>
                <a:cs typeface="Francois One"/>
                <a:sym typeface="Francois One"/>
              </a:rPr>
              <a:t>TRƯỜNG MẦM NON</a:t>
            </a:r>
            <a:endParaRPr lang="en-US" sz="4500" spc="117" dirty="0">
              <a:solidFill>
                <a:srgbClr val="324B9A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411054" y="1795817"/>
            <a:ext cx="4710281" cy="33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ĐỘ TUỔI MẪU GIÁO 5 TUỔI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587649" y="1076660"/>
            <a:ext cx="6950008" cy="538182"/>
            <a:chOff x="0" y="0"/>
            <a:chExt cx="2490726" cy="19287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490726" cy="192872"/>
            </a:xfrm>
            <a:custGeom>
              <a:avLst/>
              <a:gdLst/>
              <a:ahLst/>
              <a:cxnLst/>
              <a:rect l="l" t="t" r="r" b="b"/>
              <a:pathLst>
                <a:path w="2490726" h="192872">
                  <a:moveTo>
                    <a:pt x="0" y="0"/>
                  </a:moveTo>
                  <a:lnTo>
                    <a:pt x="2490726" y="0"/>
                  </a:lnTo>
                  <a:lnTo>
                    <a:pt x="2490726" y="192872"/>
                  </a:lnTo>
                  <a:lnTo>
                    <a:pt x="0" y="19287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2490726" cy="221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2587649" y="1192003"/>
            <a:ext cx="693383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KẾ HOẠCH TUẦN 3 ( TỪ </a:t>
            </a:r>
            <a:r>
              <a:rPr lang="en-US" sz="2400" b="1" spc="62" dirty="0" smtClean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22/09 </a:t>
            </a: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ĐẾN </a:t>
            </a:r>
            <a:r>
              <a:rPr lang="en-US" sz="2400" b="1" spc="62" dirty="0" smtClean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26/09/2025</a:t>
            </a:r>
            <a:r>
              <a:rPr lang="en-US" sz="2400" b="1" spc="62" dirty="0">
                <a:solidFill>
                  <a:srgbClr val="324B9A"/>
                </a:solidFill>
                <a:latin typeface="Arsenal Bold"/>
                <a:ea typeface="Arsenal Bold"/>
                <a:cs typeface="Arsenal Bold"/>
                <a:sym typeface="Arsenal Bold"/>
              </a:rPr>
              <a:t>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13131" y="4761766"/>
            <a:ext cx="167877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Thứ</a:t>
            </a:r>
            <a:r>
              <a:rPr lang="en-US" sz="3000" dirty="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5</a:t>
            </a:r>
            <a:endParaRPr lang="en-US" sz="3000" dirty="0">
              <a:solidFill>
                <a:srgbClr val="000000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470411" y="3287377"/>
            <a:ext cx="1751177" cy="525353"/>
          </a:xfrm>
          <a:custGeom>
            <a:avLst/>
            <a:gdLst/>
            <a:ahLst/>
            <a:cxnLst/>
            <a:rect l="l" t="t" r="r" b="b"/>
            <a:pathLst>
              <a:path w="1751177" h="525353">
                <a:moveTo>
                  <a:pt x="0" y="0"/>
                </a:moveTo>
                <a:lnTo>
                  <a:pt x="1751178" y="0"/>
                </a:lnTo>
                <a:lnTo>
                  <a:pt x="1751178" y="525353"/>
                </a:lnTo>
                <a:lnTo>
                  <a:pt x="0" y="5253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4506614" y="3274067"/>
            <a:ext cx="167877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Thứ</a:t>
            </a:r>
            <a:r>
              <a:rPr lang="en-US" sz="3000" dirty="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3</a:t>
            </a:r>
            <a:endParaRPr lang="en-US" sz="3000" dirty="0">
              <a:solidFill>
                <a:srgbClr val="000000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8053353" y="2184935"/>
            <a:ext cx="1751177" cy="525353"/>
          </a:xfrm>
          <a:custGeom>
            <a:avLst/>
            <a:gdLst/>
            <a:ahLst/>
            <a:cxnLst/>
            <a:rect l="l" t="t" r="r" b="b"/>
            <a:pathLst>
              <a:path w="1751177" h="525353">
                <a:moveTo>
                  <a:pt x="0" y="0"/>
                </a:moveTo>
                <a:lnTo>
                  <a:pt x="1751178" y="0"/>
                </a:lnTo>
                <a:lnTo>
                  <a:pt x="1751178" y="525354"/>
                </a:lnTo>
                <a:lnTo>
                  <a:pt x="0" y="525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8026928" y="4892123"/>
            <a:ext cx="1751177" cy="525353"/>
          </a:xfrm>
          <a:custGeom>
            <a:avLst/>
            <a:gdLst/>
            <a:ahLst/>
            <a:cxnLst/>
            <a:rect l="l" t="t" r="r" b="b"/>
            <a:pathLst>
              <a:path w="1751177" h="525353">
                <a:moveTo>
                  <a:pt x="0" y="0"/>
                </a:moveTo>
                <a:lnTo>
                  <a:pt x="1751178" y="0"/>
                </a:lnTo>
                <a:lnTo>
                  <a:pt x="1751178" y="525353"/>
                </a:lnTo>
                <a:lnTo>
                  <a:pt x="0" y="5253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8125759" y="2067851"/>
            <a:ext cx="167877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Thứ</a:t>
            </a:r>
            <a:r>
              <a:rPr lang="en-US" sz="3000" dirty="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4</a:t>
            </a:r>
            <a:endParaRPr lang="en-US" sz="3000" dirty="0">
              <a:solidFill>
                <a:srgbClr val="000000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8063130" y="4836293"/>
            <a:ext cx="167877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Thứ</a:t>
            </a:r>
            <a:r>
              <a:rPr lang="en-US" sz="3000" dirty="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 6</a:t>
            </a:r>
          </a:p>
        </p:txBody>
      </p:sp>
      <p:sp>
        <p:nvSpPr>
          <p:cNvPr id="50" name="Freeform 50"/>
          <p:cNvSpPr/>
          <p:nvPr/>
        </p:nvSpPr>
        <p:spPr>
          <a:xfrm>
            <a:off x="929340" y="2077222"/>
            <a:ext cx="1751177" cy="525353"/>
          </a:xfrm>
          <a:custGeom>
            <a:avLst/>
            <a:gdLst/>
            <a:ahLst/>
            <a:cxnLst/>
            <a:rect l="l" t="t" r="r" b="b"/>
            <a:pathLst>
              <a:path w="1751177" h="525353">
                <a:moveTo>
                  <a:pt x="0" y="0"/>
                </a:moveTo>
                <a:lnTo>
                  <a:pt x="1751178" y="0"/>
                </a:lnTo>
                <a:lnTo>
                  <a:pt x="1751178" y="525354"/>
                </a:lnTo>
                <a:lnTo>
                  <a:pt x="0" y="525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941813" y="2021328"/>
            <a:ext cx="167877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Thứ</a:t>
            </a:r>
            <a:r>
              <a:rPr lang="en-US" sz="3000" dirty="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 2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513195" y="2521082"/>
            <a:ext cx="2897859" cy="2096521"/>
            <a:chOff x="0" y="0"/>
            <a:chExt cx="1038527" cy="75134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38527" cy="751346"/>
            </a:xfrm>
            <a:custGeom>
              <a:avLst/>
              <a:gdLst/>
              <a:ahLst/>
              <a:cxnLst/>
              <a:rect l="l" t="t" r="r" b="b"/>
              <a:pathLst>
                <a:path w="1038527" h="751346">
                  <a:moveTo>
                    <a:pt x="98849" y="0"/>
                  </a:moveTo>
                  <a:lnTo>
                    <a:pt x="939678" y="0"/>
                  </a:lnTo>
                  <a:cubicBezTo>
                    <a:pt x="965895" y="0"/>
                    <a:pt x="991037" y="10414"/>
                    <a:pt x="1009575" y="28952"/>
                  </a:cubicBezTo>
                  <a:cubicBezTo>
                    <a:pt x="1028113" y="47490"/>
                    <a:pt x="1038527" y="72633"/>
                    <a:pt x="1038527" y="98849"/>
                  </a:cubicBezTo>
                  <a:lnTo>
                    <a:pt x="1038527" y="652497"/>
                  </a:lnTo>
                  <a:cubicBezTo>
                    <a:pt x="1038527" y="678713"/>
                    <a:pt x="1028113" y="703856"/>
                    <a:pt x="1009575" y="722393"/>
                  </a:cubicBezTo>
                  <a:cubicBezTo>
                    <a:pt x="991037" y="740931"/>
                    <a:pt x="965895" y="751346"/>
                    <a:pt x="939678" y="751346"/>
                  </a:cubicBezTo>
                  <a:lnTo>
                    <a:pt x="98849" y="751346"/>
                  </a:lnTo>
                  <a:cubicBezTo>
                    <a:pt x="72633" y="751346"/>
                    <a:pt x="47490" y="740931"/>
                    <a:pt x="28952" y="722393"/>
                  </a:cubicBezTo>
                  <a:cubicBezTo>
                    <a:pt x="10414" y="703856"/>
                    <a:pt x="0" y="678713"/>
                    <a:pt x="0" y="652497"/>
                  </a:cubicBezTo>
                  <a:lnTo>
                    <a:pt x="0" y="98849"/>
                  </a:lnTo>
                  <a:cubicBezTo>
                    <a:pt x="0" y="72633"/>
                    <a:pt x="10414" y="47490"/>
                    <a:pt x="28952" y="28952"/>
                  </a:cubicBezTo>
                  <a:cubicBezTo>
                    <a:pt x="47490" y="10414"/>
                    <a:pt x="72633" y="0"/>
                    <a:pt x="988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1038527" cy="779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13195" y="5225498"/>
            <a:ext cx="2897859" cy="2116681"/>
            <a:chOff x="0" y="0"/>
            <a:chExt cx="1038527" cy="75857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38527" cy="758571"/>
            </a:xfrm>
            <a:custGeom>
              <a:avLst/>
              <a:gdLst/>
              <a:ahLst/>
              <a:cxnLst/>
              <a:rect l="l" t="t" r="r" b="b"/>
              <a:pathLst>
                <a:path w="1038527" h="758571">
                  <a:moveTo>
                    <a:pt x="98849" y="0"/>
                  </a:moveTo>
                  <a:lnTo>
                    <a:pt x="939678" y="0"/>
                  </a:lnTo>
                  <a:cubicBezTo>
                    <a:pt x="965895" y="0"/>
                    <a:pt x="991037" y="10414"/>
                    <a:pt x="1009575" y="28952"/>
                  </a:cubicBezTo>
                  <a:cubicBezTo>
                    <a:pt x="1028113" y="47490"/>
                    <a:pt x="1038527" y="72633"/>
                    <a:pt x="1038527" y="98849"/>
                  </a:cubicBezTo>
                  <a:lnTo>
                    <a:pt x="1038527" y="659721"/>
                  </a:lnTo>
                  <a:cubicBezTo>
                    <a:pt x="1038527" y="714314"/>
                    <a:pt x="994271" y="758571"/>
                    <a:pt x="939678" y="758571"/>
                  </a:cubicBezTo>
                  <a:lnTo>
                    <a:pt x="98849" y="758571"/>
                  </a:lnTo>
                  <a:cubicBezTo>
                    <a:pt x="72633" y="758571"/>
                    <a:pt x="47490" y="748156"/>
                    <a:pt x="28952" y="729618"/>
                  </a:cubicBezTo>
                  <a:cubicBezTo>
                    <a:pt x="10414" y="711081"/>
                    <a:pt x="0" y="685938"/>
                    <a:pt x="0" y="659721"/>
                  </a:cubicBezTo>
                  <a:lnTo>
                    <a:pt x="0" y="98849"/>
                  </a:lnTo>
                  <a:cubicBezTo>
                    <a:pt x="0" y="72633"/>
                    <a:pt x="10414" y="47490"/>
                    <a:pt x="28952" y="28952"/>
                  </a:cubicBezTo>
                  <a:cubicBezTo>
                    <a:pt x="47490" y="10414"/>
                    <a:pt x="72633" y="0"/>
                    <a:pt x="988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1038527" cy="787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3890353" y="3756511"/>
            <a:ext cx="2897859" cy="2159564"/>
            <a:chOff x="0" y="0"/>
            <a:chExt cx="1038527" cy="773939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038527" cy="773939"/>
            </a:xfrm>
            <a:custGeom>
              <a:avLst/>
              <a:gdLst/>
              <a:ahLst/>
              <a:cxnLst/>
              <a:rect l="l" t="t" r="r" b="b"/>
              <a:pathLst>
                <a:path w="1038527" h="773939">
                  <a:moveTo>
                    <a:pt x="98849" y="0"/>
                  </a:moveTo>
                  <a:lnTo>
                    <a:pt x="939678" y="0"/>
                  </a:lnTo>
                  <a:cubicBezTo>
                    <a:pt x="965895" y="0"/>
                    <a:pt x="991037" y="10414"/>
                    <a:pt x="1009575" y="28952"/>
                  </a:cubicBezTo>
                  <a:cubicBezTo>
                    <a:pt x="1028113" y="47490"/>
                    <a:pt x="1038527" y="72633"/>
                    <a:pt x="1038527" y="98849"/>
                  </a:cubicBezTo>
                  <a:lnTo>
                    <a:pt x="1038527" y="675090"/>
                  </a:lnTo>
                  <a:cubicBezTo>
                    <a:pt x="1038527" y="701306"/>
                    <a:pt x="1028113" y="726449"/>
                    <a:pt x="1009575" y="744987"/>
                  </a:cubicBezTo>
                  <a:cubicBezTo>
                    <a:pt x="991037" y="763524"/>
                    <a:pt x="965895" y="773939"/>
                    <a:pt x="939678" y="773939"/>
                  </a:cubicBezTo>
                  <a:lnTo>
                    <a:pt x="98849" y="773939"/>
                  </a:lnTo>
                  <a:cubicBezTo>
                    <a:pt x="72633" y="773939"/>
                    <a:pt x="47490" y="763524"/>
                    <a:pt x="28952" y="744987"/>
                  </a:cubicBezTo>
                  <a:cubicBezTo>
                    <a:pt x="10414" y="726449"/>
                    <a:pt x="0" y="701306"/>
                    <a:pt x="0" y="675090"/>
                  </a:cubicBezTo>
                  <a:lnTo>
                    <a:pt x="0" y="98849"/>
                  </a:lnTo>
                  <a:cubicBezTo>
                    <a:pt x="0" y="72633"/>
                    <a:pt x="10414" y="47490"/>
                    <a:pt x="28952" y="28952"/>
                  </a:cubicBezTo>
                  <a:cubicBezTo>
                    <a:pt x="47490" y="10414"/>
                    <a:pt x="72633" y="0"/>
                    <a:pt x="988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1038527" cy="802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511792" y="2562874"/>
            <a:ext cx="2897859" cy="2054729"/>
            <a:chOff x="0" y="0"/>
            <a:chExt cx="1038527" cy="736368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038527" cy="736368"/>
            </a:xfrm>
            <a:custGeom>
              <a:avLst/>
              <a:gdLst/>
              <a:ahLst/>
              <a:cxnLst/>
              <a:rect l="l" t="t" r="r" b="b"/>
              <a:pathLst>
                <a:path w="1038527" h="736368">
                  <a:moveTo>
                    <a:pt x="98849" y="0"/>
                  </a:moveTo>
                  <a:lnTo>
                    <a:pt x="939678" y="0"/>
                  </a:lnTo>
                  <a:cubicBezTo>
                    <a:pt x="965895" y="0"/>
                    <a:pt x="991037" y="10414"/>
                    <a:pt x="1009575" y="28952"/>
                  </a:cubicBezTo>
                  <a:cubicBezTo>
                    <a:pt x="1028113" y="47490"/>
                    <a:pt x="1038527" y="72633"/>
                    <a:pt x="1038527" y="98849"/>
                  </a:cubicBezTo>
                  <a:lnTo>
                    <a:pt x="1038527" y="637519"/>
                  </a:lnTo>
                  <a:cubicBezTo>
                    <a:pt x="1038527" y="663736"/>
                    <a:pt x="1028113" y="688878"/>
                    <a:pt x="1009575" y="707416"/>
                  </a:cubicBezTo>
                  <a:cubicBezTo>
                    <a:pt x="991037" y="725954"/>
                    <a:pt x="965895" y="736368"/>
                    <a:pt x="939678" y="736368"/>
                  </a:cubicBezTo>
                  <a:lnTo>
                    <a:pt x="98849" y="736368"/>
                  </a:lnTo>
                  <a:cubicBezTo>
                    <a:pt x="72633" y="736368"/>
                    <a:pt x="47490" y="725954"/>
                    <a:pt x="28952" y="707416"/>
                  </a:cubicBezTo>
                  <a:cubicBezTo>
                    <a:pt x="10414" y="688878"/>
                    <a:pt x="0" y="663736"/>
                    <a:pt x="0" y="637519"/>
                  </a:cubicBezTo>
                  <a:lnTo>
                    <a:pt x="0" y="98849"/>
                  </a:lnTo>
                  <a:cubicBezTo>
                    <a:pt x="0" y="72633"/>
                    <a:pt x="10414" y="47490"/>
                    <a:pt x="28952" y="28952"/>
                  </a:cubicBezTo>
                  <a:cubicBezTo>
                    <a:pt x="47490" y="10414"/>
                    <a:pt x="72633" y="0"/>
                    <a:pt x="988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1038527" cy="764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474774" y="5329243"/>
            <a:ext cx="2897859" cy="2012936"/>
            <a:chOff x="0" y="0"/>
            <a:chExt cx="1038527" cy="721391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38527" cy="721391"/>
            </a:xfrm>
            <a:custGeom>
              <a:avLst/>
              <a:gdLst/>
              <a:ahLst/>
              <a:cxnLst/>
              <a:rect l="l" t="t" r="r" b="b"/>
              <a:pathLst>
                <a:path w="1038527" h="721391">
                  <a:moveTo>
                    <a:pt x="98849" y="0"/>
                  </a:moveTo>
                  <a:lnTo>
                    <a:pt x="939678" y="0"/>
                  </a:lnTo>
                  <a:cubicBezTo>
                    <a:pt x="965895" y="0"/>
                    <a:pt x="991037" y="10414"/>
                    <a:pt x="1009575" y="28952"/>
                  </a:cubicBezTo>
                  <a:cubicBezTo>
                    <a:pt x="1028113" y="47490"/>
                    <a:pt x="1038527" y="72633"/>
                    <a:pt x="1038527" y="98849"/>
                  </a:cubicBezTo>
                  <a:lnTo>
                    <a:pt x="1038527" y="622542"/>
                  </a:lnTo>
                  <a:cubicBezTo>
                    <a:pt x="1038527" y="648758"/>
                    <a:pt x="1028113" y="673901"/>
                    <a:pt x="1009575" y="692439"/>
                  </a:cubicBezTo>
                  <a:cubicBezTo>
                    <a:pt x="991037" y="710977"/>
                    <a:pt x="965895" y="721391"/>
                    <a:pt x="939678" y="721391"/>
                  </a:cubicBezTo>
                  <a:lnTo>
                    <a:pt x="98849" y="721391"/>
                  </a:lnTo>
                  <a:cubicBezTo>
                    <a:pt x="72633" y="721391"/>
                    <a:pt x="47490" y="710977"/>
                    <a:pt x="28952" y="692439"/>
                  </a:cubicBezTo>
                  <a:cubicBezTo>
                    <a:pt x="10414" y="673901"/>
                    <a:pt x="0" y="648758"/>
                    <a:pt x="0" y="622542"/>
                  </a:cubicBezTo>
                  <a:lnTo>
                    <a:pt x="0" y="98849"/>
                  </a:lnTo>
                  <a:cubicBezTo>
                    <a:pt x="0" y="72633"/>
                    <a:pt x="10414" y="47490"/>
                    <a:pt x="28952" y="28952"/>
                  </a:cubicBezTo>
                  <a:cubicBezTo>
                    <a:pt x="47490" y="10414"/>
                    <a:pt x="72633" y="0"/>
                    <a:pt x="988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1038527" cy="749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7" name="TextBox 47"/>
          <p:cNvSpPr txBox="1"/>
          <p:nvPr/>
        </p:nvSpPr>
        <p:spPr>
          <a:xfrm>
            <a:off x="780367" y="2940500"/>
            <a:ext cx="2150933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PTNN: </a:t>
            </a: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Thơ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: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Tình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bạn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848238" y="5656019"/>
            <a:ext cx="2025034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PTTM: </a:t>
            </a:r>
          </a:p>
          <a:p>
            <a:pPr algn="ctr">
              <a:lnSpc>
                <a:spcPts val="2940"/>
              </a:lnSpc>
            </a:pP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VĐ-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yêu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nhà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4132108" y="4314468"/>
            <a:ext cx="247822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PTTM: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Cắt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dán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trường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mầm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non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70" name="TextBox 47"/>
          <p:cNvSpPr txBox="1"/>
          <p:nvPr/>
        </p:nvSpPr>
        <p:spPr>
          <a:xfrm>
            <a:off x="8036196" y="2929105"/>
            <a:ext cx="173263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PTNT: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Số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6 (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Tiết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2 )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71" name="TextBox 47"/>
          <p:cNvSpPr txBox="1"/>
          <p:nvPr/>
        </p:nvSpPr>
        <p:spPr>
          <a:xfrm>
            <a:off x="7891837" y="5778207"/>
            <a:ext cx="2150933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LV: 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PTTCXH: </a:t>
            </a:r>
            <a:endParaRPr lang="en-US" sz="2100" b="1" dirty="0" smtClean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2940"/>
              </a:lnSpc>
            </a:pP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Bé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làm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gì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khi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tức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2100" b="1" dirty="0" err="1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giân</a:t>
            </a:r>
            <a:r>
              <a:rPr lang="en-US" sz="2100" b="1" dirty="0" smtClean="0">
                <a:solidFill>
                  <a:srgbClr val="47353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(SEL)</a:t>
            </a:r>
            <a:endParaRPr lang="en-US" sz="2100" b="1" dirty="0">
              <a:solidFill>
                <a:srgbClr val="47353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248</Words>
  <Application>Microsoft Office PowerPoint</Application>
  <PresentationFormat>Custom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Jella Bold</vt:lpstr>
      <vt:lpstr>Noto Sans Bold</vt:lpstr>
      <vt:lpstr>Arsenal Bold</vt:lpstr>
      <vt:lpstr>Gochi Hand</vt:lpstr>
      <vt:lpstr>Calibri</vt:lpstr>
      <vt:lpstr>Dancing Script</vt:lpstr>
      <vt:lpstr>Francois One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kem và Hồng Có chấm Tóm tắt Trình sắp xếp Đồ họa</dc:title>
  <dc:creator>Admin</dc:creator>
  <cp:lastModifiedBy>Admin</cp:lastModifiedBy>
  <cp:revision>21</cp:revision>
  <dcterms:created xsi:type="dcterms:W3CDTF">2006-08-16T00:00:00Z</dcterms:created>
  <dcterms:modified xsi:type="dcterms:W3CDTF">2025-10-30T03:07:12Z</dcterms:modified>
  <dc:identifier>DAGaoRfiz1U</dc:identifier>
</cp:coreProperties>
</file>