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BD70-5F47-4FF7-BF37-AE11CF2ABFA2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7B8F-4995-4BDB-9C1D-D3BD788D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image" Target="../media/image20.svg"/><Relationship Id="rId7" Type="http://schemas.openxmlformats.org/officeDocument/2006/relationships/image" Target="../media/image60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5" Type="http://schemas.openxmlformats.org/officeDocument/2006/relationships/image" Target="../media/image40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7006744"/>
            <a:chOff x="0" y="0"/>
            <a:chExt cx="2968251" cy="4045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8251" cy="4045976"/>
            </a:xfrm>
            <a:custGeom>
              <a:avLst/>
              <a:gdLst/>
              <a:ahLst/>
              <a:cxnLst/>
              <a:rect l="l" t="t" r="r" b="b"/>
              <a:pathLst>
                <a:path w="2968251" h="4045976">
                  <a:moveTo>
                    <a:pt x="0" y="0"/>
                  </a:moveTo>
                  <a:lnTo>
                    <a:pt x="2968251" y="0"/>
                  </a:lnTo>
                  <a:lnTo>
                    <a:pt x="2968251" y="4045976"/>
                  </a:lnTo>
                  <a:lnTo>
                    <a:pt x="0" y="4045976"/>
                  </a:lnTo>
                  <a:close/>
                </a:path>
              </a:pathLst>
            </a:custGeom>
            <a:solidFill>
              <a:srgbClr val="CEDB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968251" cy="4074551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1154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515" y="302150"/>
            <a:ext cx="11797646" cy="6613066"/>
            <a:chOff x="0" y="-28575"/>
            <a:chExt cx="2544958" cy="36853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44958" cy="3487758"/>
            </a:xfrm>
            <a:custGeom>
              <a:avLst/>
              <a:gdLst/>
              <a:ahLst/>
              <a:cxnLst/>
              <a:rect l="l" t="t" r="r" b="b"/>
              <a:pathLst>
                <a:path w="2544958" h="3656820">
                  <a:moveTo>
                    <a:pt x="0" y="0"/>
                  </a:moveTo>
                  <a:lnTo>
                    <a:pt x="2544958" y="0"/>
                  </a:lnTo>
                  <a:lnTo>
                    <a:pt x="2544958" y="3656820"/>
                  </a:lnTo>
                  <a:lnTo>
                    <a:pt x="0" y="3656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44958" cy="3685395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1154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735" y="2533394"/>
            <a:ext cx="2166616" cy="2219627"/>
            <a:chOff x="0" y="0"/>
            <a:chExt cx="747942" cy="9527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7942" cy="952756"/>
            </a:xfrm>
            <a:custGeom>
              <a:avLst/>
              <a:gdLst/>
              <a:ahLst/>
              <a:cxnLst/>
              <a:rect l="l" t="t" r="r" b="b"/>
              <a:pathLst>
                <a:path w="747942" h="952756">
                  <a:moveTo>
                    <a:pt x="70481" y="0"/>
                  </a:moveTo>
                  <a:lnTo>
                    <a:pt x="677461" y="0"/>
                  </a:lnTo>
                  <a:cubicBezTo>
                    <a:pt x="696154" y="0"/>
                    <a:pt x="714081" y="7426"/>
                    <a:pt x="727299" y="20644"/>
                  </a:cubicBezTo>
                  <a:cubicBezTo>
                    <a:pt x="740516" y="33861"/>
                    <a:pt x="747942" y="51789"/>
                    <a:pt x="747942" y="70481"/>
                  </a:cubicBezTo>
                  <a:lnTo>
                    <a:pt x="747942" y="882275"/>
                  </a:lnTo>
                  <a:cubicBezTo>
                    <a:pt x="747942" y="921201"/>
                    <a:pt x="716387" y="952756"/>
                    <a:pt x="677461" y="952756"/>
                  </a:cubicBezTo>
                  <a:lnTo>
                    <a:pt x="70481" y="952756"/>
                  </a:lnTo>
                  <a:cubicBezTo>
                    <a:pt x="31556" y="952756"/>
                    <a:pt x="0" y="921201"/>
                    <a:pt x="0" y="882275"/>
                  </a:cubicBezTo>
                  <a:lnTo>
                    <a:pt x="0" y="70481"/>
                  </a:lnTo>
                  <a:cubicBezTo>
                    <a:pt x="0" y="31556"/>
                    <a:pt x="31556" y="0"/>
                    <a:pt x="70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EDB9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47942" cy="981331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</a:pPr>
              <a:endParaRPr sz="1154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98996" y="2594418"/>
            <a:ext cx="1944091" cy="2117301"/>
            <a:chOff x="0" y="0"/>
            <a:chExt cx="867907" cy="9501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7907" cy="950175"/>
            </a:xfrm>
            <a:custGeom>
              <a:avLst/>
              <a:gdLst/>
              <a:ahLst/>
              <a:cxnLst/>
              <a:rect l="l" t="t" r="r" b="b"/>
              <a:pathLst>
                <a:path w="867907" h="950175">
                  <a:moveTo>
                    <a:pt x="60739" y="0"/>
                  </a:moveTo>
                  <a:lnTo>
                    <a:pt x="807168" y="0"/>
                  </a:lnTo>
                  <a:cubicBezTo>
                    <a:pt x="823277" y="0"/>
                    <a:pt x="838726" y="6399"/>
                    <a:pt x="850117" y="17790"/>
                  </a:cubicBezTo>
                  <a:cubicBezTo>
                    <a:pt x="861508" y="29181"/>
                    <a:pt x="867907" y="44630"/>
                    <a:pt x="867907" y="60739"/>
                  </a:cubicBezTo>
                  <a:lnTo>
                    <a:pt x="867907" y="889436"/>
                  </a:lnTo>
                  <a:cubicBezTo>
                    <a:pt x="867907" y="922981"/>
                    <a:pt x="840713" y="950175"/>
                    <a:pt x="807168" y="950175"/>
                  </a:cubicBezTo>
                  <a:lnTo>
                    <a:pt x="60739" y="950175"/>
                  </a:lnTo>
                  <a:cubicBezTo>
                    <a:pt x="27194" y="950175"/>
                    <a:pt x="0" y="922981"/>
                    <a:pt x="0" y="889436"/>
                  </a:cubicBezTo>
                  <a:lnTo>
                    <a:pt x="0" y="60739"/>
                  </a:lnTo>
                  <a:cubicBezTo>
                    <a:pt x="0" y="27194"/>
                    <a:pt x="27194" y="0"/>
                    <a:pt x="607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EDB92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67907" cy="978750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</a:pPr>
              <a:endParaRPr sz="1154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59011" y="2595548"/>
            <a:ext cx="1993668" cy="2165506"/>
            <a:chOff x="0" y="0"/>
            <a:chExt cx="884053" cy="9527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4053" cy="952756"/>
            </a:xfrm>
            <a:custGeom>
              <a:avLst/>
              <a:gdLst/>
              <a:ahLst/>
              <a:cxnLst/>
              <a:rect l="l" t="t" r="r" b="b"/>
              <a:pathLst>
                <a:path w="884053" h="952756">
                  <a:moveTo>
                    <a:pt x="59630" y="0"/>
                  </a:moveTo>
                  <a:lnTo>
                    <a:pt x="824423" y="0"/>
                  </a:lnTo>
                  <a:cubicBezTo>
                    <a:pt x="840238" y="0"/>
                    <a:pt x="855405" y="6282"/>
                    <a:pt x="866588" y="17465"/>
                  </a:cubicBezTo>
                  <a:cubicBezTo>
                    <a:pt x="877771" y="28648"/>
                    <a:pt x="884053" y="43815"/>
                    <a:pt x="884053" y="59630"/>
                  </a:cubicBezTo>
                  <a:lnTo>
                    <a:pt x="884053" y="893126"/>
                  </a:lnTo>
                  <a:cubicBezTo>
                    <a:pt x="884053" y="908941"/>
                    <a:pt x="877771" y="924108"/>
                    <a:pt x="866588" y="935291"/>
                  </a:cubicBezTo>
                  <a:cubicBezTo>
                    <a:pt x="855405" y="946474"/>
                    <a:pt x="840238" y="952756"/>
                    <a:pt x="824423" y="952756"/>
                  </a:cubicBezTo>
                  <a:lnTo>
                    <a:pt x="59630" y="952756"/>
                  </a:lnTo>
                  <a:cubicBezTo>
                    <a:pt x="26697" y="952756"/>
                    <a:pt x="0" y="926059"/>
                    <a:pt x="0" y="893126"/>
                  </a:cubicBezTo>
                  <a:lnTo>
                    <a:pt x="0" y="59630"/>
                  </a:lnTo>
                  <a:cubicBezTo>
                    <a:pt x="0" y="43815"/>
                    <a:pt x="6282" y="28648"/>
                    <a:pt x="17465" y="17465"/>
                  </a:cubicBezTo>
                  <a:cubicBezTo>
                    <a:pt x="28648" y="6282"/>
                    <a:pt x="43815" y="0"/>
                    <a:pt x="5963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EDB92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84053" cy="981331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</a:pPr>
              <a:endParaRPr sz="1154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64079" y="2573033"/>
            <a:ext cx="2181437" cy="2188021"/>
            <a:chOff x="0" y="0"/>
            <a:chExt cx="747942" cy="9527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7942" cy="952756"/>
            </a:xfrm>
            <a:custGeom>
              <a:avLst/>
              <a:gdLst/>
              <a:ahLst/>
              <a:cxnLst/>
              <a:rect l="l" t="t" r="r" b="b"/>
              <a:pathLst>
                <a:path w="747942" h="952756">
                  <a:moveTo>
                    <a:pt x="70481" y="0"/>
                  </a:moveTo>
                  <a:lnTo>
                    <a:pt x="677461" y="0"/>
                  </a:lnTo>
                  <a:cubicBezTo>
                    <a:pt x="696154" y="0"/>
                    <a:pt x="714081" y="7426"/>
                    <a:pt x="727299" y="20644"/>
                  </a:cubicBezTo>
                  <a:cubicBezTo>
                    <a:pt x="740516" y="33861"/>
                    <a:pt x="747942" y="51789"/>
                    <a:pt x="747942" y="70481"/>
                  </a:cubicBezTo>
                  <a:lnTo>
                    <a:pt x="747942" y="882275"/>
                  </a:lnTo>
                  <a:cubicBezTo>
                    <a:pt x="747942" y="921201"/>
                    <a:pt x="716387" y="952756"/>
                    <a:pt x="677461" y="952756"/>
                  </a:cubicBezTo>
                  <a:lnTo>
                    <a:pt x="70481" y="952756"/>
                  </a:lnTo>
                  <a:cubicBezTo>
                    <a:pt x="31556" y="952756"/>
                    <a:pt x="0" y="921201"/>
                    <a:pt x="0" y="882275"/>
                  </a:cubicBezTo>
                  <a:lnTo>
                    <a:pt x="0" y="70481"/>
                  </a:lnTo>
                  <a:cubicBezTo>
                    <a:pt x="0" y="31556"/>
                    <a:pt x="31556" y="0"/>
                    <a:pt x="70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EDB92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47942" cy="981331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</a:pPr>
              <a:endParaRPr sz="1154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33822" y="2573033"/>
            <a:ext cx="2149250" cy="2150972"/>
            <a:chOff x="0" y="0"/>
            <a:chExt cx="747942" cy="9527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7942" cy="952756"/>
            </a:xfrm>
            <a:custGeom>
              <a:avLst/>
              <a:gdLst/>
              <a:ahLst/>
              <a:cxnLst/>
              <a:rect l="l" t="t" r="r" b="b"/>
              <a:pathLst>
                <a:path w="747942" h="952756">
                  <a:moveTo>
                    <a:pt x="70481" y="0"/>
                  </a:moveTo>
                  <a:lnTo>
                    <a:pt x="677461" y="0"/>
                  </a:lnTo>
                  <a:cubicBezTo>
                    <a:pt x="696154" y="0"/>
                    <a:pt x="714081" y="7426"/>
                    <a:pt x="727299" y="20644"/>
                  </a:cubicBezTo>
                  <a:cubicBezTo>
                    <a:pt x="740516" y="33861"/>
                    <a:pt x="747942" y="51789"/>
                    <a:pt x="747942" y="70481"/>
                  </a:cubicBezTo>
                  <a:lnTo>
                    <a:pt x="747942" y="882275"/>
                  </a:lnTo>
                  <a:cubicBezTo>
                    <a:pt x="747942" y="921201"/>
                    <a:pt x="716387" y="952756"/>
                    <a:pt x="677461" y="952756"/>
                  </a:cubicBezTo>
                  <a:lnTo>
                    <a:pt x="70481" y="952756"/>
                  </a:lnTo>
                  <a:cubicBezTo>
                    <a:pt x="31556" y="952756"/>
                    <a:pt x="0" y="921201"/>
                    <a:pt x="0" y="882275"/>
                  </a:cubicBezTo>
                  <a:lnTo>
                    <a:pt x="0" y="70481"/>
                  </a:lnTo>
                  <a:cubicBezTo>
                    <a:pt x="0" y="31556"/>
                    <a:pt x="31556" y="0"/>
                    <a:pt x="70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EDB92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47942" cy="981331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</a:pPr>
              <a:endParaRPr sz="1154"/>
            </a:p>
          </p:txBody>
        </p:sp>
      </p:grpSp>
      <p:sp>
        <p:nvSpPr>
          <p:cNvPr id="23" name="Freeform 23"/>
          <p:cNvSpPr/>
          <p:nvPr/>
        </p:nvSpPr>
        <p:spPr>
          <a:xfrm>
            <a:off x="552664" y="5751917"/>
            <a:ext cx="572308" cy="1136351"/>
          </a:xfrm>
          <a:custGeom>
            <a:avLst/>
            <a:gdLst/>
            <a:ahLst/>
            <a:cxnLst/>
            <a:rect l="l" t="t" r="r" b="b"/>
            <a:pathLst>
              <a:path w="892376" h="1771866">
                <a:moveTo>
                  <a:pt x="0" y="0"/>
                </a:moveTo>
                <a:lnTo>
                  <a:pt x="892375" y="0"/>
                </a:lnTo>
                <a:lnTo>
                  <a:pt x="892375" y="1771866"/>
                </a:lnTo>
                <a:lnTo>
                  <a:pt x="0" y="1771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2566606">
            <a:off x="11045543" y="205590"/>
            <a:ext cx="582365" cy="1236682"/>
          </a:xfrm>
          <a:custGeom>
            <a:avLst/>
            <a:gdLst/>
            <a:ahLst/>
            <a:cxnLst/>
            <a:rect l="l" t="t" r="r" b="b"/>
            <a:pathLst>
              <a:path w="908058" h="1928308">
                <a:moveTo>
                  <a:pt x="0" y="0"/>
                </a:moveTo>
                <a:lnTo>
                  <a:pt x="908058" y="0"/>
                </a:lnTo>
                <a:lnTo>
                  <a:pt x="908058" y="1928308"/>
                </a:lnTo>
                <a:lnTo>
                  <a:pt x="0" y="19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57169" y="415967"/>
            <a:ext cx="610798" cy="620960"/>
          </a:xfrm>
          <a:custGeom>
            <a:avLst/>
            <a:gdLst/>
            <a:ahLst/>
            <a:cxnLst/>
            <a:rect l="l" t="t" r="r" b="b"/>
            <a:pathLst>
              <a:path w="952393" h="968237">
                <a:moveTo>
                  <a:pt x="0" y="0"/>
                </a:moveTo>
                <a:lnTo>
                  <a:pt x="952394" y="0"/>
                </a:lnTo>
                <a:lnTo>
                  <a:pt x="952394" y="968238"/>
                </a:lnTo>
                <a:lnTo>
                  <a:pt x="0" y="968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129789" y="5142237"/>
            <a:ext cx="405519" cy="412265"/>
          </a:xfrm>
          <a:custGeom>
            <a:avLst/>
            <a:gdLst/>
            <a:ahLst/>
            <a:cxnLst/>
            <a:rect l="l" t="t" r="r" b="b"/>
            <a:pathLst>
              <a:path w="632309" h="642828">
                <a:moveTo>
                  <a:pt x="0" y="0"/>
                </a:moveTo>
                <a:lnTo>
                  <a:pt x="632309" y="0"/>
                </a:lnTo>
                <a:lnTo>
                  <a:pt x="632309" y="642828"/>
                </a:lnTo>
                <a:lnTo>
                  <a:pt x="0" y="642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720071" y="2677065"/>
            <a:ext cx="1552837" cy="2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2900" b="1" dirty="0" err="1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Thứ</a:t>
            </a:r>
            <a:r>
              <a:rPr lang="en-US" sz="2900" b="1" dirty="0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 Hai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175197" y="2703442"/>
            <a:ext cx="154599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2800" b="1" dirty="0" err="1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Thứ</a:t>
            </a:r>
            <a:r>
              <a:rPr lang="en-US" sz="2800" b="1" dirty="0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 Ba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92492" y="617775"/>
            <a:ext cx="7675319" cy="51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5000" spc="194" dirty="0" smtClean="0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CHỦ ĐỀ AN TOÀN</a:t>
            </a:r>
            <a:endParaRPr lang="en-US" sz="5000" spc="194" dirty="0">
              <a:solidFill>
                <a:srgbClr val="004AAD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624634" y="2735429"/>
            <a:ext cx="1588109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2800" b="1" dirty="0" err="1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Thứ</a:t>
            </a:r>
            <a:r>
              <a:rPr lang="en-US" sz="2800" b="1" dirty="0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lang="en-US" sz="2800" b="1" dirty="0" err="1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Tư</a:t>
            </a:r>
            <a:endParaRPr lang="en-US" sz="2800" b="1" dirty="0">
              <a:solidFill>
                <a:srgbClr val="9CAE4A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56616" y="3196770"/>
            <a:ext cx="1679745" cy="892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4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</a:t>
            </a:r>
          </a:p>
          <a:p>
            <a:pPr algn="ctr">
              <a:lnSpc>
                <a:spcPts val="2334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Bật</a:t>
            </a:r>
            <a:r>
              <a:rPr lang="en-US" sz="28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xa</a:t>
            </a:r>
            <a:r>
              <a:rPr lang="en-US" sz="28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50cm</a:t>
            </a:r>
            <a:endParaRPr lang="en-US" sz="28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029363" y="3160349"/>
            <a:ext cx="193986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4"/>
              </a:lnSpc>
            </a:pP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PTNN</a:t>
            </a:r>
          </a:p>
          <a:p>
            <a:pPr algn="ctr">
              <a:lnSpc>
                <a:spcPts val="2334"/>
              </a:lnSpc>
            </a:pP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Truyện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bông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bị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ốm</a:t>
            </a:r>
            <a:endParaRPr lang="en-US" sz="28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337357" y="3173834"/>
            <a:ext cx="1942179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4"/>
              </a:lnSpc>
            </a:pP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PTNT</a:t>
            </a:r>
          </a:p>
          <a:p>
            <a:pPr algn="ctr">
              <a:lnSpc>
                <a:spcPts val="2334"/>
              </a:lnSpc>
            </a:pP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6 </a:t>
            </a:r>
          </a:p>
          <a:p>
            <a:pPr algn="ctr">
              <a:lnSpc>
                <a:spcPts val="2334"/>
              </a:lnSpc>
            </a:pP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Tiết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3)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30517" y="1307829"/>
            <a:ext cx="839927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</a:pPr>
            <a:r>
              <a:rPr lang="en-US" sz="2400" spc="110" dirty="0" smtClean="0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KẾ HOẠCH TUẦN 1(</a:t>
            </a:r>
            <a:r>
              <a:rPr lang="en-US" sz="2400" spc="110" dirty="0" err="1" smtClean="0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Từ</a:t>
            </a:r>
            <a:r>
              <a:rPr lang="en-US" sz="2400" spc="110" dirty="0" smtClean="0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lang="en-US" sz="2400" spc="110" dirty="0" err="1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ngày</a:t>
            </a:r>
            <a:r>
              <a:rPr lang="en-US" sz="2400" spc="110" dirty="0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 07/10 </a:t>
            </a:r>
            <a:r>
              <a:rPr lang="en-US" sz="2400" spc="110" dirty="0" err="1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đến</a:t>
            </a:r>
            <a:r>
              <a:rPr lang="en-US" sz="2400" spc="110" dirty="0">
                <a:solidFill>
                  <a:srgbClr val="004AAD"/>
                </a:solidFill>
                <a:latin typeface="Sriracha"/>
                <a:ea typeface="Sriracha"/>
                <a:cs typeface="Sriracha"/>
                <a:sym typeface="Sriracha"/>
              </a:rPr>
              <a:t> 14/10/2024)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97098" y="1816256"/>
            <a:ext cx="4813761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800" b="1" spc="133" dirty="0" err="1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Độ</a:t>
            </a:r>
            <a:r>
              <a:rPr lang="en-US" sz="2800" b="1" spc="133" dirty="0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lang="en-US" sz="2800" b="1" spc="133" dirty="0" err="1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tuổi</a:t>
            </a:r>
            <a:r>
              <a:rPr lang="en-US" sz="2800" b="1" spc="133" dirty="0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lang="en-US" sz="2800" b="1" spc="133" dirty="0" err="1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mẫu</a:t>
            </a:r>
            <a:r>
              <a:rPr lang="en-US" sz="2800" b="1" spc="133" dirty="0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lang="en-US" sz="2800" b="1" spc="133" dirty="0" err="1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giáo</a:t>
            </a:r>
            <a:r>
              <a:rPr lang="en-US" sz="2800" b="1" spc="133" dirty="0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 5 </a:t>
            </a:r>
            <a:r>
              <a:rPr lang="en-US" sz="2800" b="1" spc="133" dirty="0" err="1">
                <a:solidFill>
                  <a:srgbClr val="38B6FF"/>
                </a:solidFill>
                <a:latin typeface="Sriracha"/>
                <a:ea typeface="Sriracha"/>
                <a:cs typeface="Sriracha"/>
                <a:sym typeface="Sriracha"/>
              </a:rPr>
              <a:t>tuổi</a:t>
            </a:r>
            <a:endParaRPr lang="en-US" sz="2800" b="1" spc="133" dirty="0">
              <a:solidFill>
                <a:srgbClr val="38B6FF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40" name="Freeform 40"/>
          <p:cNvSpPr/>
          <p:nvPr/>
        </p:nvSpPr>
        <p:spPr>
          <a:xfrm rot="-2566606">
            <a:off x="11316082" y="5733244"/>
            <a:ext cx="582365" cy="1236682"/>
          </a:xfrm>
          <a:custGeom>
            <a:avLst/>
            <a:gdLst/>
            <a:ahLst/>
            <a:cxnLst/>
            <a:rect l="l" t="t" r="r" b="b"/>
            <a:pathLst>
              <a:path w="908058" h="1928308">
                <a:moveTo>
                  <a:pt x="0" y="0"/>
                </a:moveTo>
                <a:lnTo>
                  <a:pt x="908058" y="0"/>
                </a:lnTo>
                <a:lnTo>
                  <a:pt x="908058" y="1928308"/>
                </a:lnTo>
                <a:lnTo>
                  <a:pt x="0" y="192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32"/>
          <p:cNvSpPr txBox="1"/>
          <p:nvPr/>
        </p:nvSpPr>
        <p:spPr>
          <a:xfrm>
            <a:off x="7796178" y="2746648"/>
            <a:ext cx="1588109" cy="264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2800" b="1" dirty="0" err="1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Thứ</a:t>
            </a:r>
            <a:r>
              <a:rPr lang="en-US" sz="2800" b="1" dirty="0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lang="en-US" sz="2800" b="1" dirty="0" err="1" smtClean="0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Năm</a:t>
            </a:r>
            <a:endParaRPr lang="en-US" sz="2800" b="1" dirty="0">
              <a:solidFill>
                <a:srgbClr val="9CAE4A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42" name="TextBox 36"/>
          <p:cNvSpPr txBox="1"/>
          <p:nvPr/>
        </p:nvSpPr>
        <p:spPr>
          <a:xfrm>
            <a:off x="7687358" y="3158894"/>
            <a:ext cx="1805748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4"/>
              </a:lnSpc>
            </a:pP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PTTM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Dạy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hát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Bé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đánh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răng</a:t>
            </a:r>
            <a:endParaRPr lang="en-US" sz="28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43" name="TextBox 37"/>
          <p:cNvSpPr txBox="1"/>
          <p:nvPr/>
        </p:nvSpPr>
        <p:spPr>
          <a:xfrm>
            <a:off x="9896998" y="3110311"/>
            <a:ext cx="1779563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4"/>
              </a:lnSpc>
            </a:pP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</a:t>
            </a:r>
            <a:r>
              <a:rPr lang="en-US" sz="2800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PTKN</a:t>
            </a:r>
            <a:endParaRPr lang="en-US" sz="28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2334"/>
              </a:lnSpc>
            </a:pP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Dạy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trẻ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đi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theo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lạ</a:t>
            </a:r>
            <a:endParaRPr lang="en-US" sz="28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44" name="TextBox 32"/>
          <p:cNvSpPr txBox="1"/>
          <p:nvPr/>
        </p:nvSpPr>
        <p:spPr>
          <a:xfrm>
            <a:off x="10019155" y="2693022"/>
            <a:ext cx="1588109" cy="264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2800" b="1" dirty="0" err="1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Thứ</a:t>
            </a:r>
            <a:r>
              <a:rPr lang="en-US" sz="2800" b="1" dirty="0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lang="en-US" sz="2800" b="1" dirty="0" err="1" smtClean="0">
                <a:solidFill>
                  <a:srgbClr val="9CAE4A"/>
                </a:solidFill>
                <a:latin typeface="Sriracha"/>
                <a:ea typeface="Sriracha"/>
                <a:cs typeface="Sriracha"/>
                <a:sym typeface="Sriracha"/>
              </a:rPr>
              <a:t>Sáu</a:t>
            </a:r>
            <a:endParaRPr lang="en-US" sz="2800" b="1" dirty="0">
              <a:solidFill>
                <a:srgbClr val="9CAE4A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</p:spTree>
    <p:extLst>
      <p:ext uri="{BB962C8B-B14F-4D97-AF65-F5344CB8AC3E}">
        <p14:creationId xmlns:p14="http://schemas.microsoft.com/office/powerpoint/2010/main" val="2113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55760" y="111791"/>
            <a:ext cx="3818655" cy="691647"/>
          </a:xfrm>
          <a:custGeom>
            <a:avLst/>
            <a:gdLst/>
            <a:ahLst/>
            <a:cxnLst/>
            <a:rect l="l" t="t" r="r" b="b"/>
            <a:pathLst>
              <a:path w="5727983" h="1037471">
                <a:moveTo>
                  <a:pt x="0" y="0"/>
                </a:moveTo>
                <a:lnTo>
                  <a:pt x="5727983" y="0"/>
                </a:lnTo>
                <a:lnTo>
                  <a:pt x="5727983" y="1037472"/>
                </a:lnTo>
                <a:lnTo>
                  <a:pt x="0" y="10374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5" r="-15296" b="-2636"/>
            </a:stretch>
          </a:blipFill>
        </p:spPr>
      </p:sp>
      <p:sp>
        <p:nvSpPr>
          <p:cNvPr id="4" name="Freeform 4"/>
          <p:cNvSpPr/>
          <p:nvPr/>
        </p:nvSpPr>
        <p:spPr>
          <a:xfrm rot="-1031690">
            <a:off x="324398" y="62915"/>
            <a:ext cx="1398963" cy="1902272"/>
          </a:xfrm>
          <a:custGeom>
            <a:avLst/>
            <a:gdLst/>
            <a:ahLst/>
            <a:cxnLst/>
            <a:rect l="l" t="t" r="r" b="b"/>
            <a:pathLst>
              <a:path w="2098444" h="2853408">
                <a:moveTo>
                  <a:pt x="0" y="0"/>
                </a:moveTo>
                <a:lnTo>
                  <a:pt x="2098444" y="0"/>
                </a:lnTo>
                <a:lnTo>
                  <a:pt x="2098444" y="2853408"/>
                </a:lnTo>
                <a:lnTo>
                  <a:pt x="0" y="2853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11374" y="1702597"/>
            <a:ext cx="2329287" cy="2308111"/>
          </a:xfrm>
          <a:custGeom>
            <a:avLst/>
            <a:gdLst/>
            <a:ahLst/>
            <a:cxnLst/>
            <a:rect l="l" t="t" r="r" b="b"/>
            <a:pathLst>
              <a:path w="3493930" h="3462167">
                <a:moveTo>
                  <a:pt x="0" y="0"/>
                </a:moveTo>
                <a:lnTo>
                  <a:pt x="3493930" y="0"/>
                </a:lnTo>
                <a:lnTo>
                  <a:pt x="3493930" y="3462166"/>
                </a:lnTo>
                <a:lnTo>
                  <a:pt x="0" y="3462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021916">
            <a:off x="10872884" y="4735129"/>
            <a:ext cx="2096100" cy="1568581"/>
          </a:xfrm>
          <a:custGeom>
            <a:avLst/>
            <a:gdLst/>
            <a:ahLst/>
            <a:cxnLst/>
            <a:rect l="l" t="t" r="r" b="b"/>
            <a:pathLst>
              <a:path w="3144150" h="2352872">
                <a:moveTo>
                  <a:pt x="0" y="0"/>
                </a:moveTo>
                <a:lnTo>
                  <a:pt x="3144150" y="0"/>
                </a:lnTo>
                <a:lnTo>
                  <a:pt x="3144150" y="2352872"/>
                </a:lnTo>
                <a:lnTo>
                  <a:pt x="0" y="2352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652172">
            <a:off x="2658614" y="6190592"/>
            <a:ext cx="928616" cy="679437"/>
          </a:xfrm>
          <a:custGeom>
            <a:avLst/>
            <a:gdLst/>
            <a:ahLst/>
            <a:cxnLst/>
            <a:rect l="l" t="t" r="r" b="b"/>
            <a:pathLst>
              <a:path w="1392924" h="1019156">
                <a:moveTo>
                  <a:pt x="0" y="0"/>
                </a:moveTo>
                <a:lnTo>
                  <a:pt x="1392924" y="0"/>
                </a:lnTo>
                <a:lnTo>
                  <a:pt x="1392924" y="1019156"/>
                </a:lnTo>
                <a:lnTo>
                  <a:pt x="0" y="1019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08123" y="4143489"/>
            <a:ext cx="2329287" cy="2308111"/>
          </a:xfrm>
          <a:custGeom>
            <a:avLst/>
            <a:gdLst/>
            <a:ahLst/>
            <a:cxnLst/>
            <a:rect l="l" t="t" r="r" b="b"/>
            <a:pathLst>
              <a:path w="3493930" h="3462167">
                <a:moveTo>
                  <a:pt x="0" y="0"/>
                </a:moveTo>
                <a:lnTo>
                  <a:pt x="3493929" y="0"/>
                </a:lnTo>
                <a:lnTo>
                  <a:pt x="3493929" y="3462167"/>
                </a:lnTo>
                <a:lnTo>
                  <a:pt x="0" y="3462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29864" y="1720436"/>
            <a:ext cx="2329287" cy="2308111"/>
          </a:xfrm>
          <a:custGeom>
            <a:avLst/>
            <a:gdLst/>
            <a:ahLst/>
            <a:cxnLst/>
            <a:rect l="l" t="t" r="r" b="b"/>
            <a:pathLst>
              <a:path w="3493930" h="3462167">
                <a:moveTo>
                  <a:pt x="0" y="0"/>
                </a:moveTo>
                <a:lnTo>
                  <a:pt x="3493929" y="0"/>
                </a:lnTo>
                <a:lnTo>
                  <a:pt x="3493929" y="3462167"/>
                </a:lnTo>
                <a:lnTo>
                  <a:pt x="0" y="3462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04824">
            <a:off x="10347384" y="-19745"/>
            <a:ext cx="1616643" cy="1705469"/>
          </a:xfrm>
          <a:custGeom>
            <a:avLst/>
            <a:gdLst/>
            <a:ahLst/>
            <a:cxnLst/>
            <a:rect l="l" t="t" r="r" b="b"/>
            <a:pathLst>
              <a:path w="2424964" h="2558204">
                <a:moveTo>
                  <a:pt x="0" y="0"/>
                </a:moveTo>
                <a:lnTo>
                  <a:pt x="2424964" y="0"/>
                </a:lnTo>
                <a:lnTo>
                  <a:pt x="2424964" y="2558204"/>
                </a:lnTo>
                <a:lnTo>
                  <a:pt x="0" y="25582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008450" y="1806133"/>
            <a:ext cx="2329287" cy="2308111"/>
          </a:xfrm>
          <a:custGeom>
            <a:avLst/>
            <a:gdLst/>
            <a:ahLst/>
            <a:cxnLst/>
            <a:rect l="l" t="t" r="r" b="b"/>
            <a:pathLst>
              <a:path w="3493930" h="3462167">
                <a:moveTo>
                  <a:pt x="0" y="0"/>
                </a:moveTo>
                <a:lnTo>
                  <a:pt x="3493930" y="0"/>
                </a:lnTo>
                <a:lnTo>
                  <a:pt x="3493930" y="3462167"/>
                </a:lnTo>
                <a:lnTo>
                  <a:pt x="0" y="3462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467727" flipH="1">
            <a:off x="307510" y="4759040"/>
            <a:ext cx="1622983" cy="2015085"/>
          </a:xfrm>
          <a:custGeom>
            <a:avLst/>
            <a:gdLst/>
            <a:ahLst/>
            <a:cxnLst/>
            <a:rect l="l" t="t" r="r" b="b"/>
            <a:pathLst>
              <a:path w="2434475" h="3022628">
                <a:moveTo>
                  <a:pt x="2434475" y="0"/>
                </a:moveTo>
                <a:lnTo>
                  <a:pt x="0" y="0"/>
                </a:lnTo>
                <a:lnTo>
                  <a:pt x="0" y="3022629"/>
                </a:lnTo>
                <a:lnTo>
                  <a:pt x="2434475" y="3022629"/>
                </a:lnTo>
                <a:lnTo>
                  <a:pt x="243447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51078" flipH="1">
            <a:off x="9950421" y="4965000"/>
            <a:ext cx="1258438" cy="1832677"/>
          </a:xfrm>
          <a:custGeom>
            <a:avLst/>
            <a:gdLst/>
            <a:ahLst/>
            <a:cxnLst/>
            <a:rect l="l" t="t" r="r" b="b"/>
            <a:pathLst>
              <a:path w="1887657" h="2749015">
                <a:moveTo>
                  <a:pt x="1887657" y="0"/>
                </a:moveTo>
                <a:lnTo>
                  <a:pt x="0" y="0"/>
                </a:lnTo>
                <a:lnTo>
                  <a:pt x="0" y="2749015"/>
                </a:lnTo>
                <a:lnTo>
                  <a:pt x="1887657" y="2749015"/>
                </a:lnTo>
                <a:lnTo>
                  <a:pt x="188765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960953">
            <a:off x="152227" y="3793938"/>
            <a:ext cx="1067146" cy="406849"/>
          </a:xfrm>
          <a:custGeom>
            <a:avLst/>
            <a:gdLst/>
            <a:ahLst/>
            <a:cxnLst/>
            <a:rect l="l" t="t" r="r" b="b"/>
            <a:pathLst>
              <a:path w="1600719" h="610274">
                <a:moveTo>
                  <a:pt x="0" y="0"/>
                </a:moveTo>
                <a:lnTo>
                  <a:pt x="1600720" y="0"/>
                </a:lnTo>
                <a:lnTo>
                  <a:pt x="1600720" y="610275"/>
                </a:lnTo>
                <a:lnTo>
                  <a:pt x="0" y="6102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17455" flipH="1">
            <a:off x="11248383" y="2719157"/>
            <a:ext cx="875384" cy="598388"/>
          </a:xfrm>
          <a:custGeom>
            <a:avLst/>
            <a:gdLst/>
            <a:ahLst/>
            <a:cxnLst/>
            <a:rect l="l" t="t" r="r" b="b"/>
            <a:pathLst>
              <a:path w="1313076" h="897582">
                <a:moveTo>
                  <a:pt x="1313076" y="0"/>
                </a:moveTo>
                <a:lnTo>
                  <a:pt x="0" y="0"/>
                </a:lnTo>
                <a:lnTo>
                  <a:pt x="0" y="897582"/>
                </a:lnTo>
                <a:lnTo>
                  <a:pt x="1313076" y="897582"/>
                </a:lnTo>
                <a:lnTo>
                  <a:pt x="1313076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91357">
            <a:off x="1655921" y="57457"/>
            <a:ext cx="969001" cy="662383"/>
          </a:xfrm>
          <a:custGeom>
            <a:avLst/>
            <a:gdLst/>
            <a:ahLst/>
            <a:cxnLst/>
            <a:rect l="l" t="t" r="r" b="b"/>
            <a:pathLst>
              <a:path w="1453502" h="993574">
                <a:moveTo>
                  <a:pt x="0" y="0"/>
                </a:moveTo>
                <a:lnTo>
                  <a:pt x="1453503" y="0"/>
                </a:lnTo>
                <a:lnTo>
                  <a:pt x="1453503" y="993574"/>
                </a:lnTo>
                <a:lnTo>
                  <a:pt x="0" y="9935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798036" y="-55693"/>
            <a:ext cx="757894" cy="554525"/>
          </a:xfrm>
          <a:custGeom>
            <a:avLst/>
            <a:gdLst/>
            <a:ahLst/>
            <a:cxnLst/>
            <a:rect l="l" t="t" r="r" b="b"/>
            <a:pathLst>
              <a:path w="1136841" h="831788">
                <a:moveTo>
                  <a:pt x="0" y="0"/>
                </a:moveTo>
                <a:lnTo>
                  <a:pt x="1136840" y="0"/>
                </a:lnTo>
                <a:lnTo>
                  <a:pt x="1136840" y="831788"/>
                </a:lnTo>
                <a:lnTo>
                  <a:pt x="0" y="831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19651" y="3018352"/>
            <a:ext cx="839939" cy="687350"/>
          </a:xfrm>
          <a:custGeom>
            <a:avLst/>
            <a:gdLst/>
            <a:ahLst/>
            <a:cxnLst/>
            <a:rect l="l" t="t" r="r" b="b"/>
            <a:pathLst>
              <a:path w="1259909" h="1031025">
                <a:moveTo>
                  <a:pt x="0" y="0"/>
                </a:moveTo>
                <a:lnTo>
                  <a:pt x="1259909" y="0"/>
                </a:lnTo>
                <a:lnTo>
                  <a:pt x="1259909" y="1031025"/>
                </a:lnTo>
                <a:lnTo>
                  <a:pt x="0" y="103102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0843507" y="3673103"/>
            <a:ext cx="959701" cy="785355"/>
          </a:xfrm>
          <a:custGeom>
            <a:avLst/>
            <a:gdLst/>
            <a:ahLst/>
            <a:cxnLst/>
            <a:rect l="l" t="t" r="r" b="b"/>
            <a:pathLst>
              <a:path w="1439552" h="1178033">
                <a:moveTo>
                  <a:pt x="1439551" y="0"/>
                </a:moveTo>
                <a:lnTo>
                  <a:pt x="0" y="0"/>
                </a:lnTo>
                <a:lnTo>
                  <a:pt x="0" y="1178033"/>
                </a:lnTo>
                <a:lnTo>
                  <a:pt x="1439551" y="1178033"/>
                </a:lnTo>
                <a:lnTo>
                  <a:pt x="1439551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739443" y="6264388"/>
            <a:ext cx="3358807" cy="382832"/>
          </a:xfrm>
          <a:custGeom>
            <a:avLst/>
            <a:gdLst/>
            <a:ahLst/>
            <a:cxnLst/>
            <a:rect l="l" t="t" r="r" b="b"/>
            <a:pathLst>
              <a:path w="5038210" h="574248">
                <a:moveTo>
                  <a:pt x="0" y="0"/>
                </a:moveTo>
                <a:lnTo>
                  <a:pt x="5038211" y="0"/>
                </a:lnTo>
                <a:lnTo>
                  <a:pt x="5038211" y="574248"/>
                </a:lnTo>
                <a:lnTo>
                  <a:pt x="0" y="5742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990961" y="188374"/>
            <a:ext cx="373564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799" spc="13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CHỦ ĐỀ AN TOÀN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91652" y="1809552"/>
            <a:ext cx="96873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 b="1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Thứ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70319" y="4263238"/>
            <a:ext cx="96873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 b="1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Thứ 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64979" y="1841345"/>
            <a:ext cx="96873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 b="1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Thứ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98035" y="1931384"/>
            <a:ext cx="96873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 b="1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Thứ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74865" y="2492699"/>
            <a:ext cx="190569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PTTC</a:t>
            </a:r>
          </a:p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Bật tách khép chân qua 7 ô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37688" y="2553661"/>
            <a:ext cx="167373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PTNT</a:t>
            </a:r>
          </a:p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Số 7( tiết 1)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65238" y="2597392"/>
            <a:ext cx="190569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PTTM</a:t>
            </a:r>
          </a:p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Nặn bát đĩa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48985" y="4732411"/>
            <a:ext cx="190569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endParaRPr sz="1200"/>
          </a:p>
        </p:txBody>
      </p:sp>
      <p:sp>
        <p:nvSpPr>
          <p:cNvPr id="30" name="TextBox 30"/>
          <p:cNvSpPr txBox="1"/>
          <p:nvPr/>
        </p:nvSpPr>
        <p:spPr>
          <a:xfrm>
            <a:off x="3789909" y="4951400"/>
            <a:ext cx="190569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PTNN</a:t>
            </a:r>
          </a:p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Làm quen </a:t>
            </a:r>
          </a:p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 ,ă,â</a:t>
            </a:r>
          </a:p>
        </p:txBody>
      </p:sp>
      <p:sp>
        <p:nvSpPr>
          <p:cNvPr id="31" name="Freeform 31"/>
          <p:cNvSpPr/>
          <p:nvPr/>
        </p:nvSpPr>
        <p:spPr>
          <a:xfrm>
            <a:off x="6110459" y="4226402"/>
            <a:ext cx="2329287" cy="2308111"/>
          </a:xfrm>
          <a:custGeom>
            <a:avLst/>
            <a:gdLst/>
            <a:ahLst/>
            <a:cxnLst/>
            <a:rect l="l" t="t" r="r" b="b"/>
            <a:pathLst>
              <a:path w="3493930" h="3462167">
                <a:moveTo>
                  <a:pt x="0" y="0"/>
                </a:moveTo>
                <a:lnTo>
                  <a:pt x="3493930" y="0"/>
                </a:lnTo>
                <a:lnTo>
                  <a:pt x="3493930" y="3462167"/>
                </a:lnTo>
                <a:lnTo>
                  <a:pt x="0" y="3462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6872459" y="4347169"/>
            <a:ext cx="96873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2"/>
              </a:lnSpc>
            </a:pPr>
            <a:r>
              <a:rPr lang="en-US" sz="1766" b="1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Thứ 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03976" y="5035332"/>
            <a:ext cx="190569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LV: PTKNXH</a:t>
            </a:r>
          </a:p>
          <a:p>
            <a:pPr algn="ctr">
              <a:lnSpc>
                <a:spcPts val="2707"/>
              </a:lnSpc>
            </a:pPr>
            <a:r>
              <a:rPr lang="en-US" sz="193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Kỹ năng thoát hiểm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43546" y="879638"/>
            <a:ext cx="609781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KẾ HOẠCH TUẦN 2 (Từ 14/10 đến 18/10/2024)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39926" y="1272067"/>
            <a:ext cx="609781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ĐỘ TUỔI MẪU GIÁO 5 TUỔI</a:t>
            </a:r>
          </a:p>
        </p:txBody>
      </p:sp>
    </p:spTree>
    <p:extLst>
      <p:ext uri="{BB962C8B-B14F-4D97-AF65-F5344CB8AC3E}">
        <p14:creationId xmlns:p14="http://schemas.microsoft.com/office/powerpoint/2010/main" val="372468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8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143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DejaVu Serif Bold</vt:lpstr>
      <vt:lpstr>Lobster</vt:lpstr>
      <vt:lpstr>Maven Pro Bold</vt:lpstr>
      <vt:lpstr>Sriracha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2024-12-29T02:09:45Z</dcterms:created>
  <dcterms:modified xsi:type="dcterms:W3CDTF">2024-12-29T03:20:49Z</dcterms:modified>
</cp:coreProperties>
</file>